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29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137.xml"/>
  <Override ContentType="application/vnd.openxmlformats-officedocument.presentationml.slideLayout+xml" PartName="/ppt/slideLayouts/slideLayout120.xml"/>
  <Override ContentType="application/vnd.openxmlformats-officedocument.presentationml.slideLayout+xml" PartName="/ppt/slideLayouts/slideLayout9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98.xml"/>
  <Override ContentType="application/vnd.openxmlformats-officedocument.presentationml.slideLayout+xml" PartName="/ppt/slideLayouts/slideLayout110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2.xml"/>
  <Override ContentType="application/vnd.openxmlformats-officedocument.presentationml.slideLayout+xml" PartName="/ppt/slideLayouts/slideLayout119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135.xml"/>
  <Override ContentType="application/vnd.openxmlformats-officedocument.presentationml.slideLayout+xml" PartName="/ppt/slideLayouts/slideLayout12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04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117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92.xml"/>
  <Override ContentType="application/vnd.openxmlformats-officedocument.presentationml.slideLayout+xml" PartName="/ppt/slideLayouts/slideLayout116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33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0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9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10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12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127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94.xml"/>
  <Override ContentType="application/vnd.openxmlformats-officedocument.presentationml.slideLayout+xml" PartName="/ppt/slideLayouts/slideLayout114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131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25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112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10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138.xml"/>
  <Override ContentType="application/vnd.openxmlformats-officedocument.presentationml.slideLayout+xml" PartName="/ppt/slideLayouts/slideLayout32.xml"/>
  <Override ContentType="application/vnd.openxmlformats-officedocument.presentationml.slideLayout+xml" PartName="/ppt/slideLayouts/slideLayout97.xml"/>
  <Override ContentType="application/vnd.openxmlformats-officedocument.presentationml.slideLayout+xml" PartName="/ppt/slideLayouts/slideLayout111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03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128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95.xml"/>
  <Override ContentType="application/vnd.openxmlformats-officedocument.presentationml.slideLayout+xml" PartName="/ppt/slideLayouts/slideLayout101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99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136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05.xml"/>
  <Override ContentType="application/vnd.openxmlformats-officedocument.presentationml.slideLayout+xml" PartName="/ppt/slideLayouts/slideLayout118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134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12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107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124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09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91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115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132.xml"/>
  <Override ContentType="application/vnd.openxmlformats-officedocument.presentationml.slideLayout+xml" PartName="/ppt/slideLayouts/slideLayout100.xml"/>
  <Override ContentType="application/vnd.openxmlformats-officedocument.presentationml.slideLayout+xml" PartName="/ppt/slideLayouts/slideLayout130.xml"/>
  <Override ContentType="application/vnd.openxmlformats-officedocument.presentationml.slideLayout+xml" PartName="/ppt/slideLayouts/slideLayout113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126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39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93.xml"/>
  <Override ContentType="application/vnd.openxmlformats-officedocument.presentationml.slideLayout+xml" PartName="/ppt/slideLayouts/slideLayout27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Master+xml" PartName="/ppt/slideMasters/slideMaster5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6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88" r:id="rId4"/>
    <p:sldMasterId id="2147483789" r:id="rId5"/>
    <p:sldMasterId id="2147483790" r:id="rId6"/>
    <p:sldMasterId id="2147483791" r:id="rId7"/>
    <p:sldMasterId id="2147483792" r:id="rId8"/>
  </p:sldMasterIdLst>
  <p:notesMasterIdLst>
    <p:notesMasterId r:id="rId9"/>
  </p:notesMasterIdLst>
  <p:sldIdLst>
    <p:sldId id="256" r:id="rId10"/>
    <p:sldId id="257" r:id="rId11"/>
    <p:sldId id="258" r:id="rId12"/>
    <p:sldId id="259" r:id="rId13"/>
    <p:sldId id="260" r:id="rId14"/>
    <p:sldId id="261" r:id="rId15"/>
    <p:sldId id="262" r:id="rId16"/>
    <p:sldId id="263" r:id="rId17"/>
    <p:sldId id="264" r:id="rId18"/>
    <p:sldId id="265" r:id="rId19"/>
    <p:sldId id="266" r:id="rId20"/>
    <p:sldId id="267" r:id="rId21"/>
    <p:sldId id="268" r:id="rId22"/>
    <p:sldId id="269" r:id="rId23"/>
    <p:sldId id="270" r:id="rId24"/>
    <p:sldId id="271" r:id="rId25"/>
    <p:sldId id="272" r:id="rId26"/>
    <p:sldId id="273" r:id="rId27"/>
    <p:sldId id="274" r:id="rId28"/>
    <p:sldId id="275" r:id="rId29"/>
  </p:sldIdLst>
  <p:sldSz cy="5143500" cx="9144000"/>
  <p:notesSz cx="6858000" cy="9144000"/>
  <p:embeddedFontLst>
    <p:embeddedFont>
      <p:font typeface="Roboto"/>
      <p:regular r:id="rId30"/>
      <p:bold r:id="rId31"/>
      <p:italic r:id="rId32"/>
      <p:boldItalic r:id="rId33"/>
    </p:embeddedFont>
    <p:embeddedFont>
      <p:font typeface="PT Sans"/>
      <p:regular r:id="rId34"/>
      <p:bold r:id="rId35"/>
      <p:italic r:id="rId36"/>
      <p:boldItalic r:id="rId37"/>
    </p:embeddedFont>
    <p:embeddedFont>
      <p:font typeface="Exo"/>
      <p:regular r:id="rId38"/>
      <p:bold r:id="rId39"/>
      <p:italic r:id="rId40"/>
      <p:boldItalic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501B0EC1-3F7A-4C29-B3BF-22B209DFB206}">
  <a:tblStyle styleId="{501B0EC1-3F7A-4C29-B3BF-22B209DFB20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Exo-italic.fntdata"/><Relationship Id="rId20" Type="http://schemas.openxmlformats.org/officeDocument/2006/relationships/slide" Target="slides/slide11.xml"/><Relationship Id="rId41" Type="http://schemas.openxmlformats.org/officeDocument/2006/relationships/font" Target="fonts/Exo-boldItalic.fntdata"/><Relationship Id="rId22" Type="http://schemas.openxmlformats.org/officeDocument/2006/relationships/slide" Target="slides/slide13.xml"/><Relationship Id="rId21" Type="http://schemas.openxmlformats.org/officeDocument/2006/relationships/slide" Target="slides/slide12.xml"/><Relationship Id="rId24" Type="http://schemas.openxmlformats.org/officeDocument/2006/relationships/slide" Target="slides/slide15.xml"/><Relationship Id="rId23" Type="http://schemas.openxmlformats.org/officeDocument/2006/relationships/slide" Target="slides/slide14.xml"/><Relationship Id="rId1" Type="http://schemas.openxmlformats.org/officeDocument/2006/relationships/theme" Target="theme/theme4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notesMaster" Target="notesMasters/notesMaster1.xml"/><Relationship Id="rId26" Type="http://schemas.openxmlformats.org/officeDocument/2006/relationships/slide" Target="slides/slide17.xml"/><Relationship Id="rId25" Type="http://schemas.openxmlformats.org/officeDocument/2006/relationships/slide" Target="slides/slide16.xml"/><Relationship Id="rId28" Type="http://schemas.openxmlformats.org/officeDocument/2006/relationships/slide" Target="slides/slide19.xml"/><Relationship Id="rId27" Type="http://schemas.openxmlformats.org/officeDocument/2006/relationships/slide" Target="slides/slide18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29" Type="http://schemas.openxmlformats.org/officeDocument/2006/relationships/slide" Target="slides/slide20.xml"/><Relationship Id="rId7" Type="http://schemas.openxmlformats.org/officeDocument/2006/relationships/slideMaster" Target="slideMasters/slideMaster4.xml"/><Relationship Id="rId8" Type="http://schemas.openxmlformats.org/officeDocument/2006/relationships/slideMaster" Target="slideMasters/slideMaster5.xml"/><Relationship Id="rId31" Type="http://schemas.openxmlformats.org/officeDocument/2006/relationships/font" Target="fonts/Roboto-bold.fntdata"/><Relationship Id="rId30" Type="http://schemas.openxmlformats.org/officeDocument/2006/relationships/font" Target="fonts/Roboto-regular.fntdata"/><Relationship Id="rId11" Type="http://schemas.openxmlformats.org/officeDocument/2006/relationships/slide" Target="slides/slide2.xml"/><Relationship Id="rId33" Type="http://schemas.openxmlformats.org/officeDocument/2006/relationships/font" Target="fonts/Roboto-boldItalic.fntdata"/><Relationship Id="rId10" Type="http://schemas.openxmlformats.org/officeDocument/2006/relationships/slide" Target="slides/slide1.xml"/><Relationship Id="rId32" Type="http://schemas.openxmlformats.org/officeDocument/2006/relationships/font" Target="fonts/Roboto-italic.fntdata"/><Relationship Id="rId13" Type="http://schemas.openxmlformats.org/officeDocument/2006/relationships/slide" Target="slides/slide4.xml"/><Relationship Id="rId35" Type="http://schemas.openxmlformats.org/officeDocument/2006/relationships/font" Target="fonts/PTSans-bold.fntdata"/><Relationship Id="rId12" Type="http://schemas.openxmlformats.org/officeDocument/2006/relationships/slide" Target="slides/slide3.xml"/><Relationship Id="rId34" Type="http://schemas.openxmlformats.org/officeDocument/2006/relationships/font" Target="fonts/PTSans-regular.fntdata"/><Relationship Id="rId15" Type="http://schemas.openxmlformats.org/officeDocument/2006/relationships/slide" Target="slides/slide6.xml"/><Relationship Id="rId37" Type="http://schemas.openxmlformats.org/officeDocument/2006/relationships/font" Target="fonts/PTSans-boldItalic.fntdata"/><Relationship Id="rId14" Type="http://schemas.openxmlformats.org/officeDocument/2006/relationships/slide" Target="slides/slide5.xml"/><Relationship Id="rId36" Type="http://schemas.openxmlformats.org/officeDocument/2006/relationships/font" Target="fonts/PTSans-italic.fntdata"/><Relationship Id="rId17" Type="http://schemas.openxmlformats.org/officeDocument/2006/relationships/slide" Target="slides/slide8.xml"/><Relationship Id="rId39" Type="http://schemas.openxmlformats.org/officeDocument/2006/relationships/font" Target="fonts/Exo-bold.fntdata"/><Relationship Id="rId16" Type="http://schemas.openxmlformats.org/officeDocument/2006/relationships/slide" Target="slides/slide7.xml"/><Relationship Id="rId38" Type="http://schemas.openxmlformats.org/officeDocument/2006/relationships/font" Target="fonts/Exo-regular.fntdata"/><Relationship Id="rId19" Type="http://schemas.openxmlformats.org/officeDocument/2006/relationships/slide" Target="slides/slide10.xml"/><Relationship Id="rId18" Type="http://schemas.openxmlformats.org/officeDocument/2006/relationships/slide" Target="slides/slide9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25" name="Shape 13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26" name="Google Shape;1322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27" name="Google Shape;1322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16" name="Shape 13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7" name="Google Shape;13617;g139471346ef_0_8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18" name="Google Shape;13618;g139471346ef_0_8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29" name="Shape 13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30" name="Google Shape;13630;gf11272de0f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31" name="Google Shape;13631;gf11272de0f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55" name="Shape 13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56" name="Google Shape;13656;g139471346ef_0_135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57" name="Google Shape;13657;g139471346ef_0_135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17" name="Shape 13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18" name="Google Shape;13718;g1399c51701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19" name="Google Shape;13719;g1399c51701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23" name="Shape 13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4" name="Google Shape;13724;g1399c51701a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25" name="Google Shape;13725;g1399c51701a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29" name="Shape 13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30" name="Google Shape;13730;g1399c51701a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31" name="Google Shape;13731;g1399c51701a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35" name="Shape 13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36" name="Google Shape;13736;g1399c51701a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37" name="Google Shape;13737;g1399c51701a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42" name="Shape 13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43" name="Google Shape;13743;g1399c51701a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44" name="Google Shape;13744;g1399c51701a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48" name="Shape 13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49" name="Google Shape;13749;g139471346ef_0_215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50" name="Google Shape;13750;g139471346ef_0_215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68" name="Shape 13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69" name="Google Shape;13769;g139471346ef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70" name="Google Shape;13770;g139471346ef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90" name="Shape 13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91" name="Google Shape;13291;gedfa3e31c0_2_20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92" name="Google Shape;13292;gedfa3e31c0_2_20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99" name="Shape 13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00" name="Google Shape;13800;gedfa3e31c0_2_2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01" name="Google Shape;13801;gedfa3e31c0_2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32" name="Shape 13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33" name="Google Shape;13333;g139471346ef_0_28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34" name="Google Shape;13334;g139471346ef_0_28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84" name="Shape 13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85" name="Google Shape;13385;g155d43c740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86" name="Google Shape;13386;g155d43c740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92" name="Shape 13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93" name="Google Shape;13393;gfeec1507e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94" name="Google Shape;13394;gfeec1507e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99" name="Shape 13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0" name="Google Shape;13400;gedfa3e31c0_2_209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01" name="Google Shape;13401;gedfa3e31c0_2_209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54" name="Shape 13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55" name="Google Shape;13455;gfede0ef9ae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56" name="Google Shape;13456;gfede0ef9ae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12" name="Shape 13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3" name="Google Shape;13513;gfede0ef9ae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14" name="Google Shape;13514;gfede0ef9ae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44" name="Shape 1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45" name="Google Shape;13545;g139471346ef_0_162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46" name="Google Shape;13546;g139471346ef_0_16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1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1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10" name="Google Shape;10;p2"/>
            <p:cNvSpPr/>
            <p:nvPr/>
          </p:nvSpPr>
          <p:spPr>
            <a:xfrm>
              <a:off x="597550" y="4893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597550" y="4780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597550" y="46671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597550" y="4553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597550" y="4441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597550" y="4328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97550" y="42150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597550" y="4101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597550" y="3988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597550" y="3875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597550" y="3762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597550" y="36496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597550" y="35364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597550" y="34232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597550" y="33100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597550" y="31967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597550" y="30835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597550" y="29703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597550" y="28578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597550" y="27446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597550" y="263140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597550" y="251817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597550" y="24049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597550" y="22917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597550" y="21792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597550" y="20660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597550" y="19528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597550" y="1839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597550" y="1726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597550" y="16131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597550" y="1499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597550" y="1387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97550" y="1274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597550" y="11610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97550" y="1047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597550" y="934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597550" y="821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597550" y="708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8" name="Google Shape;48;p2"/>
          <p:cNvSpPr txBox="1"/>
          <p:nvPr>
            <p:ph type="ctrTitle"/>
          </p:nvPr>
        </p:nvSpPr>
        <p:spPr>
          <a:xfrm>
            <a:off x="1317600" y="1193625"/>
            <a:ext cx="6508800" cy="1724400"/>
          </a:xfrm>
          <a:prstGeom prst="rect">
            <a:avLst/>
          </a:prstGeom>
          <a:effectLst>
            <a:outerShdw blurRad="142875" rotWithShape="0" algn="bl">
              <a:schemeClr val="accent2">
                <a:alpha val="38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5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49" name="Google Shape;49;p2"/>
          <p:cNvSpPr txBox="1"/>
          <p:nvPr>
            <p:ph idx="1" type="subTitle"/>
          </p:nvPr>
        </p:nvSpPr>
        <p:spPr>
          <a:xfrm>
            <a:off x="2298150" y="3376773"/>
            <a:ext cx="4547700" cy="30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grpSp>
        <p:nvGrpSpPr>
          <p:cNvPr id="50" name="Google Shape;50;p2"/>
          <p:cNvGrpSpPr/>
          <p:nvPr/>
        </p:nvGrpSpPr>
        <p:grpSpPr>
          <a:xfrm>
            <a:off x="-11" y="606814"/>
            <a:ext cx="1284435" cy="586800"/>
            <a:chOff x="-11" y="606814"/>
            <a:chExt cx="1284435" cy="586800"/>
          </a:xfrm>
        </p:grpSpPr>
        <p:sp>
          <p:nvSpPr>
            <p:cNvPr id="51" name="Google Shape;51;p2"/>
            <p:cNvSpPr/>
            <p:nvPr/>
          </p:nvSpPr>
          <p:spPr>
            <a:xfrm rot="-5400000">
              <a:off x="348812" y="258001"/>
              <a:ext cx="586800" cy="1284425"/>
            </a:xfrm>
            <a:prstGeom prst="flowChartOffpageConnector">
              <a:avLst/>
            </a:prstGeom>
            <a:gradFill>
              <a:gsLst>
                <a:gs pos="0">
                  <a:schemeClr val="accent4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2" name="Google Shape;52;p2"/>
            <p:cNvGrpSpPr/>
            <p:nvPr/>
          </p:nvGrpSpPr>
          <p:grpSpPr>
            <a:xfrm rot="10800000">
              <a:off x="-11" y="779178"/>
              <a:ext cx="883262" cy="242091"/>
              <a:chOff x="2300350" y="2601250"/>
              <a:chExt cx="2275275" cy="623625"/>
            </a:xfrm>
          </p:grpSpPr>
          <p:sp>
            <p:nvSpPr>
              <p:cNvPr id="53" name="Google Shape;53;p2"/>
              <p:cNvSpPr/>
              <p:nvPr/>
            </p:nvSpPr>
            <p:spPr>
              <a:xfrm>
                <a:off x="2300350" y="2601250"/>
                <a:ext cx="392100" cy="623625"/>
              </a:xfrm>
              <a:custGeom>
                <a:rect b="b" l="l" r="r" t="t"/>
                <a:pathLst>
                  <a:path extrusionOk="0" h="24945" w="15684">
                    <a:moveTo>
                      <a:pt x="12720" y="0"/>
                    </a:moveTo>
                    <a:cubicBezTo>
                      <a:pt x="13337" y="0"/>
                      <a:pt x="14078" y="247"/>
                      <a:pt x="14572" y="741"/>
                    </a:cubicBezTo>
                    <a:cubicBezTo>
                      <a:pt x="15684" y="1852"/>
                      <a:pt x="15684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684" y="21240"/>
                      <a:pt x="15684" y="22845"/>
                      <a:pt x="14572" y="23957"/>
                    </a:cubicBezTo>
                    <a:cubicBezTo>
                      <a:pt x="13584" y="24944"/>
                      <a:pt x="11855" y="24944"/>
                      <a:pt x="10744" y="23957"/>
                    </a:cubicBezTo>
                    <a:lnTo>
                      <a:pt x="1112" y="14325"/>
                    </a:lnTo>
                    <a:cubicBezTo>
                      <a:pt x="1" y="13213"/>
                      <a:pt x="1" y="11484"/>
                      <a:pt x="1112" y="10496"/>
                    </a:cubicBezTo>
                    <a:lnTo>
                      <a:pt x="10744" y="741"/>
                    </a:lnTo>
                    <a:cubicBezTo>
                      <a:pt x="11361" y="247"/>
                      <a:pt x="11979" y="0"/>
                      <a:pt x="1272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" name="Google Shape;54;p2"/>
              <p:cNvSpPr/>
              <p:nvPr/>
            </p:nvSpPr>
            <p:spPr>
              <a:xfrm>
                <a:off x="2680075" y="2601250"/>
                <a:ext cx="389025" cy="623625"/>
              </a:xfrm>
              <a:custGeom>
                <a:rect b="b" l="l" r="r" t="t"/>
                <a:pathLst>
                  <a:path extrusionOk="0" h="24945" w="15561">
                    <a:moveTo>
                      <a:pt x="12596" y="0"/>
                    </a:moveTo>
                    <a:cubicBezTo>
                      <a:pt x="13337" y="0"/>
                      <a:pt x="13955" y="247"/>
                      <a:pt x="14449" y="741"/>
                    </a:cubicBezTo>
                    <a:cubicBezTo>
                      <a:pt x="15560" y="1852"/>
                      <a:pt x="15560" y="3581"/>
                      <a:pt x="14449" y="4569"/>
                    </a:cubicBezTo>
                    <a:lnTo>
                      <a:pt x="6669" y="12349"/>
                    </a:lnTo>
                    <a:lnTo>
                      <a:pt x="14449" y="20128"/>
                    </a:lnTo>
                    <a:cubicBezTo>
                      <a:pt x="15560" y="21240"/>
                      <a:pt x="15560" y="22845"/>
                      <a:pt x="14449" y="23957"/>
                    </a:cubicBezTo>
                    <a:cubicBezTo>
                      <a:pt x="13461" y="24944"/>
                      <a:pt x="11732" y="24944"/>
                      <a:pt x="10621" y="23957"/>
                    </a:cubicBezTo>
                    <a:lnTo>
                      <a:pt x="988" y="14325"/>
                    </a:lnTo>
                    <a:cubicBezTo>
                      <a:pt x="1" y="13213"/>
                      <a:pt x="1" y="11484"/>
                      <a:pt x="988" y="10496"/>
                    </a:cubicBezTo>
                    <a:lnTo>
                      <a:pt x="10621" y="741"/>
                    </a:lnTo>
                    <a:cubicBezTo>
                      <a:pt x="11238" y="247"/>
                      <a:pt x="11855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" name="Google Shape;55;p2"/>
              <p:cNvSpPr/>
              <p:nvPr/>
            </p:nvSpPr>
            <p:spPr>
              <a:xfrm>
                <a:off x="3056725" y="2601250"/>
                <a:ext cx="389000" cy="623625"/>
              </a:xfrm>
              <a:custGeom>
                <a:rect b="b" l="l" r="r" t="t"/>
                <a:pathLst>
                  <a:path extrusionOk="0" h="24945" w="15560">
                    <a:moveTo>
                      <a:pt x="12596" y="0"/>
                    </a:moveTo>
                    <a:cubicBezTo>
                      <a:pt x="13337" y="0"/>
                      <a:pt x="13954" y="247"/>
                      <a:pt x="14448" y="741"/>
                    </a:cubicBezTo>
                    <a:cubicBezTo>
                      <a:pt x="15559" y="1852"/>
                      <a:pt x="15559" y="3581"/>
                      <a:pt x="14448" y="4569"/>
                    </a:cubicBezTo>
                    <a:lnTo>
                      <a:pt x="6792" y="12349"/>
                    </a:lnTo>
                    <a:lnTo>
                      <a:pt x="14448" y="20128"/>
                    </a:lnTo>
                    <a:cubicBezTo>
                      <a:pt x="15559" y="21240"/>
                      <a:pt x="15559" y="22845"/>
                      <a:pt x="14448" y="23957"/>
                    </a:cubicBezTo>
                    <a:cubicBezTo>
                      <a:pt x="13460" y="24944"/>
                      <a:pt x="11731" y="24944"/>
                      <a:pt x="10743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3" y="741"/>
                    </a:lnTo>
                    <a:cubicBezTo>
                      <a:pt x="11237" y="247"/>
                      <a:pt x="11855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2"/>
              <p:cNvSpPr/>
              <p:nvPr/>
            </p:nvSpPr>
            <p:spPr>
              <a:xfrm>
                <a:off x="3433350" y="2601250"/>
                <a:ext cx="389000" cy="623625"/>
              </a:xfrm>
              <a:custGeom>
                <a:rect b="b" l="l" r="r" t="t"/>
                <a:pathLst>
                  <a:path extrusionOk="0" h="24945" w="15560">
                    <a:moveTo>
                      <a:pt x="12596" y="0"/>
                    </a:moveTo>
                    <a:cubicBezTo>
                      <a:pt x="13337" y="0"/>
                      <a:pt x="13955" y="247"/>
                      <a:pt x="14572" y="741"/>
                    </a:cubicBezTo>
                    <a:cubicBezTo>
                      <a:pt x="15560" y="1852"/>
                      <a:pt x="15560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60" y="21240"/>
                      <a:pt x="15560" y="22845"/>
                      <a:pt x="14572" y="23957"/>
                    </a:cubicBezTo>
                    <a:cubicBezTo>
                      <a:pt x="13461" y="24944"/>
                      <a:pt x="11732" y="24944"/>
                      <a:pt x="10744" y="23957"/>
                    </a:cubicBezTo>
                    <a:lnTo>
                      <a:pt x="988" y="14325"/>
                    </a:lnTo>
                    <a:cubicBezTo>
                      <a:pt x="1" y="13213"/>
                      <a:pt x="1" y="11484"/>
                      <a:pt x="988" y="10496"/>
                    </a:cubicBezTo>
                    <a:lnTo>
                      <a:pt x="10744" y="741"/>
                    </a:lnTo>
                    <a:cubicBezTo>
                      <a:pt x="11238" y="247"/>
                      <a:pt x="11979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2"/>
              <p:cNvSpPr/>
              <p:nvPr/>
            </p:nvSpPr>
            <p:spPr>
              <a:xfrm>
                <a:off x="3810000" y="2601250"/>
                <a:ext cx="389000" cy="623625"/>
              </a:xfrm>
              <a:custGeom>
                <a:rect b="b" l="l" r="r" t="t"/>
                <a:pathLst>
                  <a:path extrusionOk="0" h="24945" w="15560">
                    <a:moveTo>
                      <a:pt x="12596" y="0"/>
                    </a:moveTo>
                    <a:cubicBezTo>
                      <a:pt x="13337" y="0"/>
                      <a:pt x="13954" y="247"/>
                      <a:pt x="14572" y="741"/>
                    </a:cubicBezTo>
                    <a:cubicBezTo>
                      <a:pt x="15559" y="1852"/>
                      <a:pt x="15559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59" y="21240"/>
                      <a:pt x="15559" y="22845"/>
                      <a:pt x="14572" y="23957"/>
                    </a:cubicBezTo>
                    <a:cubicBezTo>
                      <a:pt x="13460" y="24944"/>
                      <a:pt x="11731" y="24944"/>
                      <a:pt x="10743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3" y="741"/>
                    </a:lnTo>
                    <a:cubicBezTo>
                      <a:pt x="11237" y="247"/>
                      <a:pt x="11978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" name="Google Shape;58;p2"/>
              <p:cNvSpPr/>
              <p:nvPr/>
            </p:nvSpPr>
            <p:spPr>
              <a:xfrm>
                <a:off x="4186625" y="2601250"/>
                <a:ext cx="389000" cy="623625"/>
              </a:xfrm>
              <a:custGeom>
                <a:rect b="b" l="l" r="r" t="t"/>
                <a:pathLst>
                  <a:path extrusionOk="0" h="24945" w="15560">
                    <a:moveTo>
                      <a:pt x="12596" y="0"/>
                    </a:moveTo>
                    <a:cubicBezTo>
                      <a:pt x="13337" y="0"/>
                      <a:pt x="13955" y="247"/>
                      <a:pt x="14572" y="741"/>
                    </a:cubicBezTo>
                    <a:cubicBezTo>
                      <a:pt x="15560" y="1852"/>
                      <a:pt x="15560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60" y="21240"/>
                      <a:pt x="15560" y="22845"/>
                      <a:pt x="14572" y="23957"/>
                    </a:cubicBezTo>
                    <a:cubicBezTo>
                      <a:pt x="13461" y="24944"/>
                      <a:pt x="11732" y="24944"/>
                      <a:pt x="10744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4" y="741"/>
                    </a:lnTo>
                    <a:cubicBezTo>
                      <a:pt x="11238" y="247"/>
                      <a:pt x="11979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59" name="Google Shape;59;p2"/>
          <p:cNvGrpSpPr/>
          <p:nvPr/>
        </p:nvGrpSpPr>
        <p:grpSpPr>
          <a:xfrm rot="5400000">
            <a:off x="85100" y="1849625"/>
            <a:ext cx="98902" cy="553090"/>
            <a:chOff x="4898850" y="4820550"/>
            <a:chExt cx="98902" cy="553090"/>
          </a:xfrm>
        </p:grpSpPr>
        <p:sp>
          <p:nvSpPr>
            <p:cNvPr id="60" name="Google Shape;60;p2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5" name="Google Shape;65;p2"/>
          <p:cNvGrpSpPr/>
          <p:nvPr/>
        </p:nvGrpSpPr>
        <p:grpSpPr>
          <a:xfrm>
            <a:off x="-1414555" y="3058729"/>
            <a:ext cx="2297800" cy="347400"/>
            <a:chOff x="-1414555" y="3058729"/>
            <a:chExt cx="2297800" cy="347400"/>
          </a:xfrm>
        </p:grpSpPr>
        <p:sp>
          <p:nvSpPr>
            <p:cNvPr id="66" name="Google Shape;66;p2"/>
            <p:cNvSpPr/>
            <p:nvPr/>
          </p:nvSpPr>
          <p:spPr>
            <a:xfrm>
              <a:off x="-1414555" y="3338029"/>
              <a:ext cx="1994700" cy="681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-1111455" y="3058729"/>
              <a:ext cx="1994700" cy="681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8" name="Google Shape;68;p2"/>
          <p:cNvGrpSpPr/>
          <p:nvPr/>
        </p:nvGrpSpPr>
        <p:grpSpPr>
          <a:xfrm flipH="1">
            <a:off x="-799254" y="4139005"/>
            <a:ext cx="1823016" cy="196994"/>
            <a:chOff x="7857346" y="4002005"/>
            <a:chExt cx="1823016" cy="196994"/>
          </a:xfrm>
        </p:grpSpPr>
        <p:sp>
          <p:nvSpPr>
            <p:cNvPr id="69" name="Google Shape;69;p2"/>
            <p:cNvSpPr/>
            <p:nvPr/>
          </p:nvSpPr>
          <p:spPr>
            <a:xfrm>
              <a:off x="7956216" y="4048371"/>
              <a:ext cx="1724145" cy="150627"/>
            </a:xfrm>
            <a:custGeom>
              <a:rect b="b" l="l" r="r" t="t"/>
              <a:pathLst>
                <a:path extrusionOk="0" fill="none" h="4834" w="55332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7857346" y="400200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7882087" y="4026715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2" name="Google Shape;72;p2"/>
          <p:cNvSpPr/>
          <p:nvPr/>
        </p:nvSpPr>
        <p:spPr>
          <a:xfrm rot="10800000">
            <a:off x="8027645" y="2478979"/>
            <a:ext cx="1994700" cy="68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2"/>
          <p:cNvSpPr/>
          <p:nvPr/>
        </p:nvSpPr>
        <p:spPr>
          <a:xfrm rot="10800000">
            <a:off x="8557211" y="3859075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2"/>
          <p:cNvSpPr/>
          <p:nvPr/>
        </p:nvSpPr>
        <p:spPr>
          <a:xfrm rot="5400000">
            <a:off x="8206162" y="-3488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5" name="Google Shape;75;p2"/>
          <p:cNvGrpSpPr/>
          <p:nvPr/>
        </p:nvGrpSpPr>
        <p:grpSpPr>
          <a:xfrm>
            <a:off x="7812807" y="997962"/>
            <a:ext cx="1520982" cy="302065"/>
            <a:chOff x="5642557" y="-150670"/>
            <a:chExt cx="1520982" cy="302065"/>
          </a:xfrm>
        </p:grpSpPr>
        <p:sp>
          <p:nvSpPr>
            <p:cNvPr id="76" name="Google Shape;76;p2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1" name="Google Shape;81;p2"/>
          <p:cNvGrpSpPr/>
          <p:nvPr/>
        </p:nvGrpSpPr>
        <p:grpSpPr>
          <a:xfrm>
            <a:off x="8495989" y="1713528"/>
            <a:ext cx="883262" cy="242091"/>
            <a:chOff x="2300350" y="2601250"/>
            <a:chExt cx="2275275" cy="623625"/>
          </a:xfrm>
        </p:grpSpPr>
        <p:sp>
          <p:nvSpPr>
            <p:cNvPr id="82" name="Google Shape;82;p2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8" name="Google Shape;88;p2"/>
          <p:cNvGrpSpPr/>
          <p:nvPr/>
        </p:nvGrpSpPr>
        <p:grpSpPr>
          <a:xfrm>
            <a:off x="8267392" y="3231066"/>
            <a:ext cx="1105976" cy="133969"/>
            <a:chOff x="8183182" y="663852"/>
            <a:chExt cx="1475028" cy="178673"/>
          </a:xfrm>
        </p:grpSpPr>
        <p:grpSp>
          <p:nvGrpSpPr>
            <p:cNvPr id="89" name="Google Shape;89;p2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90" name="Google Shape;90;p2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" name="Google Shape;91;p2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" name="Google Shape;92;p2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" name="Google Shape;93;p2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" name="Google Shape;94;p2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" name="Google Shape;95;p2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" name="Google Shape;96;p2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" name="Google Shape;97;p2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" name="Google Shape;98;p2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" name="Google Shape;99;p2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0" name="Google Shape;100;p2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101" name="Google Shape;101;p2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" name="Google Shape;102;p2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" name="Google Shape;103;p2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" name="Google Shape;104;p2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" name="Google Shape;105;p2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" name="Google Shape;106;p2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" name="Google Shape;107;p2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" name="Google Shape;108;p2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" name="Google Shape;109;p2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" name="Google Shape;110;p2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11" name="Google Shape;111;p2"/>
          <p:cNvGrpSpPr/>
          <p:nvPr/>
        </p:nvGrpSpPr>
        <p:grpSpPr>
          <a:xfrm rot="5400000">
            <a:off x="8520259" y="3926674"/>
            <a:ext cx="302065" cy="1520982"/>
            <a:chOff x="-108754" y="2690919"/>
            <a:chExt cx="302065" cy="1520982"/>
          </a:xfrm>
        </p:grpSpPr>
        <p:sp>
          <p:nvSpPr>
            <p:cNvPr id="112" name="Google Shape;112;p2"/>
            <p:cNvSpPr/>
            <p:nvPr/>
          </p:nvSpPr>
          <p:spPr>
            <a:xfrm>
              <a:off x="-62388" y="2782841"/>
              <a:ext cx="209364" cy="1335580"/>
            </a:xfrm>
            <a:custGeom>
              <a:rect b="b" l="l" r="r" t="t"/>
              <a:pathLst>
                <a:path extrusionOk="0" fill="none" h="42862" w="6719">
                  <a:moveTo>
                    <a:pt x="0" y="42862"/>
                  </a:moveTo>
                  <a:lnTo>
                    <a:pt x="0" y="23799"/>
                  </a:lnTo>
                  <a:lnTo>
                    <a:pt x="6718" y="17056"/>
                  </a:lnTo>
                  <a:lnTo>
                    <a:pt x="6718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101358" y="2690919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1"/>
                  </a:moveTo>
                  <a:cubicBezTo>
                    <a:pt x="2281" y="1"/>
                    <a:pt x="2951" y="645"/>
                    <a:pt x="2951" y="1463"/>
                  </a:cubicBezTo>
                  <a:cubicBezTo>
                    <a:pt x="2951" y="2281"/>
                    <a:pt x="2281" y="2951"/>
                    <a:pt x="1463" y="2951"/>
                  </a:cubicBezTo>
                  <a:cubicBezTo>
                    <a:pt x="645" y="2951"/>
                    <a:pt x="1" y="2281"/>
                    <a:pt x="1" y="1463"/>
                  </a:cubicBezTo>
                  <a:cubicBezTo>
                    <a:pt x="1" y="645"/>
                    <a:pt x="645" y="1"/>
                    <a:pt x="1463" y="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125320" y="2714881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4" y="0"/>
                  </a:moveTo>
                  <a:cubicBezTo>
                    <a:pt x="322" y="0"/>
                    <a:pt x="0" y="322"/>
                    <a:pt x="0" y="694"/>
                  </a:cubicBezTo>
                  <a:cubicBezTo>
                    <a:pt x="0" y="1091"/>
                    <a:pt x="322" y="1388"/>
                    <a:pt x="694" y="1388"/>
                  </a:cubicBezTo>
                  <a:cubicBezTo>
                    <a:pt x="1091" y="1388"/>
                    <a:pt x="1388" y="1091"/>
                    <a:pt x="1388" y="694"/>
                  </a:cubicBezTo>
                  <a:cubicBezTo>
                    <a:pt x="1388" y="322"/>
                    <a:pt x="1091" y="0"/>
                    <a:pt x="6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-108754" y="4119948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88" y="0"/>
                  </a:moveTo>
                  <a:cubicBezTo>
                    <a:pt x="2306" y="0"/>
                    <a:pt x="2951" y="670"/>
                    <a:pt x="2951" y="1463"/>
                  </a:cubicBezTo>
                  <a:cubicBezTo>
                    <a:pt x="2951" y="2281"/>
                    <a:pt x="2306" y="2950"/>
                    <a:pt x="1488" y="2950"/>
                  </a:cubicBezTo>
                  <a:cubicBezTo>
                    <a:pt x="670" y="2950"/>
                    <a:pt x="1" y="2281"/>
                    <a:pt x="1" y="1463"/>
                  </a:cubicBezTo>
                  <a:cubicBezTo>
                    <a:pt x="1" y="670"/>
                    <a:pt x="670" y="0"/>
                    <a:pt x="1488" y="0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-84013" y="4144658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7" name="Google Shape;117;p2"/>
          <p:cNvGrpSpPr/>
          <p:nvPr/>
        </p:nvGrpSpPr>
        <p:grpSpPr>
          <a:xfrm>
            <a:off x="1710357" y="-107958"/>
            <a:ext cx="1520982" cy="302065"/>
            <a:chOff x="5642557" y="-150670"/>
            <a:chExt cx="1520982" cy="302065"/>
          </a:xfrm>
        </p:grpSpPr>
        <p:sp>
          <p:nvSpPr>
            <p:cNvPr id="118" name="Google Shape;118;p2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3" name="Google Shape;123;p2"/>
          <p:cNvGrpSpPr/>
          <p:nvPr/>
        </p:nvGrpSpPr>
        <p:grpSpPr>
          <a:xfrm>
            <a:off x="6420895" y="-1455296"/>
            <a:ext cx="347400" cy="2297800"/>
            <a:chOff x="6420895" y="-1455296"/>
            <a:chExt cx="347400" cy="2297800"/>
          </a:xfrm>
        </p:grpSpPr>
        <p:sp>
          <p:nvSpPr>
            <p:cNvPr id="124" name="Google Shape;124;p2"/>
            <p:cNvSpPr/>
            <p:nvPr/>
          </p:nvSpPr>
          <p:spPr>
            <a:xfrm rot="5400000">
              <a:off x="5457595" y="-491996"/>
              <a:ext cx="1994700" cy="681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2"/>
            <p:cNvSpPr/>
            <p:nvPr/>
          </p:nvSpPr>
          <p:spPr>
            <a:xfrm rot="5400000">
              <a:off x="5736895" y="-188896"/>
              <a:ext cx="1994700" cy="681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6" name="Google Shape;126;p2"/>
          <p:cNvSpPr/>
          <p:nvPr/>
        </p:nvSpPr>
        <p:spPr>
          <a:xfrm rot="10800000">
            <a:off x="1023762" y="4389464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782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3" name="Google Shape;783;p11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784" name="Google Shape;784;p11"/>
            <p:cNvSpPr/>
            <p:nvPr/>
          </p:nvSpPr>
          <p:spPr>
            <a:xfrm>
              <a:off x="597550" y="4893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11"/>
            <p:cNvSpPr/>
            <p:nvPr/>
          </p:nvSpPr>
          <p:spPr>
            <a:xfrm>
              <a:off x="597550" y="4780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11"/>
            <p:cNvSpPr/>
            <p:nvPr/>
          </p:nvSpPr>
          <p:spPr>
            <a:xfrm>
              <a:off x="597550" y="46671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11"/>
            <p:cNvSpPr/>
            <p:nvPr/>
          </p:nvSpPr>
          <p:spPr>
            <a:xfrm>
              <a:off x="597550" y="4553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11"/>
            <p:cNvSpPr/>
            <p:nvPr/>
          </p:nvSpPr>
          <p:spPr>
            <a:xfrm>
              <a:off x="597550" y="4441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11"/>
            <p:cNvSpPr/>
            <p:nvPr/>
          </p:nvSpPr>
          <p:spPr>
            <a:xfrm>
              <a:off x="597550" y="4328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11"/>
            <p:cNvSpPr/>
            <p:nvPr/>
          </p:nvSpPr>
          <p:spPr>
            <a:xfrm>
              <a:off x="597550" y="42150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11"/>
            <p:cNvSpPr/>
            <p:nvPr/>
          </p:nvSpPr>
          <p:spPr>
            <a:xfrm>
              <a:off x="597550" y="4101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11"/>
            <p:cNvSpPr/>
            <p:nvPr/>
          </p:nvSpPr>
          <p:spPr>
            <a:xfrm>
              <a:off x="597550" y="3988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11"/>
            <p:cNvSpPr/>
            <p:nvPr/>
          </p:nvSpPr>
          <p:spPr>
            <a:xfrm>
              <a:off x="597550" y="3875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11"/>
            <p:cNvSpPr/>
            <p:nvPr/>
          </p:nvSpPr>
          <p:spPr>
            <a:xfrm>
              <a:off x="597550" y="3762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11"/>
            <p:cNvSpPr/>
            <p:nvPr/>
          </p:nvSpPr>
          <p:spPr>
            <a:xfrm>
              <a:off x="597550" y="36496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11"/>
            <p:cNvSpPr/>
            <p:nvPr/>
          </p:nvSpPr>
          <p:spPr>
            <a:xfrm>
              <a:off x="597550" y="35364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11"/>
            <p:cNvSpPr/>
            <p:nvPr/>
          </p:nvSpPr>
          <p:spPr>
            <a:xfrm>
              <a:off x="597550" y="34232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11"/>
            <p:cNvSpPr/>
            <p:nvPr/>
          </p:nvSpPr>
          <p:spPr>
            <a:xfrm>
              <a:off x="597550" y="33100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11"/>
            <p:cNvSpPr/>
            <p:nvPr/>
          </p:nvSpPr>
          <p:spPr>
            <a:xfrm>
              <a:off x="597550" y="31967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11"/>
            <p:cNvSpPr/>
            <p:nvPr/>
          </p:nvSpPr>
          <p:spPr>
            <a:xfrm>
              <a:off x="597550" y="30835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11"/>
            <p:cNvSpPr/>
            <p:nvPr/>
          </p:nvSpPr>
          <p:spPr>
            <a:xfrm>
              <a:off x="597550" y="29703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11"/>
            <p:cNvSpPr/>
            <p:nvPr/>
          </p:nvSpPr>
          <p:spPr>
            <a:xfrm>
              <a:off x="597550" y="28578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11"/>
            <p:cNvSpPr/>
            <p:nvPr/>
          </p:nvSpPr>
          <p:spPr>
            <a:xfrm>
              <a:off x="597550" y="27446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11"/>
            <p:cNvSpPr/>
            <p:nvPr/>
          </p:nvSpPr>
          <p:spPr>
            <a:xfrm>
              <a:off x="597550" y="263140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11"/>
            <p:cNvSpPr/>
            <p:nvPr/>
          </p:nvSpPr>
          <p:spPr>
            <a:xfrm>
              <a:off x="597550" y="251817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11"/>
            <p:cNvSpPr/>
            <p:nvPr/>
          </p:nvSpPr>
          <p:spPr>
            <a:xfrm>
              <a:off x="597550" y="24049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11"/>
            <p:cNvSpPr/>
            <p:nvPr/>
          </p:nvSpPr>
          <p:spPr>
            <a:xfrm>
              <a:off x="597550" y="22917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11"/>
            <p:cNvSpPr/>
            <p:nvPr/>
          </p:nvSpPr>
          <p:spPr>
            <a:xfrm>
              <a:off x="597550" y="21792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11"/>
            <p:cNvSpPr/>
            <p:nvPr/>
          </p:nvSpPr>
          <p:spPr>
            <a:xfrm>
              <a:off x="597550" y="20660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p11"/>
            <p:cNvSpPr/>
            <p:nvPr/>
          </p:nvSpPr>
          <p:spPr>
            <a:xfrm>
              <a:off x="597550" y="19528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Google Shape;811;p11"/>
            <p:cNvSpPr/>
            <p:nvPr/>
          </p:nvSpPr>
          <p:spPr>
            <a:xfrm>
              <a:off x="597550" y="1839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11"/>
            <p:cNvSpPr/>
            <p:nvPr/>
          </p:nvSpPr>
          <p:spPr>
            <a:xfrm>
              <a:off x="597550" y="1726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11"/>
            <p:cNvSpPr/>
            <p:nvPr/>
          </p:nvSpPr>
          <p:spPr>
            <a:xfrm>
              <a:off x="597550" y="16131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11"/>
            <p:cNvSpPr/>
            <p:nvPr/>
          </p:nvSpPr>
          <p:spPr>
            <a:xfrm>
              <a:off x="597550" y="1499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11"/>
            <p:cNvSpPr/>
            <p:nvPr/>
          </p:nvSpPr>
          <p:spPr>
            <a:xfrm>
              <a:off x="597550" y="1387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11"/>
            <p:cNvSpPr/>
            <p:nvPr/>
          </p:nvSpPr>
          <p:spPr>
            <a:xfrm>
              <a:off x="597550" y="1274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11"/>
            <p:cNvSpPr/>
            <p:nvPr/>
          </p:nvSpPr>
          <p:spPr>
            <a:xfrm>
              <a:off x="597550" y="11610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11"/>
            <p:cNvSpPr/>
            <p:nvPr/>
          </p:nvSpPr>
          <p:spPr>
            <a:xfrm>
              <a:off x="597550" y="1047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11"/>
            <p:cNvSpPr/>
            <p:nvPr/>
          </p:nvSpPr>
          <p:spPr>
            <a:xfrm>
              <a:off x="597550" y="934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11"/>
            <p:cNvSpPr/>
            <p:nvPr/>
          </p:nvSpPr>
          <p:spPr>
            <a:xfrm>
              <a:off x="597550" y="821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11"/>
            <p:cNvSpPr/>
            <p:nvPr/>
          </p:nvSpPr>
          <p:spPr>
            <a:xfrm>
              <a:off x="597550" y="708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22" name="Google Shape;822;p11"/>
          <p:cNvSpPr txBox="1"/>
          <p:nvPr>
            <p:ph hasCustomPrompt="1" type="title"/>
          </p:nvPr>
        </p:nvSpPr>
        <p:spPr>
          <a:xfrm>
            <a:off x="713100" y="1328587"/>
            <a:ext cx="7717800" cy="1671600"/>
          </a:xfrm>
          <a:prstGeom prst="rect">
            <a:avLst/>
          </a:prstGeom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823" name="Google Shape;823;p11"/>
          <p:cNvSpPr txBox="1"/>
          <p:nvPr>
            <p:ph idx="1" type="subTitle"/>
          </p:nvPr>
        </p:nvSpPr>
        <p:spPr>
          <a:xfrm>
            <a:off x="2037000" y="3075825"/>
            <a:ext cx="5070000" cy="33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824" name="Google Shape;824;p11"/>
          <p:cNvSpPr/>
          <p:nvPr/>
        </p:nvSpPr>
        <p:spPr>
          <a:xfrm rot="-5400000">
            <a:off x="348812" y="25800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25" name="Google Shape;825;p11"/>
          <p:cNvGrpSpPr/>
          <p:nvPr/>
        </p:nvGrpSpPr>
        <p:grpSpPr>
          <a:xfrm>
            <a:off x="1710357" y="-107958"/>
            <a:ext cx="1520982" cy="302065"/>
            <a:chOff x="5642557" y="-150670"/>
            <a:chExt cx="1520982" cy="302065"/>
          </a:xfrm>
        </p:grpSpPr>
        <p:sp>
          <p:nvSpPr>
            <p:cNvPr id="826" name="Google Shape;826;p11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11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11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p11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11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31" name="Google Shape;831;p11"/>
          <p:cNvGrpSpPr/>
          <p:nvPr/>
        </p:nvGrpSpPr>
        <p:grpSpPr>
          <a:xfrm rot="5400000">
            <a:off x="85100" y="1849625"/>
            <a:ext cx="98902" cy="553090"/>
            <a:chOff x="4898850" y="4820550"/>
            <a:chExt cx="98902" cy="553090"/>
          </a:xfrm>
        </p:grpSpPr>
        <p:sp>
          <p:nvSpPr>
            <p:cNvPr id="832" name="Google Shape;832;p11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11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11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11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11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37" name="Google Shape;837;p11"/>
          <p:cNvSpPr/>
          <p:nvPr/>
        </p:nvSpPr>
        <p:spPr>
          <a:xfrm>
            <a:off x="-1414555" y="3338029"/>
            <a:ext cx="1994700" cy="68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8" name="Google Shape;838;p11"/>
          <p:cNvSpPr/>
          <p:nvPr/>
        </p:nvSpPr>
        <p:spPr>
          <a:xfrm>
            <a:off x="-1111455" y="3058729"/>
            <a:ext cx="1994700" cy="68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39" name="Google Shape;839;p11"/>
          <p:cNvGrpSpPr/>
          <p:nvPr/>
        </p:nvGrpSpPr>
        <p:grpSpPr>
          <a:xfrm flipH="1">
            <a:off x="-799254" y="4139005"/>
            <a:ext cx="1823016" cy="196994"/>
            <a:chOff x="7857346" y="4002005"/>
            <a:chExt cx="1823016" cy="196994"/>
          </a:xfrm>
        </p:grpSpPr>
        <p:sp>
          <p:nvSpPr>
            <p:cNvPr id="840" name="Google Shape;840;p11"/>
            <p:cNvSpPr/>
            <p:nvPr/>
          </p:nvSpPr>
          <p:spPr>
            <a:xfrm>
              <a:off x="7956216" y="4048371"/>
              <a:ext cx="1724145" cy="150627"/>
            </a:xfrm>
            <a:custGeom>
              <a:rect b="b" l="l" r="r" t="t"/>
              <a:pathLst>
                <a:path extrusionOk="0" fill="none" h="4834" w="55332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p11"/>
            <p:cNvSpPr/>
            <p:nvPr/>
          </p:nvSpPr>
          <p:spPr>
            <a:xfrm>
              <a:off x="7857346" y="400200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Google Shape;842;p11"/>
            <p:cNvSpPr/>
            <p:nvPr/>
          </p:nvSpPr>
          <p:spPr>
            <a:xfrm>
              <a:off x="7882087" y="4026715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43" name="Google Shape;843;p11"/>
          <p:cNvGrpSpPr/>
          <p:nvPr/>
        </p:nvGrpSpPr>
        <p:grpSpPr>
          <a:xfrm flipH="1" rot="-5400000">
            <a:off x="3660496" y="4881980"/>
            <a:ext cx="1823016" cy="296643"/>
            <a:chOff x="7857346" y="3902355"/>
            <a:chExt cx="1823016" cy="296643"/>
          </a:xfrm>
        </p:grpSpPr>
        <p:sp>
          <p:nvSpPr>
            <p:cNvPr id="844" name="Google Shape;844;p11"/>
            <p:cNvSpPr/>
            <p:nvPr/>
          </p:nvSpPr>
          <p:spPr>
            <a:xfrm>
              <a:off x="7956216" y="4048371"/>
              <a:ext cx="1724145" cy="150627"/>
            </a:xfrm>
            <a:custGeom>
              <a:rect b="b" l="l" r="r" t="t"/>
              <a:pathLst>
                <a:path extrusionOk="0" fill="none" h="4834" w="55332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11"/>
            <p:cNvSpPr/>
            <p:nvPr/>
          </p:nvSpPr>
          <p:spPr>
            <a:xfrm>
              <a:off x="8453686" y="390235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0" y="1488"/>
                  </a:moveTo>
                  <a:cubicBezTo>
                    <a:pt x="0" y="670"/>
                    <a:pt x="670" y="1"/>
                    <a:pt x="1488" y="1"/>
                  </a:cubicBezTo>
                  <a:cubicBezTo>
                    <a:pt x="2306" y="1"/>
                    <a:pt x="2950" y="670"/>
                    <a:pt x="2950" y="1488"/>
                  </a:cubicBezTo>
                  <a:cubicBezTo>
                    <a:pt x="2950" y="2281"/>
                    <a:pt x="2306" y="2951"/>
                    <a:pt x="1488" y="2951"/>
                  </a:cubicBezTo>
                  <a:cubicBezTo>
                    <a:pt x="670" y="2951"/>
                    <a:pt x="0" y="2281"/>
                    <a:pt x="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p11"/>
            <p:cNvSpPr/>
            <p:nvPr/>
          </p:nvSpPr>
          <p:spPr>
            <a:xfrm>
              <a:off x="8478396" y="3927096"/>
              <a:ext cx="43281" cy="42502"/>
            </a:xfrm>
            <a:custGeom>
              <a:rect b="b" l="l" r="r" t="t"/>
              <a:pathLst>
                <a:path extrusionOk="0" h="1364" w="1389">
                  <a:moveTo>
                    <a:pt x="695" y="0"/>
                  </a:moveTo>
                  <a:cubicBezTo>
                    <a:pt x="298" y="0"/>
                    <a:pt x="1" y="298"/>
                    <a:pt x="1" y="694"/>
                  </a:cubicBezTo>
                  <a:cubicBezTo>
                    <a:pt x="1" y="1066"/>
                    <a:pt x="298" y="1363"/>
                    <a:pt x="695" y="1363"/>
                  </a:cubicBezTo>
                  <a:cubicBezTo>
                    <a:pt x="1067" y="1363"/>
                    <a:pt x="1389" y="1066"/>
                    <a:pt x="1389" y="694"/>
                  </a:cubicBezTo>
                  <a:cubicBezTo>
                    <a:pt x="1389" y="298"/>
                    <a:pt x="1067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" name="Google Shape;847;p11"/>
            <p:cNvSpPr/>
            <p:nvPr/>
          </p:nvSpPr>
          <p:spPr>
            <a:xfrm>
              <a:off x="7857346" y="400200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p11"/>
            <p:cNvSpPr/>
            <p:nvPr/>
          </p:nvSpPr>
          <p:spPr>
            <a:xfrm>
              <a:off x="7882087" y="4026715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p11"/>
            <p:cNvSpPr/>
            <p:nvPr/>
          </p:nvSpPr>
          <p:spPr>
            <a:xfrm>
              <a:off x="8545608" y="3948721"/>
              <a:ext cx="1134754" cy="175368"/>
            </a:xfrm>
            <a:custGeom>
              <a:rect b="b" l="l" r="r" t="t"/>
              <a:pathLst>
                <a:path extrusionOk="0" fill="none" h="5628" w="36417">
                  <a:moveTo>
                    <a:pt x="0" y="0"/>
                  </a:moveTo>
                  <a:lnTo>
                    <a:pt x="6049" y="0"/>
                  </a:lnTo>
                  <a:lnTo>
                    <a:pt x="8379" y="2330"/>
                  </a:lnTo>
                  <a:lnTo>
                    <a:pt x="11676" y="5627"/>
                  </a:lnTo>
                  <a:lnTo>
                    <a:pt x="36416" y="5627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50" name="Google Shape;850;p11"/>
          <p:cNvSpPr/>
          <p:nvPr/>
        </p:nvSpPr>
        <p:spPr>
          <a:xfrm rot="5400000">
            <a:off x="5457595" y="-491996"/>
            <a:ext cx="1994700" cy="68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1" name="Google Shape;851;p11"/>
          <p:cNvSpPr/>
          <p:nvPr/>
        </p:nvSpPr>
        <p:spPr>
          <a:xfrm rot="5400000">
            <a:off x="5736895" y="-188896"/>
            <a:ext cx="1994700" cy="68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2" name="Google Shape;852;p11"/>
          <p:cNvSpPr/>
          <p:nvPr/>
        </p:nvSpPr>
        <p:spPr>
          <a:xfrm rot="10800000">
            <a:off x="8027645" y="2478979"/>
            <a:ext cx="1994700" cy="68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3" name="Google Shape;853;p11"/>
          <p:cNvSpPr/>
          <p:nvPr/>
        </p:nvSpPr>
        <p:spPr>
          <a:xfrm rot="5400000">
            <a:off x="8208386" y="420378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4" name="Google Shape;854;p11"/>
          <p:cNvSpPr/>
          <p:nvPr/>
        </p:nvSpPr>
        <p:spPr>
          <a:xfrm>
            <a:off x="8557212" y="-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5" name="Google Shape;855;p11"/>
          <p:cNvGrpSpPr/>
          <p:nvPr/>
        </p:nvGrpSpPr>
        <p:grpSpPr>
          <a:xfrm>
            <a:off x="7965207" y="312162"/>
            <a:ext cx="1520982" cy="302065"/>
            <a:chOff x="5642557" y="-150670"/>
            <a:chExt cx="1520982" cy="302065"/>
          </a:xfrm>
        </p:grpSpPr>
        <p:sp>
          <p:nvSpPr>
            <p:cNvPr id="856" name="Google Shape;856;p11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11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11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11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p11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61" name="Google Shape;861;p11"/>
          <p:cNvGrpSpPr/>
          <p:nvPr/>
        </p:nvGrpSpPr>
        <p:grpSpPr>
          <a:xfrm>
            <a:off x="8495989" y="3241228"/>
            <a:ext cx="883262" cy="242091"/>
            <a:chOff x="2300350" y="2601250"/>
            <a:chExt cx="2275275" cy="623625"/>
          </a:xfrm>
        </p:grpSpPr>
        <p:sp>
          <p:nvSpPr>
            <p:cNvPr id="862" name="Google Shape;862;p11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11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11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11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11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11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68" name="Google Shape;868;p11"/>
          <p:cNvGrpSpPr/>
          <p:nvPr/>
        </p:nvGrpSpPr>
        <p:grpSpPr>
          <a:xfrm>
            <a:off x="8267392" y="1860741"/>
            <a:ext cx="1105976" cy="133969"/>
            <a:chOff x="8183182" y="663852"/>
            <a:chExt cx="1475028" cy="178673"/>
          </a:xfrm>
        </p:grpSpPr>
        <p:grpSp>
          <p:nvGrpSpPr>
            <p:cNvPr id="869" name="Google Shape;869;p11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870" name="Google Shape;870;p11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1" name="Google Shape;871;p11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2" name="Google Shape;872;p11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3" name="Google Shape;873;p11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4" name="Google Shape;874;p11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5" name="Google Shape;875;p11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6" name="Google Shape;876;p11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7" name="Google Shape;877;p11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8" name="Google Shape;878;p11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9" name="Google Shape;879;p11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80" name="Google Shape;880;p11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881" name="Google Shape;881;p11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2" name="Google Shape;882;p11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3" name="Google Shape;883;p11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4" name="Google Shape;884;p11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5" name="Google Shape;885;p11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6" name="Google Shape;886;p11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7" name="Google Shape;887;p11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8" name="Google Shape;888;p11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9" name="Google Shape;889;p11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0" name="Google Shape;890;p11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891" name="Google Shape;891;p11"/>
          <p:cNvGrpSpPr/>
          <p:nvPr/>
        </p:nvGrpSpPr>
        <p:grpSpPr>
          <a:xfrm>
            <a:off x="5447301" y="4536119"/>
            <a:ext cx="1252897" cy="51000"/>
            <a:chOff x="2915381" y="4104819"/>
            <a:chExt cx="1252897" cy="51000"/>
          </a:xfrm>
        </p:grpSpPr>
        <p:sp>
          <p:nvSpPr>
            <p:cNvPr id="892" name="Google Shape;892;p11"/>
            <p:cNvSpPr/>
            <p:nvPr/>
          </p:nvSpPr>
          <p:spPr>
            <a:xfrm>
              <a:off x="2915381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p11"/>
            <p:cNvSpPr/>
            <p:nvPr/>
          </p:nvSpPr>
          <p:spPr>
            <a:xfrm>
              <a:off x="3007850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" name="Google Shape;894;p11"/>
            <p:cNvSpPr/>
            <p:nvPr/>
          </p:nvSpPr>
          <p:spPr>
            <a:xfrm>
              <a:off x="3100319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" name="Google Shape;895;p11"/>
            <p:cNvSpPr/>
            <p:nvPr/>
          </p:nvSpPr>
          <p:spPr>
            <a:xfrm>
              <a:off x="3192788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" name="Google Shape;896;p11"/>
            <p:cNvSpPr/>
            <p:nvPr/>
          </p:nvSpPr>
          <p:spPr>
            <a:xfrm>
              <a:off x="328525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" name="Google Shape;897;p11"/>
            <p:cNvSpPr/>
            <p:nvPr/>
          </p:nvSpPr>
          <p:spPr>
            <a:xfrm>
              <a:off x="3377726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" name="Google Shape;898;p11"/>
            <p:cNvSpPr/>
            <p:nvPr/>
          </p:nvSpPr>
          <p:spPr>
            <a:xfrm>
              <a:off x="3470195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" name="Google Shape;899;p11"/>
            <p:cNvSpPr/>
            <p:nvPr/>
          </p:nvSpPr>
          <p:spPr>
            <a:xfrm>
              <a:off x="3562664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" name="Google Shape;900;p11"/>
            <p:cNvSpPr/>
            <p:nvPr/>
          </p:nvSpPr>
          <p:spPr>
            <a:xfrm>
              <a:off x="3655133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" name="Google Shape;901;p11"/>
            <p:cNvSpPr/>
            <p:nvPr/>
          </p:nvSpPr>
          <p:spPr>
            <a:xfrm>
              <a:off x="3747602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Google Shape;902;p11"/>
            <p:cNvSpPr/>
            <p:nvPr/>
          </p:nvSpPr>
          <p:spPr>
            <a:xfrm>
              <a:off x="38400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" name="Google Shape;903;p11"/>
            <p:cNvSpPr/>
            <p:nvPr/>
          </p:nvSpPr>
          <p:spPr>
            <a:xfrm>
              <a:off x="39324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p11"/>
            <p:cNvSpPr/>
            <p:nvPr/>
          </p:nvSpPr>
          <p:spPr>
            <a:xfrm>
              <a:off x="40248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11"/>
            <p:cNvSpPr/>
            <p:nvPr/>
          </p:nvSpPr>
          <p:spPr>
            <a:xfrm>
              <a:off x="41172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06" name="Google Shape;906;p11"/>
          <p:cNvGrpSpPr/>
          <p:nvPr/>
        </p:nvGrpSpPr>
        <p:grpSpPr>
          <a:xfrm>
            <a:off x="-235013" y="829744"/>
            <a:ext cx="1105976" cy="133969"/>
            <a:chOff x="8183182" y="663852"/>
            <a:chExt cx="1475028" cy="178673"/>
          </a:xfrm>
        </p:grpSpPr>
        <p:grpSp>
          <p:nvGrpSpPr>
            <p:cNvPr id="907" name="Google Shape;907;p11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908" name="Google Shape;908;p11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9" name="Google Shape;909;p11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0" name="Google Shape;910;p11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1" name="Google Shape;911;p11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2" name="Google Shape;912;p11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3" name="Google Shape;913;p11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4" name="Google Shape;914;p11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5" name="Google Shape;915;p11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6" name="Google Shape;916;p11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7" name="Google Shape;917;p11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18" name="Google Shape;918;p11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919" name="Google Shape;919;p11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0" name="Google Shape;920;p11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1" name="Google Shape;921;p11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2" name="Google Shape;922;p11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3" name="Google Shape;923;p11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4" name="Google Shape;924;p11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5" name="Google Shape;925;p11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6" name="Google Shape;926;p11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7" name="Google Shape;927;p11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8" name="Google Shape;928;p11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BLANK_9">
    <p:spTree>
      <p:nvGrpSpPr>
        <p:cNvPr id="9235" name="Shape 9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36" name="Google Shape;9236;p104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9237" name="Google Shape;9237;p104"/>
            <p:cNvSpPr/>
            <p:nvPr/>
          </p:nvSpPr>
          <p:spPr>
            <a:xfrm>
              <a:off x="597550" y="4893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8" name="Google Shape;9238;p104"/>
            <p:cNvSpPr/>
            <p:nvPr/>
          </p:nvSpPr>
          <p:spPr>
            <a:xfrm>
              <a:off x="597550" y="4780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9" name="Google Shape;9239;p104"/>
            <p:cNvSpPr/>
            <p:nvPr/>
          </p:nvSpPr>
          <p:spPr>
            <a:xfrm>
              <a:off x="597550" y="46671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0" name="Google Shape;9240;p104"/>
            <p:cNvSpPr/>
            <p:nvPr/>
          </p:nvSpPr>
          <p:spPr>
            <a:xfrm>
              <a:off x="597550" y="4553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1" name="Google Shape;9241;p104"/>
            <p:cNvSpPr/>
            <p:nvPr/>
          </p:nvSpPr>
          <p:spPr>
            <a:xfrm>
              <a:off x="597550" y="4441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2" name="Google Shape;9242;p104"/>
            <p:cNvSpPr/>
            <p:nvPr/>
          </p:nvSpPr>
          <p:spPr>
            <a:xfrm>
              <a:off x="597550" y="4328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3" name="Google Shape;9243;p104"/>
            <p:cNvSpPr/>
            <p:nvPr/>
          </p:nvSpPr>
          <p:spPr>
            <a:xfrm>
              <a:off x="597550" y="42150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4" name="Google Shape;9244;p104"/>
            <p:cNvSpPr/>
            <p:nvPr/>
          </p:nvSpPr>
          <p:spPr>
            <a:xfrm>
              <a:off x="597550" y="4101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5" name="Google Shape;9245;p104"/>
            <p:cNvSpPr/>
            <p:nvPr/>
          </p:nvSpPr>
          <p:spPr>
            <a:xfrm>
              <a:off x="597550" y="3988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6" name="Google Shape;9246;p104"/>
            <p:cNvSpPr/>
            <p:nvPr/>
          </p:nvSpPr>
          <p:spPr>
            <a:xfrm>
              <a:off x="597550" y="3875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7" name="Google Shape;9247;p104"/>
            <p:cNvSpPr/>
            <p:nvPr/>
          </p:nvSpPr>
          <p:spPr>
            <a:xfrm>
              <a:off x="597550" y="3762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8" name="Google Shape;9248;p104"/>
            <p:cNvSpPr/>
            <p:nvPr/>
          </p:nvSpPr>
          <p:spPr>
            <a:xfrm>
              <a:off x="597550" y="36496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9" name="Google Shape;9249;p104"/>
            <p:cNvSpPr/>
            <p:nvPr/>
          </p:nvSpPr>
          <p:spPr>
            <a:xfrm>
              <a:off x="597550" y="35364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0" name="Google Shape;9250;p104"/>
            <p:cNvSpPr/>
            <p:nvPr/>
          </p:nvSpPr>
          <p:spPr>
            <a:xfrm>
              <a:off x="597550" y="34232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1" name="Google Shape;9251;p104"/>
            <p:cNvSpPr/>
            <p:nvPr/>
          </p:nvSpPr>
          <p:spPr>
            <a:xfrm>
              <a:off x="597550" y="33100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2" name="Google Shape;9252;p104"/>
            <p:cNvSpPr/>
            <p:nvPr/>
          </p:nvSpPr>
          <p:spPr>
            <a:xfrm>
              <a:off x="597550" y="31967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3" name="Google Shape;9253;p104"/>
            <p:cNvSpPr/>
            <p:nvPr/>
          </p:nvSpPr>
          <p:spPr>
            <a:xfrm>
              <a:off x="597550" y="30835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4" name="Google Shape;9254;p104"/>
            <p:cNvSpPr/>
            <p:nvPr/>
          </p:nvSpPr>
          <p:spPr>
            <a:xfrm>
              <a:off x="597550" y="29703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5" name="Google Shape;9255;p104"/>
            <p:cNvSpPr/>
            <p:nvPr/>
          </p:nvSpPr>
          <p:spPr>
            <a:xfrm>
              <a:off x="597550" y="28578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6" name="Google Shape;9256;p104"/>
            <p:cNvSpPr/>
            <p:nvPr/>
          </p:nvSpPr>
          <p:spPr>
            <a:xfrm>
              <a:off x="597550" y="27446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7" name="Google Shape;9257;p104"/>
            <p:cNvSpPr/>
            <p:nvPr/>
          </p:nvSpPr>
          <p:spPr>
            <a:xfrm>
              <a:off x="597550" y="263140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8" name="Google Shape;9258;p104"/>
            <p:cNvSpPr/>
            <p:nvPr/>
          </p:nvSpPr>
          <p:spPr>
            <a:xfrm>
              <a:off x="597550" y="251817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9" name="Google Shape;9259;p104"/>
            <p:cNvSpPr/>
            <p:nvPr/>
          </p:nvSpPr>
          <p:spPr>
            <a:xfrm>
              <a:off x="597550" y="24049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0" name="Google Shape;9260;p104"/>
            <p:cNvSpPr/>
            <p:nvPr/>
          </p:nvSpPr>
          <p:spPr>
            <a:xfrm>
              <a:off x="597550" y="22917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1" name="Google Shape;9261;p104"/>
            <p:cNvSpPr/>
            <p:nvPr/>
          </p:nvSpPr>
          <p:spPr>
            <a:xfrm>
              <a:off x="597550" y="21792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2" name="Google Shape;9262;p104"/>
            <p:cNvSpPr/>
            <p:nvPr/>
          </p:nvSpPr>
          <p:spPr>
            <a:xfrm>
              <a:off x="597550" y="20660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3" name="Google Shape;9263;p104"/>
            <p:cNvSpPr/>
            <p:nvPr/>
          </p:nvSpPr>
          <p:spPr>
            <a:xfrm>
              <a:off x="597550" y="19528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4" name="Google Shape;9264;p104"/>
            <p:cNvSpPr/>
            <p:nvPr/>
          </p:nvSpPr>
          <p:spPr>
            <a:xfrm>
              <a:off x="597550" y="1839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5" name="Google Shape;9265;p104"/>
            <p:cNvSpPr/>
            <p:nvPr/>
          </p:nvSpPr>
          <p:spPr>
            <a:xfrm>
              <a:off x="597550" y="1726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6" name="Google Shape;9266;p104"/>
            <p:cNvSpPr/>
            <p:nvPr/>
          </p:nvSpPr>
          <p:spPr>
            <a:xfrm>
              <a:off x="597550" y="16131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7" name="Google Shape;9267;p104"/>
            <p:cNvSpPr/>
            <p:nvPr/>
          </p:nvSpPr>
          <p:spPr>
            <a:xfrm>
              <a:off x="597550" y="1499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8" name="Google Shape;9268;p104"/>
            <p:cNvSpPr/>
            <p:nvPr/>
          </p:nvSpPr>
          <p:spPr>
            <a:xfrm>
              <a:off x="597550" y="1387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9" name="Google Shape;9269;p104"/>
            <p:cNvSpPr/>
            <p:nvPr/>
          </p:nvSpPr>
          <p:spPr>
            <a:xfrm>
              <a:off x="597550" y="1274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0" name="Google Shape;9270;p104"/>
            <p:cNvSpPr/>
            <p:nvPr/>
          </p:nvSpPr>
          <p:spPr>
            <a:xfrm>
              <a:off x="597550" y="11610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1" name="Google Shape;9271;p104"/>
            <p:cNvSpPr/>
            <p:nvPr/>
          </p:nvSpPr>
          <p:spPr>
            <a:xfrm>
              <a:off x="597550" y="1047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2" name="Google Shape;9272;p104"/>
            <p:cNvSpPr/>
            <p:nvPr/>
          </p:nvSpPr>
          <p:spPr>
            <a:xfrm>
              <a:off x="597550" y="934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3" name="Google Shape;9273;p104"/>
            <p:cNvSpPr/>
            <p:nvPr/>
          </p:nvSpPr>
          <p:spPr>
            <a:xfrm>
              <a:off x="597550" y="821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4" name="Google Shape;9274;p104"/>
            <p:cNvSpPr/>
            <p:nvPr/>
          </p:nvSpPr>
          <p:spPr>
            <a:xfrm>
              <a:off x="597550" y="708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275" name="Google Shape;9275;p104"/>
          <p:cNvSpPr txBox="1"/>
          <p:nvPr>
            <p:ph type="title"/>
          </p:nvPr>
        </p:nvSpPr>
        <p:spPr>
          <a:xfrm>
            <a:off x="713100" y="1723050"/>
            <a:ext cx="4401600" cy="572700"/>
          </a:xfrm>
          <a:prstGeom prst="rect">
            <a:avLst/>
          </a:prstGeom>
          <a:effectLst>
            <a:outerShdw blurRad="157163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9276" name="Google Shape;9276;p104"/>
          <p:cNvSpPr txBox="1"/>
          <p:nvPr>
            <p:ph idx="1" type="subTitle"/>
          </p:nvPr>
        </p:nvSpPr>
        <p:spPr>
          <a:xfrm>
            <a:off x="713100" y="2366050"/>
            <a:ext cx="4401600" cy="10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9277" name="Google Shape;9277;p104"/>
          <p:cNvGrpSpPr/>
          <p:nvPr/>
        </p:nvGrpSpPr>
        <p:grpSpPr>
          <a:xfrm>
            <a:off x="8137507" y="-109362"/>
            <a:ext cx="586800" cy="1284435"/>
            <a:chOff x="8137507" y="-109362"/>
            <a:chExt cx="586800" cy="1284435"/>
          </a:xfrm>
        </p:grpSpPr>
        <p:sp>
          <p:nvSpPr>
            <p:cNvPr id="9278" name="Google Shape;9278;p104"/>
            <p:cNvSpPr/>
            <p:nvPr/>
          </p:nvSpPr>
          <p:spPr>
            <a:xfrm>
              <a:off x="8137507" y="-109352"/>
              <a:ext cx="586800" cy="1284425"/>
            </a:xfrm>
            <a:prstGeom prst="flowChartOffpageConnector">
              <a:avLst/>
            </a:prstGeom>
            <a:gradFill>
              <a:gsLst>
                <a:gs pos="0">
                  <a:schemeClr val="accent4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9279" name="Google Shape;9279;p104"/>
            <p:cNvGrpSpPr/>
            <p:nvPr/>
          </p:nvGrpSpPr>
          <p:grpSpPr>
            <a:xfrm rot="-5400000">
              <a:off x="7989266" y="211224"/>
              <a:ext cx="883262" cy="242091"/>
              <a:chOff x="2300350" y="2601250"/>
              <a:chExt cx="2275275" cy="623625"/>
            </a:xfrm>
          </p:grpSpPr>
          <p:sp>
            <p:nvSpPr>
              <p:cNvPr id="9280" name="Google Shape;9280;p104"/>
              <p:cNvSpPr/>
              <p:nvPr/>
            </p:nvSpPr>
            <p:spPr>
              <a:xfrm>
                <a:off x="2300350" y="2601250"/>
                <a:ext cx="392100" cy="623625"/>
              </a:xfrm>
              <a:custGeom>
                <a:rect b="b" l="l" r="r" t="t"/>
                <a:pathLst>
                  <a:path extrusionOk="0" h="24945" w="15684">
                    <a:moveTo>
                      <a:pt x="12720" y="0"/>
                    </a:moveTo>
                    <a:cubicBezTo>
                      <a:pt x="13337" y="0"/>
                      <a:pt x="14078" y="247"/>
                      <a:pt x="14572" y="741"/>
                    </a:cubicBezTo>
                    <a:cubicBezTo>
                      <a:pt x="15684" y="1852"/>
                      <a:pt x="15684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684" y="21240"/>
                      <a:pt x="15684" y="22845"/>
                      <a:pt x="14572" y="23957"/>
                    </a:cubicBezTo>
                    <a:cubicBezTo>
                      <a:pt x="13584" y="24944"/>
                      <a:pt x="11855" y="24944"/>
                      <a:pt x="10744" y="23957"/>
                    </a:cubicBezTo>
                    <a:lnTo>
                      <a:pt x="1112" y="14325"/>
                    </a:lnTo>
                    <a:cubicBezTo>
                      <a:pt x="1" y="13213"/>
                      <a:pt x="1" y="11484"/>
                      <a:pt x="1112" y="10496"/>
                    </a:cubicBezTo>
                    <a:lnTo>
                      <a:pt x="10744" y="741"/>
                    </a:lnTo>
                    <a:cubicBezTo>
                      <a:pt x="11361" y="247"/>
                      <a:pt x="11979" y="0"/>
                      <a:pt x="1272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81" name="Google Shape;9281;p104"/>
              <p:cNvSpPr/>
              <p:nvPr/>
            </p:nvSpPr>
            <p:spPr>
              <a:xfrm>
                <a:off x="2680075" y="2601250"/>
                <a:ext cx="389025" cy="623625"/>
              </a:xfrm>
              <a:custGeom>
                <a:rect b="b" l="l" r="r" t="t"/>
                <a:pathLst>
                  <a:path extrusionOk="0" h="24945" w="15561">
                    <a:moveTo>
                      <a:pt x="12596" y="0"/>
                    </a:moveTo>
                    <a:cubicBezTo>
                      <a:pt x="13337" y="0"/>
                      <a:pt x="13955" y="247"/>
                      <a:pt x="14449" y="741"/>
                    </a:cubicBezTo>
                    <a:cubicBezTo>
                      <a:pt x="15560" y="1852"/>
                      <a:pt x="15560" y="3581"/>
                      <a:pt x="14449" y="4569"/>
                    </a:cubicBezTo>
                    <a:lnTo>
                      <a:pt x="6669" y="12349"/>
                    </a:lnTo>
                    <a:lnTo>
                      <a:pt x="14449" y="20128"/>
                    </a:lnTo>
                    <a:cubicBezTo>
                      <a:pt x="15560" y="21240"/>
                      <a:pt x="15560" y="22845"/>
                      <a:pt x="14449" y="23957"/>
                    </a:cubicBezTo>
                    <a:cubicBezTo>
                      <a:pt x="13461" y="24944"/>
                      <a:pt x="11732" y="24944"/>
                      <a:pt x="10621" y="23957"/>
                    </a:cubicBezTo>
                    <a:lnTo>
                      <a:pt x="988" y="14325"/>
                    </a:lnTo>
                    <a:cubicBezTo>
                      <a:pt x="1" y="13213"/>
                      <a:pt x="1" y="11484"/>
                      <a:pt x="988" y="10496"/>
                    </a:cubicBezTo>
                    <a:lnTo>
                      <a:pt x="10621" y="741"/>
                    </a:lnTo>
                    <a:cubicBezTo>
                      <a:pt x="11238" y="247"/>
                      <a:pt x="11855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82" name="Google Shape;9282;p104"/>
              <p:cNvSpPr/>
              <p:nvPr/>
            </p:nvSpPr>
            <p:spPr>
              <a:xfrm>
                <a:off x="3056725" y="2601250"/>
                <a:ext cx="389000" cy="623625"/>
              </a:xfrm>
              <a:custGeom>
                <a:rect b="b" l="l" r="r" t="t"/>
                <a:pathLst>
                  <a:path extrusionOk="0" h="24945" w="15560">
                    <a:moveTo>
                      <a:pt x="12596" y="0"/>
                    </a:moveTo>
                    <a:cubicBezTo>
                      <a:pt x="13337" y="0"/>
                      <a:pt x="13954" y="247"/>
                      <a:pt x="14448" y="741"/>
                    </a:cubicBezTo>
                    <a:cubicBezTo>
                      <a:pt x="15559" y="1852"/>
                      <a:pt x="15559" y="3581"/>
                      <a:pt x="14448" y="4569"/>
                    </a:cubicBezTo>
                    <a:lnTo>
                      <a:pt x="6792" y="12349"/>
                    </a:lnTo>
                    <a:lnTo>
                      <a:pt x="14448" y="20128"/>
                    </a:lnTo>
                    <a:cubicBezTo>
                      <a:pt x="15559" y="21240"/>
                      <a:pt x="15559" y="22845"/>
                      <a:pt x="14448" y="23957"/>
                    </a:cubicBezTo>
                    <a:cubicBezTo>
                      <a:pt x="13460" y="24944"/>
                      <a:pt x="11731" y="24944"/>
                      <a:pt x="10743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3" y="741"/>
                    </a:lnTo>
                    <a:cubicBezTo>
                      <a:pt x="11237" y="247"/>
                      <a:pt x="11855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83" name="Google Shape;9283;p104"/>
              <p:cNvSpPr/>
              <p:nvPr/>
            </p:nvSpPr>
            <p:spPr>
              <a:xfrm>
                <a:off x="3433350" y="2601250"/>
                <a:ext cx="389000" cy="623625"/>
              </a:xfrm>
              <a:custGeom>
                <a:rect b="b" l="l" r="r" t="t"/>
                <a:pathLst>
                  <a:path extrusionOk="0" h="24945" w="15560">
                    <a:moveTo>
                      <a:pt x="12596" y="0"/>
                    </a:moveTo>
                    <a:cubicBezTo>
                      <a:pt x="13337" y="0"/>
                      <a:pt x="13955" y="247"/>
                      <a:pt x="14572" y="741"/>
                    </a:cubicBezTo>
                    <a:cubicBezTo>
                      <a:pt x="15560" y="1852"/>
                      <a:pt x="15560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60" y="21240"/>
                      <a:pt x="15560" y="22845"/>
                      <a:pt x="14572" y="23957"/>
                    </a:cubicBezTo>
                    <a:cubicBezTo>
                      <a:pt x="13461" y="24944"/>
                      <a:pt x="11732" y="24944"/>
                      <a:pt x="10744" y="23957"/>
                    </a:cubicBezTo>
                    <a:lnTo>
                      <a:pt x="988" y="14325"/>
                    </a:lnTo>
                    <a:cubicBezTo>
                      <a:pt x="1" y="13213"/>
                      <a:pt x="1" y="11484"/>
                      <a:pt x="988" y="10496"/>
                    </a:cubicBezTo>
                    <a:lnTo>
                      <a:pt x="10744" y="741"/>
                    </a:lnTo>
                    <a:cubicBezTo>
                      <a:pt x="11238" y="247"/>
                      <a:pt x="11979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84" name="Google Shape;9284;p104"/>
              <p:cNvSpPr/>
              <p:nvPr/>
            </p:nvSpPr>
            <p:spPr>
              <a:xfrm>
                <a:off x="3810000" y="2601250"/>
                <a:ext cx="389000" cy="623625"/>
              </a:xfrm>
              <a:custGeom>
                <a:rect b="b" l="l" r="r" t="t"/>
                <a:pathLst>
                  <a:path extrusionOk="0" h="24945" w="15560">
                    <a:moveTo>
                      <a:pt x="12596" y="0"/>
                    </a:moveTo>
                    <a:cubicBezTo>
                      <a:pt x="13337" y="0"/>
                      <a:pt x="13954" y="247"/>
                      <a:pt x="14572" y="741"/>
                    </a:cubicBezTo>
                    <a:cubicBezTo>
                      <a:pt x="15559" y="1852"/>
                      <a:pt x="15559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59" y="21240"/>
                      <a:pt x="15559" y="22845"/>
                      <a:pt x="14572" y="23957"/>
                    </a:cubicBezTo>
                    <a:cubicBezTo>
                      <a:pt x="13460" y="24944"/>
                      <a:pt x="11731" y="24944"/>
                      <a:pt x="10743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3" y="741"/>
                    </a:lnTo>
                    <a:cubicBezTo>
                      <a:pt x="11237" y="247"/>
                      <a:pt x="11978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85" name="Google Shape;9285;p104"/>
              <p:cNvSpPr/>
              <p:nvPr/>
            </p:nvSpPr>
            <p:spPr>
              <a:xfrm>
                <a:off x="4186625" y="2601250"/>
                <a:ext cx="389000" cy="623625"/>
              </a:xfrm>
              <a:custGeom>
                <a:rect b="b" l="l" r="r" t="t"/>
                <a:pathLst>
                  <a:path extrusionOk="0" h="24945" w="15560">
                    <a:moveTo>
                      <a:pt x="12596" y="0"/>
                    </a:moveTo>
                    <a:cubicBezTo>
                      <a:pt x="13337" y="0"/>
                      <a:pt x="13955" y="247"/>
                      <a:pt x="14572" y="741"/>
                    </a:cubicBezTo>
                    <a:cubicBezTo>
                      <a:pt x="15560" y="1852"/>
                      <a:pt x="15560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60" y="21240"/>
                      <a:pt x="15560" y="22845"/>
                      <a:pt x="14572" y="23957"/>
                    </a:cubicBezTo>
                    <a:cubicBezTo>
                      <a:pt x="13461" y="24944"/>
                      <a:pt x="11732" y="24944"/>
                      <a:pt x="10744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4" y="741"/>
                    </a:lnTo>
                    <a:cubicBezTo>
                      <a:pt x="11238" y="247"/>
                      <a:pt x="11979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9286" name="Google Shape;9286;p104"/>
          <p:cNvGrpSpPr/>
          <p:nvPr/>
        </p:nvGrpSpPr>
        <p:grpSpPr>
          <a:xfrm>
            <a:off x="2517607" y="-116370"/>
            <a:ext cx="1520982" cy="302065"/>
            <a:chOff x="5642557" y="-150670"/>
            <a:chExt cx="1520982" cy="302065"/>
          </a:xfrm>
        </p:grpSpPr>
        <p:sp>
          <p:nvSpPr>
            <p:cNvPr id="9287" name="Google Shape;9287;p104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8" name="Google Shape;9288;p104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9" name="Google Shape;9289;p104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0" name="Google Shape;9290;p104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1" name="Google Shape;9291;p104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292" name="Google Shape;9292;p104"/>
          <p:cNvSpPr/>
          <p:nvPr/>
        </p:nvSpPr>
        <p:spPr>
          <a:xfrm rot="-5400000">
            <a:off x="341629" y="-3488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293" name="Google Shape;9293;p104"/>
          <p:cNvGrpSpPr/>
          <p:nvPr/>
        </p:nvGrpSpPr>
        <p:grpSpPr>
          <a:xfrm>
            <a:off x="4913901" y="675155"/>
            <a:ext cx="1252897" cy="51000"/>
            <a:chOff x="2915381" y="4104819"/>
            <a:chExt cx="1252897" cy="51000"/>
          </a:xfrm>
        </p:grpSpPr>
        <p:sp>
          <p:nvSpPr>
            <p:cNvPr id="9294" name="Google Shape;9294;p104"/>
            <p:cNvSpPr/>
            <p:nvPr/>
          </p:nvSpPr>
          <p:spPr>
            <a:xfrm>
              <a:off x="2915381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5" name="Google Shape;9295;p104"/>
            <p:cNvSpPr/>
            <p:nvPr/>
          </p:nvSpPr>
          <p:spPr>
            <a:xfrm>
              <a:off x="3007850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6" name="Google Shape;9296;p104"/>
            <p:cNvSpPr/>
            <p:nvPr/>
          </p:nvSpPr>
          <p:spPr>
            <a:xfrm>
              <a:off x="3100319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7" name="Google Shape;9297;p104"/>
            <p:cNvSpPr/>
            <p:nvPr/>
          </p:nvSpPr>
          <p:spPr>
            <a:xfrm>
              <a:off x="3192788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8" name="Google Shape;9298;p104"/>
            <p:cNvSpPr/>
            <p:nvPr/>
          </p:nvSpPr>
          <p:spPr>
            <a:xfrm>
              <a:off x="328525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9" name="Google Shape;9299;p104"/>
            <p:cNvSpPr/>
            <p:nvPr/>
          </p:nvSpPr>
          <p:spPr>
            <a:xfrm>
              <a:off x="3377726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0" name="Google Shape;9300;p104"/>
            <p:cNvSpPr/>
            <p:nvPr/>
          </p:nvSpPr>
          <p:spPr>
            <a:xfrm>
              <a:off x="3470195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1" name="Google Shape;9301;p104"/>
            <p:cNvSpPr/>
            <p:nvPr/>
          </p:nvSpPr>
          <p:spPr>
            <a:xfrm>
              <a:off x="3562664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2" name="Google Shape;9302;p104"/>
            <p:cNvSpPr/>
            <p:nvPr/>
          </p:nvSpPr>
          <p:spPr>
            <a:xfrm>
              <a:off x="3655133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3" name="Google Shape;9303;p104"/>
            <p:cNvSpPr/>
            <p:nvPr/>
          </p:nvSpPr>
          <p:spPr>
            <a:xfrm>
              <a:off x="3747602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4" name="Google Shape;9304;p104"/>
            <p:cNvSpPr/>
            <p:nvPr/>
          </p:nvSpPr>
          <p:spPr>
            <a:xfrm>
              <a:off x="38400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5" name="Google Shape;9305;p104"/>
            <p:cNvSpPr/>
            <p:nvPr/>
          </p:nvSpPr>
          <p:spPr>
            <a:xfrm>
              <a:off x="39324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6" name="Google Shape;9306;p104"/>
            <p:cNvSpPr/>
            <p:nvPr/>
          </p:nvSpPr>
          <p:spPr>
            <a:xfrm>
              <a:off x="40248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7" name="Google Shape;9307;p104"/>
            <p:cNvSpPr/>
            <p:nvPr/>
          </p:nvSpPr>
          <p:spPr>
            <a:xfrm>
              <a:off x="41172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08" name="Google Shape;9308;p104"/>
          <p:cNvSpPr/>
          <p:nvPr/>
        </p:nvSpPr>
        <p:spPr>
          <a:xfrm rot="5400000">
            <a:off x="8208387" y="4204126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09" name="Google Shape;9309;p104"/>
          <p:cNvSpPr/>
          <p:nvPr/>
        </p:nvSpPr>
        <p:spPr>
          <a:xfrm rot="10800000">
            <a:off x="1362311" y="4240075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310" name="Google Shape;9310;p104"/>
          <p:cNvGrpSpPr/>
          <p:nvPr/>
        </p:nvGrpSpPr>
        <p:grpSpPr>
          <a:xfrm>
            <a:off x="5600407" y="4993736"/>
            <a:ext cx="1520982" cy="302065"/>
            <a:chOff x="5642557" y="-150670"/>
            <a:chExt cx="1520982" cy="302065"/>
          </a:xfrm>
        </p:grpSpPr>
        <p:sp>
          <p:nvSpPr>
            <p:cNvPr id="9311" name="Google Shape;9311;p104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2" name="Google Shape;9312;p104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3" name="Google Shape;9313;p104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4" name="Google Shape;9314;p104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5" name="Google Shape;9315;p104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316" name="Google Shape;9316;p104"/>
          <p:cNvGrpSpPr/>
          <p:nvPr/>
        </p:nvGrpSpPr>
        <p:grpSpPr>
          <a:xfrm rot="5400000">
            <a:off x="8900" y="1773425"/>
            <a:ext cx="98902" cy="553090"/>
            <a:chOff x="4898850" y="4820550"/>
            <a:chExt cx="98902" cy="553090"/>
          </a:xfrm>
        </p:grpSpPr>
        <p:sp>
          <p:nvSpPr>
            <p:cNvPr id="9317" name="Google Shape;9317;p104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8" name="Google Shape;9318;p104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9" name="Google Shape;9319;p104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0" name="Google Shape;9320;p104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1" name="Google Shape;9321;p104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BLANK_16">
    <p:spTree>
      <p:nvGrpSpPr>
        <p:cNvPr id="9322" name="Shape 9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23" name="Google Shape;9323;p105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9324" name="Google Shape;9324;p105"/>
            <p:cNvSpPr/>
            <p:nvPr/>
          </p:nvSpPr>
          <p:spPr>
            <a:xfrm>
              <a:off x="597550" y="4893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5" name="Google Shape;9325;p105"/>
            <p:cNvSpPr/>
            <p:nvPr/>
          </p:nvSpPr>
          <p:spPr>
            <a:xfrm>
              <a:off x="597550" y="4780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6" name="Google Shape;9326;p105"/>
            <p:cNvSpPr/>
            <p:nvPr/>
          </p:nvSpPr>
          <p:spPr>
            <a:xfrm>
              <a:off x="597550" y="46671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7" name="Google Shape;9327;p105"/>
            <p:cNvSpPr/>
            <p:nvPr/>
          </p:nvSpPr>
          <p:spPr>
            <a:xfrm>
              <a:off x="597550" y="4553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8" name="Google Shape;9328;p105"/>
            <p:cNvSpPr/>
            <p:nvPr/>
          </p:nvSpPr>
          <p:spPr>
            <a:xfrm>
              <a:off x="597550" y="4441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9" name="Google Shape;9329;p105"/>
            <p:cNvSpPr/>
            <p:nvPr/>
          </p:nvSpPr>
          <p:spPr>
            <a:xfrm>
              <a:off x="597550" y="4328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0" name="Google Shape;9330;p105"/>
            <p:cNvSpPr/>
            <p:nvPr/>
          </p:nvSpPr>
          <p:spPr>
            <a:xfrm>
              <a:off x="597550" y="42150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1" name="Google Shape;9331;p105"/>
            <p:cNvSpPr/>
            <p:nvPr/>
          </p:nvSpPr>
          <p:spPr>
            <a:xfrm>
              <a:off x="597550" y="4101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2" name="Google Shape;9332;p105"/>
            <p:cNvSpPr/>
            <p:nvPr/>
          </p:nvSpPr>
          <p:spPr>
            <a:xfrm>
              <a:off x="597550" y="3988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3" name="Google Shape;9333;p105"/>
            <p:cNvSpPr/>
            <p:nvPr/>
          </p:nvSpPr>
          <p:spPr>
            <a:xfrm>
              <a:off x="597550" y="3875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4" name="Google Shape;9334;p105"/>
            <p:cNvSpPr/>
            <p:nvPr/>
          </p:nvSpPr>
          <p:spPr>
            <a:xfrm>
              <a:off x="597550" y="3762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5" name="Google Shape;9335;p105"/>
            <p:cNvSpPr/>
            <p:nvPr/>
          </p:nvSpPr>
          <p:spPr>
            <a:xfrm>
              <a:off x="597550" y="36496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6" name="Google Shape;9336;p105"/>
            <p:cNvSpPr/>
            <p:nvPr/>
          </p:nvSpPr>
          <p:spPr>
            <a:xfrm>
              <a:off x="597550" y="35364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7" name="Google Shape;9337;p105"/>
            <p:cNvSpPr/>
            <p:nvPr/>
          </p:nvSpPr>
          <p:spPr>
            <a:xfrm>
              <a:off x="597550" y="34232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8" name="Google Shape;9338;p105"/>
            <p:cNvSpPr/>
            <p:nvPr/>
          </p:nvSpPr>
          <p:spPr>
            <a:xfrm>
              <a:off x="597550" y="33100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9" name="Google Shape;9339;p105"/>
            <p:cNvSpPr/>
            <p:nvPr/>
          </p:nvSpPr>
          <p:spPr>
            <a:xfrm>
              <a:off x="597550" y="31967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0" name="Google Shape;9340;p105"/>
            <p:cNvSpPr/>
            <p:nvPr/>
          </p:nvSpPr>
          <p:spPr>
            <a:xfrm>
              <a:off x="597550" y="30835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1" name="Google Shape;9341;p105"/>
            <p:cNvSpPr/>
            <p:nvPr/>
          </p:nvSpPr>
          <p:spPr>
            <a:xfrm>
              <a:off x="597550" y="29703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2" name="Google Shape;9342;p105"/>
            <p:cNvSpPr/>
            <p:nvPr/>
          </p:nvSpPr>
          <p:spPr>
            <a:xfrm>
              <a:off x="597550" y="28578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3" name="Google Shape;9343;p105"/>
            <p:cNvSpPr/>
            <p:nvPr/>
          </p:nvSpPr>
          <p:spPr>
            <a:xfrm>
              <a:off x="597550" y="27446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4" name="Google Shape;9344;p105"/>
            <p:cNvSpPr/>
            <p:nvPr/>
          </p:nvSpPr>
          <p:spPr>
            <a:xfrm>
              <a:off x="597550" y="263140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5" name="Google Shape;9345;p105"/>
            <p:cNvSpPr/>
            <p:nvPr/>
          </p:nvSpPr>
          <p:spPr>
            <a:xfrm>
              <a:off x="597550" y="251817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6" name="Google Shape;9346;p105"/>
            <p:cNvSpPr/>
            <p:nvPr/>
          </p:nvSpPr>
          <p:spPr>
            <a:xfrm>
              <a:off x="597550" y="24049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7" name="Google Shape;9347;p105"/>
            <p:cNvSpPr/>
            <p:nvPr/>
          </p:nvSpPr>
          <p:spPr>
            <a:xfrm>
              <a:off x="597550" y="22917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8" name="Google Shape;9348;p105"/>
            <p:cNvSpPr/>
            <p:nvPr/>
          </p:nvSpPr>
          <p:spPr>
            <a:xfrm>
              <a:off x="597550" y="21792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9" name="Google Shape;9349;p105"/>
            <p:cNvSpPr/>
            <p:nvPr/>
          </p:nvSpPr>
          <p:spPr>
            <a:xfrm>
              <a:off x="597550" y="20660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0" name="Google Shape;9350;p105"/>
            <p:cNvSpPr/>
            <p:nvPr/>
          </p:nvSpPr>
          <p:spPr>
            <a:xfrm>
              <a:off x="597550" y="19528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1" name="Google Shape;9351;p105"/>
            <p:cNvSpPr/>
            <p:nvPr/>
          </p:nvSpPr>
          <p:spPr>
            <a:xfrm>
              <a:off x="597550" y="1839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2" name="Google Shape;9352;p105"/>
            <p:cNvSpPr/>
            <p:nvPr/>
          </p:nvSpPr>
          <p:spPr>
            <a:xfrm>
              <a:off x="597550" y="1726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3" name="Google Shape;9353;p105"/>
            <p:cNvSpPr/>
            <p:nvPr/>
          </p:nvSpPr>
          <p:spPr>
            <a:xfrm>
              <a:off x="597550" y="16131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4" name="Google Shape;9354;p105"/>
            <p:cNvSpPr/>
            <p:nvPr/>
          </p:nvSpPr>
          <p:spPr>
            <a:xfrm>
              <a:off x="597550" y="1499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5" name="Google Shape;9355;p105"/>
            <p:cNvSpPr/>
            <p:nvPr/>
          </p:nvSpPr>
          <p:spPr>
            <a:xfrm>
              <a:off x="597550" y="1387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6" name="Google Shape;9356;p105"/>
            <p:cNvSpPr/>
            <p:nvPr/>
          </p:nvSpPr>
          <p:spPr>
            <a:xfrm>
              <a:off x="597550" y="1274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7" name="Google Shape;9357;p105"/>
            <p:cNvSpPr/>
            <p:nvPr/>
          </p:nvSpPr>
          <p:spPr>
            <a:xfrm>
              <a:off x="597550" y="11610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8" name="Google Shape;9358;p105"/>
            <p:cNvSpPr/>
            <p:nvPr/>
          </p:nvSpPr>
          <p:spPr>
            <a:xfrm>
              <a:off x="597550" y="1047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9" name="Google Shape;9359;p105"/>
            <p:cNvSpPr/>
            <p:nvPr/>
          </p:nvSpPr>
          <p:spPr>
            <a:xfrm>
              <a:off x="597550" y="934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0" name="Google Shape;9360;p105"/>
            <p:cNvSpPr/>
            <p:nvPr/>
          </p:nvSpPr>
          <p:spPr>
            <a:xfrm>
              <a:off x="597550" y="821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1" name="Google Shape;9361;p105"/>
            <p:cNvSpPr/>
            <p:nvPr/>
          </p:nvSpPr>
          <p:spPr>
            <a:xfrm>
              <a:off x="597550" y="708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62" name="Google Shape;9362;p105"/>
          <p:cNvSpPr txBox="1"/>
          <p:nvPr>
            <p:ph type="title"/>
          </p:nvPr>
        </p:nvSpPr>
        <p:spPr>
          <a:xfrm>
            <a:off x="865500" y="1323677"/>
            <a:ext cx="4166100" cy="572700"/>
          </a:xfrm>
          <a:prstGeom prst="rect">
            <a:avLst/>
          </a:prstGeom>
          <a:effectLst>
            <a:outerShdw blurRad="8572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9363" name="Google Shape;9363;p105"/>
          <p:cNvSpPr txBox="1"/>
          <p:nvPr>
            <p:ph idx="1" type="subTitle"/>
          </p:nvPr>
        </p:nvSpPr>
        <p:spPr>
          <a:xfrm>
            <a:off x="865500" y="1966252"/>
            <a:ext cx="4166100" cy="191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grpSp>
        <p:nvGrpSpPr>
          <p:cNvPr id="9364" name="Google Shape;9364;p105"/>
          <p:cNvGrpSpPr/>
          <p:nvPr/>
        </p:nvGrpSpPr>
        <p:grpSpPr>
          <a:xfrm rot="5400000">
            <a:off x="-74785" y="2017490"/>
            <a:ext cx="883262" cy="242091"/>
            <a:chOff x="2300350" y="2601250"/>
            <a:chExt cx="2275275" cy="623625"/>
          </a:xfrm>
        </p:grpSpPr>
        <p:sp>
          <p:nvSpPr>
            <p:cNvPr id="9365" name="Google Shape;9365;p105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6" name="Google Shape;9366;p105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7" name="Google Shape;9367;p105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8" name="Google Shape;9368;p105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9" name="Google Shape;9369;p105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0" name="Google Shape;9370;p105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371" name="Google Shape;9371;p105"/>
          <p:cNvGrpSpPr/>
          <p:nvPr/>
        </p:nvGrpSpPr>
        <p:grpSpPr>
          <a:xfrm>
            <a:off x="2272907" y="-131145"/>
            <a:ext cx="1520982" cy="302065"/>
            <a:chOff x="5642557" y="-150670"/>
            <a:chExt cx="1520982" cy="302065"/>
          </a:xfrm>
        </p:grpSpPr>
        <p:sp>
          <p:nvSpPr>
            <p:cNvPr id="9372" name="Google Shape;9372;p105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3" name="Google Shape;9373;p105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4" name="Google Shape;9374;p105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5" name="Google Shape;9375;p105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6" name="Google Shape;9376;p105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377" name="Google Shape;9377;p105"/>
          <p:cNvGrpSpPr/>
          <p:nvPr/>
        </p:nvGrpSpPr>
        <p:grpSpPr>
          <a:xfrm rot="5400000">
            <a:off x="85100" y="3794850"/>
            <a:ext cx="98902" cy="553090"/>
            <a:chOff x="4898850" y="4820550"/>
            <a:chExt cx="98902" cy="553090"/>
          </a:xfrm>
        </p:grpSpPr>
        <p:sp>
          <p:nvSpPr>
            <p:cNvPr id="9378" name="Google Shape;9378;p105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9" name="Google Shape;9379;p105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0" name="Google Shape;9380;p105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1" name="Google Shape;9381;p105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2" name="Google Shape;9382;p105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83" name="Google Shape;9383;p105"/>
          <p:cNvSpPr/>
          <p:nvPr/>
        </p:nvSpPr>
        <p:spPr>
          <a:xfrm>
            <a:off x="538387" y="-269186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84" name="Google Shape;9384;p105"/>
          <p:cNvSpPr/>
          <p:nvPr/>
        </p:nvSpPr>
        <p:spPr>
          <a:xfrm rot="10800000">
            <a:off x="8557211" y="3859075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85" name="Google Shape;9385;p105"/>
          <p:cNvSpPr/>
          <p:nvPr/>
        </p:nvSpPr>
        <p:spPr>
          <a:xfrm rot="5400000">
            <a:off x="8206162" y="-3488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386" name="Google Shape;9386;p105"/>
          <p:cNvGrpSpPr/>
          <p:nvPr/>
        </p:nvGrpSpPr>
        <p:grpSpPr>
          <a:xfrm rot="5400000">
            <a:off x="8083957" y="246162"/>
            <a:ext cx="1520982" cy="302065"/>
            <a:chOff x="5642557" y="-150670"/>
            <a:chExt cx="1520982" cy="302065"/>
          </a:xfrm>
        </p:grpSpPr>
        <p:sp>
          <p:nvSpPr>
            <p:cNvPr id="9387" name="Google Shape;9387;p105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8" name="Google Shape;9388;p105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9" name="Google Shape;9389;p105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0" name="Google Shape;9390;p105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1" name="Google Shape;9391;p105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392" name="Google Shape;9392;p105"/>
          <p:cNvGrpSpPr/>
          <p:nvPr/>
        </p:nvGrpSpPr>
        <p:grpSpPr>
          <a:xfrm>
            <a:off x="-240856" y="4335989"/>
            <a:ext cx="1525280" cy="586800"/>
            <a:chOff x="-240856" y="4335989"/>
            <a:chExt cx="1525280" cy="586800"/>
          </a:xfrm>
        </p:grpSpPr>
        <p:sp>
          <p:nvSpPr>
            <p:cNvPr id="9393" name="Google Shape;9393;p105"/>
            <p:cNvSpPr/>
            <p:nvPr/>
          </p:nvSpPr>
          <p:spPr>
            <a:xfrm rot="-5400000">
              <a:off x="348812" y="3987176"/>
              <a:ext cx="586800" cy="1284425"/>
            </a:xfrm>
            <a:prstGeom prst="flowChartOffpageConnector">
              <a:avLst/>
            </a:prstGeom>
            <a:gradFill>
              <a:gsLst>
                <a:gs pos="0">
                  <a:schemeClr val="accent4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9394" name="Google Shape;9394;p105"/>
            <p:cNvGrpSpPr/>
            <p:nvPr/>
          </p:nvGrpSpPr>
          <p:grpSpPr>
            <a:xfrm>
              <a:off x="-240856" y="4562421"/>
              <a:ext cx="1105976" cy="133969"/>
              <a:chOff x="8183182" y="663852"/>
              <a:chExt cx="1475028" cy="178673"/>
            </a:xfrm>
          </p:grpSpPr>
          <p:grpSp>
            <p:nvGrpSpPr>
              <p:cNvPr id="9395" name="Google Shape;9395;p105"/>
              <p:cNvGrpSpPr/>
              <p:nvPr/>
            </p:nvGrpSpPr>
            <p:grpSpPr>
              <a:xfrm>
                <a:off x="8183182" y="774425"/>
                <a:ext cx="1178025" cy="68100"/>
                <a:chOff x="2024450" y="204150"/>
                <a:chExt cx="1178025" cy="68100"/>
              </a:xfrm>
            </p:grpSpPr>
            <p:sp>
              <p:nvSpPr>
                <p:cNvPr id="9396" name="Google Shape;9396;p105"/>
                <p:cNvSpPr/>
                <p:nvPr/>
              </p:nvSpPr>
              <p:spPr>
                <a:xfrm>
                  <a:off x="20244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397" name="Google Shape;9397;p105"/>
                <p:cNvSpPr/>
                <p:nvPr/>
              </p:nvSpPr>
              <p:spPr>
                <a:xfrm>
                  <a:off x="21477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398" name="Google Shape;9398;p105"/>
                <p:cNvSpPr/>
                <p:nvPr/>
              </p:nvSpPr>
              <p:spPr>
                <a:xfrm>
                  <a:off x="227110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399" name="Google Shape;9399;p105"/>
                <p:cNvSpPr/>
                <p:nvPr/>
              </p:nvSpPr>
              <p:spPr>
                <a:xfrm>
                  <a:off x="239442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400" name="Google Shape;9400;p105"/>
                <p:cNvSpPr/>
                <p:nvPr/>
              </p:nvSpPr>
              <p:spPr>
                <a:xfrm>
                  <a:off x="25177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401" name="Google Shape;9401;p105"/>
                <p:cNvSpPr/>
                <p:nvPr/>
              </p:nvSpPr>
              <p:spPr>
                <a:xfrm>
                  <a:off x="26410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402" name="Google Shape;9402;p105"/>
                <p:cNvSpPr/>
                <p:nvPr/>
              </p:nvSpPr>
              <p:spPr>
                <a:xfrm>
                  <a:off x="276440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403" name="Google Shape;9403;p105"/>
                <p:cNvSpPr/>
                <p:nvPr/>
              </p:nvSpPr>
              <p:spPr>
                <a:xfrm>
                  <a:off x="288772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404" name="Google Shape;9404;p105"/>
                <p:cNvSpPr/>
                <p:nvPr/>
              </p:nvSpPr>
              <p:spPr>
                <a:xfrm>
                  <a:off x="30110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405" name="Google Shape;9405;p105"/>
                <p:cNvSpPr/>
                <p:nvPr/>
              </p:nvSpPr>
              <p:spPr>
                <a:xfrm>
                  <a:off x="31343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9406" name="Google Shape;9406;p105"/>
              <p:cNvGrpSpPr/>
              <p:nvPr/>
            </p:nvGrpSpPr>
            <p:grpSpPr>
              <a:xfrm>
                <a:off x="8480185" y="663852"/>
                <a:ext cx="1178025" cy="68100"/>
                <a:chOff x="2024450" y="204150"/>
                <a:chExt cx="1178025" cy="68100"/>
              </a:xfrm>
            </p:grpSpPr>
            <p:sp>
              <p:nvSpPr>
                <p:cNvPr id="9407" name="Google Shape;9407;p105"/>
                <p:cNvSpPr/>
                <p:nvPr/>
              </p:nvSpPr>
              <p:spPr>
                <a:xfrm>
                  <a:off x="20244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408" name="Google Shape;9408;p105"/>
                <p:cNvSpPr/>
                <p:nvPr/>
              </p:nvSpPr>
              <p:spPr>
                <a:xfrm>
                  <a:off x="21477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409" name="Google Shape;9409;p105"/>
                <p:cNvSpPr/>
                <p:nvPr/>
              </p:nvSpPr>
              <p:spPr>
                <a:xfrm>
                  <a:off x="227110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410" name="Google Shape;9410;p105"/>
                <p:cNvSpPr/>
                <p:nvPr/>
              </p:nvSpPr>
              <p:spPr>
                <a:xfrm>
                  <a:off x="239442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411" name="Google Shape;9411;p105"/>
                <p:cNvSpPr/>
                <p:nvPr/>
              </p:nvSpPr>
              <p:spPr>
                <a:xfrm>
                  <a:off x="25177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412" name="Google Shape;9412;p105"/>
                <p:cNvSpPr/>
                <p:nvPr/>
              </p:nvSpPr>
              <p:spPr>
                <a:xfrm>
                  <a:off x="26410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413" name="Google Shape;9413;p105"/>
                <p:cNvSpPr/>
                <p:nvPr/>
              </p:nvSpPr>
              <p:spPr>
                <a:xfrm>
                  <a:off x="276440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414" name="Google Shape;9414;p105"/>
                <p:cNvSpPr/>
                <p:nvPr/>
              </p:nvSpPr>
              <p:spPr>
                <a:xfrm>
                  <a:off x="288772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415" name="Google Shape;9415;p105"/>
                <p:cNvSpPr/>
                <p:nvPr/>
              </p:nvSpPr>
              <p:spPr>
                <a:xfrm>
                  <a:off x="30110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416" name="Google Shape;9416;p105"/>
                <p:cNvSpPr/>
                <p:nvPr/>
              </p:nvSpPr>
              <p:spPr>
                <a:xfrm>
                  <a:off x="31343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grpSp>
        <p:nvGrpSpPr>
          <p:cNvPr id="9417" name="Google Shape;9417;p105"/>
          <p:cNvGrpSpPr/>
          <p:nvPr/>
        </p:nvGrpSpPr>
        <p:grpSpPr>
          <a:xfrm>
            <a:off x="5717407" y="4966605"/>
            <a:ext cx="1520982" cy="302065"/>
            <a:chOff x="5642557" y="-150670"/>
            <a:chExt cx="1520982" cy="302065"/>
          </a:xfrm>
        </p:grpSpPr>
        <p:sp>
          <p:nvSpPr>
            <p:cNvPr id="9418" name="Google Shape;9418;p105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9" name="Google Shape;9419;p105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0" name="Google Shape;9420;p105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1" name="Google Shape;9421;p105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2" name="Google Shape;9422;p105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BLANK_10">
    <p:spTree>
      <p:nvGrpSpPr>
        <p:cNvPr id="9423" name="Shape 9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24" name="Google Shape;9424;p106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9425" name="Google Shape;9425;p106"/>
            <p:cNvSpPr/>
            <p:nvPr/>
          </p:nvSpPr>
          <p:spPr>
            <a:xfrm>
              <a:off x="597550" y="4893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6" name="Google Shape;9426;p106"/>
            <p:cNvSpPr/>
            <p:nvPr/>
          </p:nvSpPr>
          <p:spPr>
            <a:xfrm>
              <a:off x="597550" y="4780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7" name="Google Shape;9427;p106"/>
            <p:cNvSpPr/>
            <p:nvPr/>
          </p:nvSpPr>
          <p:spPr>
            <a:xfrm>
              <a:off x="597550" y="46671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8" name="Google Shape;9428;p106"/>
            <p:cNvSpPr/>
            <p:nvPr/>
          </p:nvSpPr>
          <p:spPr>
            <a:xfrm>
              <a:off x="597550" y="4553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9" name="Google Shape;9429;p106"/>
            <p:cNvSpPr/>
            <p:nvPr/>
          </p:nvSpPr>
          <p:spPr>
            <a:xfrm>
              <a:off x="597550" y="4441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0" name="Google Shape;9430;p106"/>
            <p:cNvSpPr/>
            <p:nvPr/>
          </p:nvSpPr>
          <p:spPr>
            <a:xfrm>
              <a:off x="597550" y="4328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1" name="Google Shape;9431;p106"/>
            <p:cNvSpPr/>
            <p:nvPr/>
          </p:nvSpPr>
          <p:spPr>
            <a:xfrm>
              <a:off x="597550" y="42150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2" name="Google Shape;9432;p106"/>
            <p:cNvSpPr/>
            <p:nvPr/>
          </p:nvSpPr>
          <p:spPr>
            <a:xfrm>
              <a:off x="597550" y="4101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3" name="Google Shape;9433;p106"/>
            <p:cNvSpPr/>
            <p:nvPr/>
          </p:nvSpPr>
          <p:spPr>
            <a:xfrm>
              <a:off x="597550" y="3988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4" name="Google Shape;9434;p106"/>
            <p:cNvSpPr/>
            <p:nvPr/>
          </p:nvSpPr>
          <p:spPr>
            <a:xfrm>
              <a:off x="597550" y="3875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5" name="Google Shape;9435;p106"/>
            <p:cNvSpPr/>
            <p:nvPr/>
          </p:nvSpPr>
          <p:spPr>
            <a:xfrm>
              <a:off x="597550" y="3762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6" name="Google Shape;9436;p106"/>
            <p:cNvSpPr/>
            <p:nvPr/>
          </p:nvSpPr>
          <p:spPr>
            <a:xfrm>
              <a:off x="597550" y="36496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7" name="Google Shape;9437;p106"/>
            <p:cNvSpPr/>
            <p:nvPr/>
          </p:nvSpPr>
          <p:spPr>
            <a:xfrm>
              <a:off x="597550" y="35364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8" name="Google Shape;9438;p106"/>
            <p:cNvSpPr/>
            <p:nvPr/>
          </p:nvSpPr>
          <p:spPr>
            <a:xfrm>
              <a:off x="597550" y="34232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9" name="Google Shape;9439;p106"/>
            <p:cNvSpPr/>
            <p:nvPr/>
          </p:nvSpPr>
          <p:spPr>
            <a:xfrm>
              <a:off x="597550" y="33100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0" name="Google Shape;9440;p106"/>
            <p:cNvSpPr/>
            <p:nvPr/>
          </p:nvSpPr>
          <p:spPr>
            <a:xfrm>
              <a:off x="597550" y="31967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1" name="Google Shape;9441;p106"/>
            <p:cNvSpPr/>
            <p:nvPr/>
          </p:nvSpPr>
          <p:spPr>
            <a:xfrm>
              <a:off x="597550" y="30835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2" name="Google Shape;9442;p106"/>
            <p:cNvSpPr/>
            <p:nvPr/>
          </p:nvSpPr>
          <p:spPr>
            <a:xfrm>
              <a:off x="597550" y="29703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3" name="Google Shape;9443;p106"/>
            <p:cNvSpPr/>
            <p:nvPr/>
          </p:nvSpPr>
          <p:spPr>
            <a:xfrm>
              <a:off x="597550" y="28578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4" name="Google Shape;9444;p106"/>
            <p:cNvSpPr/>
            <p:nvPr/>
          </p:nvSpPr>
          <p:spPr>
            <a:xfrm>
              <a:off x="597550" y="27446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5" name="Google Shape;9445;p106"/>
            <p:cNvSpPr/>
            <p:nvPr/>
          </p:nvSpPr>
          <p:spPr>
            <a:xfrm>
              <a:off x="597550" y="263140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6" name="Google Shape;9446;p106"/>
            <p:cNvSpPr/>
            <p:nvPr/>
          </p:nvSpPr>
          <p:spPr>
            <a:xfrm>
              <a:off x="597550" y="251817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7" name="Google Shape;9447;p106"/>
            <p:cNvSpPr/>
            <p:nvPr/>
          </p:nvSpPr>
          <p:spPr>
            <a:xfrm>
              <a:off x="597550" y="24049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8" name="Google Shape;9448;p106"/>
            <p:cNvSpPr/>
            <p:nvPr/>
          </p:nvSpPr>
          <p:spPr>
            <a:xfrm>
              <a:off x="597550" y="22917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9" name="Google Shape;9449;p106"/>
            <p:cNvSpPr/>
            <p:nvPr/>
          </p:nvSpPr>
          <p:spPr>
            <a:xfrm>
              <a:off x="597550" y="21792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0" name="Google Shape;9450;p106"/>
            <p:cNvSpPr/>
            <p:nvPr/>
          </p:nvSpPr>
          <p:spPr>
            <a:xfrm>
              <a:off x="597550" y="20660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1" name="Google Shape;9451;p106"/>
            <p:cNvSpPr/>
            <p:nvPr/>
          </p:nvSpPr>
          <p:spPr>
            <a:xfrm>
              <a:off x="597550" y="19528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2" name="Google Shape;9452;p106"/>
            <p:cNvSpPr/>
            <p:nvPr/>
          </p:nvSpPr>
          <p:spPr>
            <a:xfrm>
              <a:off x="597550" y="1839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3" name="Google Shape;9453;p106"/>
            <p:cNvSpPr/>
            <p:nvPr/>
          </p:nvSpPr>
          <p:spPr>
            <a:xfrm>
              <a:off x="597550" y="1726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4" name="Google Shape;9454;p106"/>
            <p:cNvSpPr/>
            <p:nvPr/>
          </p:nvSpPr>
          <p:spPr>
            <a:xfrm>
              <a:off x="597550" y="16131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5" name="Google Shape;9455;p106"/>
            <p:cNvSpPr/>
            <p:nvPr/>
          </p:nvSpPr>
          <p:spPr>
            <a:xfrm>
              <a:off x="597550" y="1499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6" name="Google Shape;9456;p106"/>
            <p:cNvSpPr/>
            <p:nvPr/>
          </p:nvSpPr>
          <p:spPr>
            <a:xfrm>
              <a:off x="597550" y="1387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7" name="Google Shape;9457;p106"/>
            <p:cNvSpPr/>
            <p:nvPr/>
          </p:nvSpPr>
          <p:spPr>
            <a:xfrm>
              <a:off x="597550" y="1274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8" name="Google Shape;9458;p106"/>
            <p:cNvSpPr/>
            <p:nvPr/>
          </p:nvSpPr>
          <p:spPr>
            <a:xfrm>
              <a:off x="597550" y="11610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9" name="Google Shape;9459;p106"/>
            <p:cNvSpPr/>
            <p:nvPr/>
          </p:nvSpPr>
          <p:spPr>
            <a:xfrm>
              <a:off x="597550" y="1047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0" name="Google Shape;9460;p106"/>
            <p:cNvSpPr/>
            <p:nvPr/>
          </p:nvSpPr>
          <p:spPr>
            <a:xfrm>
              <a:off x="597550" y="934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1" name="Google Shape;9461;p106"/>
            <p:cNvSpPr/>
            <p:nvPr/>
          </p:nvSpPr>
          <p:spPr>
            <a:xfrm>
              <a:off x="597550" y="821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2" name="Google Shape;9462;p106"/>
            <p:cNvSpPr/>
            <p:nvPr/>
          </p:nvSpPr>
          <p:spPr>
            <a:xfrm>
              <a:off x="597550" y="708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463" name="Google Shape;9463;p106"/>
          <p:cNvSpPr txBox="1"/>
          <p:nvPr>
            <p:ph type="title"/>
          </p:nvPr>
        </p:nvSpPr>
        <p:spPr>
          <a:xfrm>
            <a:off x="1773100" y="2597100"/>
            <a:ext cx="18858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9464" name="Google Shape;9464;p106"/>
          <p:cNvSpPr txBox="1"/>
          <p:nvPr>
            <p:ph idx="1" type="subTitle"/>
          </p:nvPr>
        </p:nvSpPr>
        <p:spPr>
          <a:xfrm>
            <a:off x="1173396" y="1500310"/>
            <a:ext cx="3085200" cy="97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65" name="Google Shape;9465;p106"/>
          <p:cNvSpPr txBox="1"/>
          <p:nvPr>
            <p:ph idx="2" type="title"/>
          </p:nvPr>
        </p:nvSpPr>
        <p:spPr>
          <a:xfrm>
            <a:off x="5491225" y="3013625"/>
            <a:ext cx="18858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9466" name="Google Shape;9466;p106"/>
          <p:cNvSpPr txBox="1"/>
          <p:nvPr>
            <p:ph idx="3" type="subTitle"/>
          </p:nvPr>
        </p:nvSpPr>
        <p:spPr>
          <a:xfrm>
            <a:off x="4891521" y="3409635"/>
            <a:ext cx="3085200" cy="97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9467" name="Google Shape;9467;p106"/>
          <p:cNvGrpSpPr/>
          <p:nvPr/>
        </p:nvGrpSpPr>
        <p:grpSpPr>
          <a:xfrm>
            <a:off x="-11" y="4386462"/>
            <a:ext cx="1284435" cy="586800"/>
            <a:chOff x="-11" y="4386462"/>
            <a:chExt cx="1284435" cy="586800"/>
          </a:xfrm>
        </p:grpSpPr>
        <p:sp>
          <p:nvSpPr>
            <p:cNvPr id="9468" name="Google Shape;9468;p106"/>
            <p:cNvSpPr/>
            <p:nvPr/>
          </p:nvSpPr>
          <p:spPr>
            <a:xfrm rot="-5400000">
              <a:off x="348812" y="4037649"/>
              <a:ext cx="586800" cy="1284425"/>
            </a:xfrm>
            <a:prstGeom prst="flowChartOffpageConnector">
              <a:avLst/>
            </a:prstGeom>
            <a:gradFill>
              <a:gsLst>
                <a:gs pos="0">
                  <a:schemeClr val="accent4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9469" name="Google Shape;9469;p106"/>
            <p:cNvGrpSpPr/>
            <p:nvPr/>
          </p:nvGrpSpPr>
          <p:grpSpPr>
            <a:xfrm rot="10800000">
              <a:off x="-11" y="4558826"/>
              <a:ext cx="883262" cy="242091"/>
              <a:chOff x="2300350" y="2601250"/>
              <a:chExt cx="2275275" cy="623625"/>
            </a:xfrm>
          </p:grpSpPr>
          <p:sp>
            <p:nvSpPr>
              <p:cNvPr id="9470" name="Google Shape;9470;p106"/>
              <p:cNvSpPr/>
              <p:nvPr/>
            </p:nvSpPr>
            <p:spPr>
              <a:xfrm>
                <a:off x="2300350" y="2601250"/>
                <a:ext cx="392100" cy="623625"/>
              </a:xfrm>
              <a:custGeom>
                <a:rect b="b" l="l" r="r" t="t"/>
                <a:pathLst>
                  <a:path extrusionOk="0" h="24945" w="15684">
                    <a:moveTo>
                      <a:pt x="12720" y="0"/>
                    </a:moveTo>
                    <a:cubicBezTo>
                      <a:pt x="13337" y="0"/>
                      <a:pt x="14078" y="247"/>
                      <a:pt x="14572" y="741"/>
                    </a:cubicBezTo>
                    <a:cubicBezTo>
                      <a:pt x="15684" y="1852"/>
                      <a:pt x="15684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684" y="21240"/>
                      <a:pt x="15684" y="22845"/>
                      <a:pt x="14572" y="23957"/>
                    </a:cubicBezTo>
                    <a:cubicBezTo>
                      <a:pt x="13584" y="24944"/>
                      <a:pt x="11855" y="24944"/>
                      <a:pt x="10744" y="23957"/>
                    </a:cubicBezTo>
                    <a:lnTo>
                      <a:pt x="1112" y="14325"/>
                    </a:lnTo>
                    <a:cubicBezTo>
                      <a:pt x="1" y="13213"/>
                      <a:pt x="1" y="11484"/>
                      <a:pt x="1112" y="10496"/>
                    </a:cubicBezTo>
                    <a:lnTo>
                      <a:pt x="10744" y="741"/>
                    </a:lnTo>
                    <a:cubicBezTo>
                      <a:pt x="11361" y="247"/>
                      <a:pt x="11979" y="0"/>
                      <a:pt x="1272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71" name="Google Shape;9471;p106"/>
              <p:cNvSpPr/>
              <p:nvPr/>
            </p:nvSpPr>
            <p:spPr>
              <a:xfrm>
                <a:off x="2680075" y="2601250"/>
                <a:ext cx="389025" cy="623625"/>
              </a:xfrm>
              <a:custGeom>
                <a:rect b="b" l="l" r="r" t="t"/>
                <a:pathLst>
                  <a:path extrusionOk="0" h="24945" w="15561">
                    <a:moveTo>
                      <a:pt x="12596" y="0"/>
                    </a:moveTo>
                    <a:cubicBezTo>
                      <a:pt x="13337" y="0"/>
                      <a:pt x="13955" y="247"/>
                      <a:pt x="14449" y="741"/>
                    </a:cubicBezTo>
                    <a:cubicBezTo>
                      <a:pt x="15560" y="1852"/>
                      <a:pt x="15560" y="3581"/>
                      <a:pt x="14449" y="4569"/>
                    </a:cubicBezTo>
                    <a:lnTo>
                      <a:pt x="6669" y="12349"/>
                    </a:lnTo>
                    <a:lnTo>
                      <a:pt x="14449" y="20128"/>
                    </a:lnTo>
                    <a:cubicBezTo>
                      <a:pt x="15560" y="21240"/>
                      <a:pt x="15560" y="22845"/>
                      <a:pt x="14449" y="23957"/>
                    </a:cubicBezTo>
                    <a:cubicBezTo>
                      <a:pt x="13461" y="24944"/>
                      <a:pt x="11732" y="24944"/>
                      <a:pt x="10621" y="23957"/>
                    </a:cubicBezTo>
                    <a:lnTo>
                      <a:pt x="988" y="14325"/>
                    </a:lnTo>
                    <a:cubicBezTo>
                      <a:pt x="1" y="13213"/>
                      <a:pt x="1" y="11484"/>
                      <a:pt x="988" y="10496"/>
                    </a:cubicBezTo>
                    <a:lnTo>
                      <a:pt x="10621" y="741"/>
                    </a:lnTo>
                    <a:cubicBezTo>
                      <a:pt x="11238" y="247"/>
                      <a:pt x="11855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72" name="Google Shape;9472;p106"/>
              <p:cNvSpPr/>
              <p:nvPr/>
            </p:nvSpPr>
            <p:spPr>
              <a:xfrm>
                <a:off x="3056725" y="2601250"/>
                <a:ext cx="389000" cy="623625"/>
              </a:xfrm>
              <a:custGeom>
                <a:rect b="b" l="l" r="r" t="t"/>
                <a:pathLst>
                  <a:path extrusionOk="0" h="24945" w="15560">
                    <a:moveTo>
                      <a:pt x="12596" y="0"/>
                    </a:moveTo>
                    <a:cubicBezTo>
                      <a:pt x="13337" y="0"/>
                      <a:pt x="13954" y="247"/>
                      <a:pt x="14448" y="741"/>
                    </a:cubicBezTo>
                    <a:cubicBezTo>
                      <a:pt x="15559" y="1852"/>
                      <a:pt x="15559" y="3581"/>
                      <a:pt x="14448" y="4569"/>
                    </a:cubicBezTo>
                    <a:lnTo>
                      <a:pt x="6792" y="12349"/>
                    </a:lnTo>
                    <a:lnTo>
                      <a:pt x="14448" y="20128"/>
                    </a:lnTo>
                    <a:cubicBezTo>
                      <a:pt x="15559" y="21240"/>
                      <a:pt x="15559" y="22845"/>
                      <a:pt x="14448" y="23957"/>
                    </a:cubicBezTo>
                    <a:cubicBezTo>
                      <a:pt x="13460" y="24944"/>
                      <a:pt x="11731" y="24944"/>
                      <a:pt x="10743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3" y="741"/>
                    </a:lnTo>
                    <a:cubicBezTo>
                      <a:pt x="11237" y="247"/>
                      <a:pt x="11855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73" name="Google Shape;9473;p106"/>
              <p:cNvSpPr/>
              <p:nvPr/>
            </p:nvSpPr>
            <p:spPr>
              <a:xfrm>
                <a:off x="3433350" y="2601250"/>
                <a:ext cx="389000" cy="623625"/>
              </a:xfrm>
              <a:custGeom>
                <a:rect b="b" l="l" r="r" t="t"/>
                <a:pathLst>
                  <a:path extrusionOk="0" h="24945" w="15560">
                    <a:moveTo>
                      <a:pt x="12596" y="0"/>
                    </a:moveTo>
                    <a:cubicBezTo>
                      <a:pt x="13337" y="0"/>
                      <a:pt x="13955" y="247"/>
                      <a:pt x="14572" y="741"/>
                    </a:cubicBezTo>
                    <a:cubicBezTo>
                      <a:pt x="15560" y="1852"/>
                      <a:pt x="15560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60" y="21240"/>
                      <a:pt x="15560" y="22845"/>
                      <a:pt x="14572" y="23957"/>
                    </a:cubicBezTo>
                    <a:cubicBezTo>
                      <a:pt x="13461" y="24944"/>
                      <a:pt x="11732" y="24944"/>
                      <a:pt x="10744" y="23957"/>
                    </a:cubicBezTo>
                    <a:lnTo>
                      <a:pt x="988" y="14325"/>
                    </a:lnTo>
                    <a:cubicBezTo>
                      <a:pt x="1" y="13213"/>
                      <a:pt x="1" y="11484"/>
                      <a:pt x="988" y="10496"/>
                    </a:cubicBezTo>
                    <a:lnTo>
                      <a:pt x="10744" y="741"/>
                    </a:lnTo>
                    <a:cubicBezTo>
                      <a:pt x="11238" y="247"/>
                      <a:pt x="11979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74" name="Google Shape;9474;p106"/>
              <p:cNvSpPr/>
              <p:nvPr/>
            </p:nvSpPr>
            <p:spPr>
              <a:xfrm>
                <a:off x="3810000" y="2601250"/>
                <a:ext cx="389000" cy="623625"/>
              </a:xfrm>
              <a:custGeom>
                <a:rect b="b" l="l" r="r" t="t"/>
                <a:pathLst>
                  <a:path extrusionOk="0" h="24945" w="15560">
                    <a:moveTo>
                      <a:pt x="12596" y="0"/>
                    </a:moveTo>
                    <a:cubicBezTo>
                      <a:pt x="13337" y="0"/>
                      <a:pt x="13954" y="247"/>
                      <a:pt x="14572" y="741"/>
                    </a:cubicBezTo>
                    <a:cubicBezTo>
                      <a:pt x="15559" y="1852"/>
                      <a:pt x="15559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59" y="21240"/>
                      <a:pt x="15559" y="22845"/>
                      <a:pt x="14572" y="23957"/>
                    </a:cubicBezTo>
                    <a:cubicBezTo>
                      <a:pt x="13460" y="24944"/>
                      <a:pt x="11731" y="24944"/>
                      <a:pt x="10743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3" y="741"/>
                    </a:lnTo>
                    <a:cubicBezTo>
                      <a:pt x="11237" y="247"/>
                      <a:pt x="11978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75" name="Google Shape;9475;p106"/>
              <p:cNvSpPr/>
              <p:nvPr/>
            </p:nvSpPr>
            <p:spPr>
              <a:xfrm>
                <a:off x="4186625" y="2601250"/>
                <a:ext cx="389000" cy="623625"/>
              </a:xfrm>
              <a:custGeom>
                <a:rect b="b" l="l" r="r" t="t"/>
                <a:pathLst>
                  <a:path extrusionOk="0" h="24945" w="15560">
                    <a:moveTo>
                      <a:pt x="12596" y="0"/>
                    </a:moveTo>
                    <a:cubicBezTo>
                      <a:pt x="13337" y="0"/>
                      <a:pt x="13955" y="247"/>
                      <a:pt x="14572" y="741"/>
                    </a:cubicBezTo>
                    <a:cubicBezTo>
                      <a:pt x="15560" y="1852"/>
                      <a:pt x="15560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60" y="21240"/>
                      <a:pt x="15560" y="22845"/>
                      <a:pt x="14572" y="23957"/>
                    </a:cubicBezTo>
                    <a:cubicBezTo>
                      <a:pt x="13461" y="24944"/>
                      <a:pt x="11732" y="24944"/>
                      <a:pt x="10744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4" y="741"/>
                    </a:lnTo>
                    <a:cubicBezTo>
                      <a:pt x="11238" y="247"/>
                      <a:pt x="11979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9476" name="Google Shape;9476;p106"/>
          <p:cNvGrpSpPr/>
          <p:nvPr/>
        </p:nvGrpSpPr>
        <p:grpSpPr>
          <a:xfrm>
            <a:off x="1852307" y="-114308"/>
            <a:ext cx="1520982" cy="302065"/>
            <a:chOff x="5642557" y="-150670"/>
            <a:chExt cx="1520982" cy="302065"/>
          </a:xfrm>
        </p:grpSpPr>
        <p:sp>
          <p:nvSpPr>
            <p:cNvPr id="9477" name="Google Shape;9477;p106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8" name="Google Shape;9478;p106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9" name="Google Shape;9479;p106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0" name="Google Shape;9480;p106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1" name="Google Shape;9481;p106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482" name="Google Shape;9482;p106"/>
          <p:cNvGrpSpPr/>
          <p:nvPr/>
        </p:nvGrpSpPr>
        <p:grpSpPr>
          <a:xfrm rot="5400000">
            <a:off x="85100" y="1523550"/>
            <a:ext cx="98902" cy="553090"/>
            <a:chOff x="4898850" y="4820550"/>
            <a:chExt cx="98902" cy="553090"/>
          </a:xfrm>
        </p:grpSpPr>
        <p:sp>
          <p:nvSpPr>
            <p:cNvPr id="9483" name="Google Shape;9483;p106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4" name="Google Shape;9484;p106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5" name="Google Shape;9485;p106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6" name="Google Shape;9486;p106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7" name="Google Shape;9487;p106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488" name="Google Shape;9488;p106"/>
          <p:cNvSpPr/>
          <p:nvPr/>
        </p:nvSpPr>
        <p:spPr>
          <a:xfrm>
            <a:off x="471087" y="-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89" name="Google Shape;9489;p106"/>
          <p:cNvSpPr/>
          <p:nvPr/>
        </p:nvSpPr>
        <p:spPr>
          <a:xfrm>
            <a:off x="-1281605" y="3790979"/>
            <a:ext cx="1994700" cy="68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90" name="Google Shape;9490;p106"/>
          <p:cNvSpPr/>
          <p:nvPr/>
        </p:nvSpPr>
        <p:spPr>
          <a:xfrm rot="10800000">
            <a:off x="8557211" y="3859075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91" name="Google Shape;9491;p106"/>
          <p:cNvSpPr/>
          <p:nvPr/>
        </p:nvSpPr>
        <p:spPr>
          <a:xfrm rot="5400000">
            <a:off x="8206162" y="-3488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492" name="Google Shape;9492;p106"/>
          <p:cNvGrpSpPr/>
          <p:nvPr/>
        </p:nvGrpSpPr>
        <p:grpSpPr>
          <a:xfrm rot="5400000">
            <a:off x="8520259" y="3926674"/>
            <a:ext cx="302065" cy="1520982"/>
            <a:chOff x="-108754" y="2690919"/>
            <a:chExt cx="302065" cy="1520982"/>
          </a:xfrm>
        </p:grpSpPr>
        <p:sp>
          <p:nvSpPr>
            <p:cNvPr id="9493" name="Google Shape;9493;p106"/>
            <p:cNvSpPr/>
            <p:nvPr/>
          </p:nvSpPr>
          <p:spPr>
            <a:xfrm>
              <a:off x="-62388" y="2782841"/>
              <a:ext cx="209364" cy="1335580"/>
            </a:xfrm>
            <a:custGeom>
              <a:rect b="b" l="l" r="r" t="t"/>
              <a:pathLst>
                <a:path extrusionOk="0" fill="none" h="42862" w="6719">
                  <a:moveTo>
                    <a:pt x="0" y="42862"/>
                  </a:moveTo>
                  <a:lnTo>
                    <a:pt x="0" y="23799"/>
                  </a:lnTo>
                  <a:lnTo>
                    <a:pt x="6718" y="17056"/>
                  </a:lnTo>
                  <a:lnTo>
                    <a:pt x="6718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4" name="Google Shape;9494;p106"/>
            <p:cNvSpPr/>
            <p:nvPr/>
          </p:nvSpPr>
          <p:spPr>
            <a:xfrm>
              <a:off x="101358" y="2690919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1"/>
                  </a:moveTo>
                  <a:cubicBezTo>
                    <a:pt x="2281" y="1"/>
                    <a:pt x="2951" y="645"/>
                    <a:pt x="2951" y="1463"/>
                  </a:cubicBezTo>
                  <a:cubicBezTo>
                    <a:pt x="2951" y="2281"/>
                    <a:pt x="2281" y="2951"/>
                    <a:pt x="1463" y="2951"/>
                  </a:cubicBezTo>
                  <a:cubicBezTo>
                    <a:pt x="645" y="2951"/>
                    <a:pt x="1" y="2281"/>
                    <a:pt x="1" y="1463"/>
                  </a:cubicBezTo>
                  <a:cubicBezTo>
                    <a:pt x="1" y="645"/>
                    <a:pt x="645" y="1"/>
                    <a:pt x="1463" y="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5" name="Google Shape;9495;p106"/>
            <p:cNvSpPr/>
            <p:nvPr/>
          </p:nvSpPr>
          <p:spPr>
            <a:xfrm>
              <a:off x="125320" y="2714881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4" y="0"/>
                  </a:moveTo>
                  <a:cubicBezTo>
                    <a:pt x="322" y="0"/>
                    <a:pt x="0" y="322"/>
                    <a:pt x="0" y="694"/>
                  </a:cubicBezTo>
                  <a:cubicBezTo>
                    <a:pt x="0" y="1091"/>
                    <a:pt x="322" y="1388"/>
                    <a:pt x="694" y="1388"/>
                  </a:cubicBezTo>
                  <a:cubicBezTo>
                    <a:pt x="1091" y="1388"/>
                    <a:pt x="1388" y="1091"/>
                    <a:pt x="1388" y="694"/>
                  </a:cubicBezTo>
                  <a:cubicBezTo>
                    <a:pt x="1388" y="322"/>
                    <a:pt x="1091" y="0"/>
                    <a:pt x="6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6" name="Google Shape;9496;p106"/>
            <p:cNvSpPr/>
            <p:nvPr/>
          </p:nvSpPr>
          <p:spPr>
            <a:xfrm>
              <a:off x="-108754" y="4119948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88" y="0"/>
                  </a:moveTo>
                  <a:cubicBezTo>
                    <a:pt x="2306" y="0"/>
                    <a:pt x="2951" y="670"/>
                    <a:pt x="2951" y="1463"/>
                  </a:cubicBezTo>
                  <a:cubicBezTo>
                    <a:pt x="2951" y="2281"/>
                    <a:pt x="2306" y="2950"/>
                    <a:pt x="1488" y="2950"/>
                  </a:cubicBezTo>
                  <a:cubicBezTo>
                    <a:pt x="670" y="2950"/>
                    <a:pt x="1" y="2281"/>
                    <a:pt x="1" y="1463"/>
                  </a:cubicBezTo>
                  <a:cubicBezTo>
                    <a:pt x="1" y="670"/>
                    <a:pt x="670" y="0"/>
                    <a:pt x="1488" y="0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7" name="Google Shape;9497;p106"/>
            <p:cNvSpPr/>
            <p:nvPr/>
          </p:nvSpPr>
          <p:spPr>
            <a:xfrm>
              <a:off x="-84013" y="4144658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498" name="Google Shape;9498;p106"/>
          <p:cNvSpPr txBox="1"/>
          <p:nvPr>
            <p:ph idx="4"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  <a:effectLst>
            <a:outerShdw blurRad="142875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BLANK_17">
    <p:spTree>
      <p:nvGrpSpPr>
        <p:cNvPr id="9499" name="Shape 9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00" name="Google Shape;9500;p107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9501" name="Google Shape;9501;p107"/>
            <p:cNvSpPr/>
            <p:nvPr/>
          </p:nvSpPr>
          <p:spPr>
            <a:xfrm>
              <a:off x="597550" y="4893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2" name="Google Shape;9502;p107"/>
            <p:cNvSpPr/>
            <p:nvPr/>
          </p:nvSpPr>
          <p:spPr>
            <a:xfrm>
              <a:off x="597550" y="4780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3" name="Google Shape;9503;p107"/>
            <p:cNvSpPr/>
            <p:nvPr/>
          </p:nvSpPr>
          <p:spPr>
            <a:xfrm>
              <a:off x="597550" y="46671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4" name="Google Shape;9504;p107"/>
            <p:cNvSpPr/>
            <p:nvPr/>
          </p:nvSpPr>
          <p:spPr>
            <a:xfrm>
              <a:off x="597550" y="4553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5" name="Google Shape;9505;p107"/>
            <p:cNvSpPr/>
            <p:nvPr/>
          </p:nvSpPr>
          <p:spPr>
            <a:xfrm>
              <a:off x="597550" y="4441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6" name="Google Shape;9506;p107"/>
            <p:cNvSpPr/>
            <p:nvPr/>
          </p:nvSpPr>
          <p:spPr>
            <a:xfrm>
              <a:off x="597550" y="4328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7" name="Google Shape;9507;p107"/>
            <p:cNvSpPr/>
            <p:nvPr/>
          </p:nvSpPr>
          <p:spPr>
            <a:xfrm>
              <a:off x="597550" y="42150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8" name="Google Shape;9508;p107"/>
            <p:cNvSpPr/>
            <p:nvPr/>
          </p:nvSpPr>
          <p:spPr>
            <a:xfrm>
              <a:off x="597550" y="4101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9" name="Google Shape;9509;p107"/>
            <p:cNvSpPr/>
            <p:nvPr/>
          </p:nvSpPr>
          <p:spPr>
            <a:xfrm>
              <a:off x="597550" y="3988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0" name="Google Shape;9510;p107"/>
            <p:cNvSpPr/>
            <p:nvPr/>
          </p:nvSpPr>
          <p:spPr>
            <a:xfrm>
              <a:off x="597550" y="3875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1" name="Google Shape;9511;p107"/>
            <p:cNvSpPr/>
            <p:nvPr/>
          </p:nvSpPr>
          <p:spPr>
            <a:xfrm>
              <a:off x="597550" y="3762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2" name="Google Shape;9512;p107"/>
            <p:cNvSpPr/>
            <p:nvPr/>
          </p:nvSpPr>
          <p:spPr>
            <a:xfrm>
              <a:off x="597550" y="36496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3" name="Google Shape;9513;p107"/>
            <p:cNvSpPr/>
            <p:nvPr/>
          </p:nvSpPr>
          <p:spPr>
            <a:xfrm>
              <a:off x="597550" y="35364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4" name="Google Shape;9514;p107"/>
            <p:cNvSpPr/>
            <p:nvPr/>
          </p:nvSpPr>
          <p:spPr>
            <a:xfrm>
              <a:off x="597550" y="34232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5" name="Google Shape;9515;p107"/>
            <p:cNvSpPr/>
            <p:nvPr/>
          </p:nvSpPr>
          <p:spPr>
            <a:xfrm>
              <a:off x="597550" y="33100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6" name="Google Shape;9516;p107"/>
            <p:cNvSpPr/>
            <p:nvPr/>
          </p:nvSpPr>
          <p:spPr>
            <a:xfrm>
              <a:off x="597550" y="31967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7" name="Google Shape;9517;p107"/>
            <p:cNvSpPr/>
            <p:nvPr/>
          </p:nvSpPr>
          <p:spPr>
            <a:xfrm>
              <a:off x="597550" y="30835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8" name="Google Shape;9518;p107"/>
            <p:cNvSpPr/>
            <p:nvPr/>
          </p:nvSpPr>
          <p:spPr>
            <a:xfrm>
              <a:off x="597550" y="29703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9" name="Google Shape;9519;p107"/>
            <p:cNvSpPr/>
            <p:nvPr/>
          </p:nvSpPr>
          <p:spPr>
            <a:xfrm>
              <a:off x="597550" y="28578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0" name="Google Shape;9520;p107"/>
            <p:cNvSpPr/>
            <p:nvPr/>
          </p:nvSpPr>
          <p:spPr>
            <a:xfrm>
              <a:off x="597550" y="27446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1" name="Google Shape;9521;p107"/>
            <p:cNvSpPr/>
            <p:nvPr/>
          </p:nvSpPr>
          <p:spPr>
            <a:xfrm>
              <a:off x="597550" y="263140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2" name="Google Shape;9522;p107"/>
            <p:cNvSpPr/>
            <p:nvPr/>
          </p:nvSpPr>
          <p:spPr>
            <a:xfrm>
              <a:off x="597550" y="251817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3" name="Google Shape;9523;p107"/>
            <p:cNvSpPr/>
            <p:nvPr/>
          </p:nvSpPr>
          <p:spPr>
            <a:xfrm>
              <a:off x="597550" y="24049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4" name="Google Shape;9524;p107"/>
            <p:cNvSpPr/>
            <p:nvPr/>
          </p:nvSpPr>
          <p:spPr>
            <a:xfrm>
              <a:off x="597550" y="22917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5" name="Google Shape;9525;p107"/>
            <p:cNvSpPr/>
            <p:nvPr/>
          </p:nvSpPr>
          <p:spPr>
            <a:xfrm>
              <a:off x="597550" y="21792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6" name="Google Shape;9526;p107"/>
            <p:cNvSpPr/>
            <p:nvPr/>
          </p:nvSpPr>
          <p:spPr>
            <a:xfrm>
              <a:off x="597550" y="20660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7" name="Google Shape;9527;p107"/>
            <p:cNvSpPr/>
            <p:nvPr/>
          </p:nvSpPr>
          <p:spPr>
            <a:xfrm>
              <a:off x="597550" y="19528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8" name="Google Shape;9528;p107"/>
            <p:cNvSpPr/>
            <p:nvPr/>
          </p:nvSpPr>
          <p:spPr>
            <a:xfrm>
              <a:off x="597550" y="1839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9" name="Google Shape;9529;p107"/>
            <p:cNvSpPr/>
            <p:nvPr/>
          </p:nvSpPr>
          <p:spPr>
            <a:xfrm>
              <a:off x="597550" y="1726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0" name="Google Shape;9530;p107"/>
            <p:cNvSpPr/>
            <p:nvPr/>
          </p:nvSpPr>
          <p:spPr>
            <a:xfrm>
              <a:off x="597550" y="16131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1" name="Google Shape;9531;p107"/>
            <p:cNvSpPr/>
            <p:nvPr/>
          </p:nvSpPr>
          <p:spPr>
            <a:xfrm>
              <a:off x="597550" y="1499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2" name="Google Shape;9532;p107"/>
            <p:cNvSpPr/>
            <p:nvPr/>
          </p:nvSpPr>
          <p:spPr>
            <a:xfrm>
              <a:off x="597550" y="1387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3" name="Google Shape;9533;p107"/>
            <p:cNvSpPr/>
            <p:nvPr/>
          </p:nvSpPr>
          <p:spPr>
            <a:xfrm>
              <a:off x="597550" y="1274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4" name="Google Shape;9534;p107"/>
            <p:cNvSpPr/>
            <p:nvPr/>
          </p:nvSpPr>
          <p:spPr>
            <a:xfrm>
              <a:off x="597550" y="11610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5" name="Google Shape;9535;p107"/>
            <p:cNvSpPr/>
            <p:nvPr/>
          </p:nvSpPr>
          <p:spPr>
            <a:xfrm>
              <a:off x="597550" y="1047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6" name="Google Shape;9536;p107"/>
            <p:cNvSpPr/>
            <p:nvPr/>
          </p:nvSpPr>
          <p:spPr>
            <a:xfrm>
              <a:off x="597550" y="934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7" name="Google Shape;9537;p107"/>
            <p:cNvSpPr/>
            <p:nvPr/>
          </p:nvSpPr>
          <p:spPr>
            <a:xfrm>
              <a:off x="597550" y="821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8" name="Google Shape;9538;p107"/>
            <p:cNvSpPr/>
            <p:nvPr/>
          </p:nvSpPr>
          <p:spPr>
            <a:xfrm>
              <a:off x="597550" y="708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39" name="Google Shape;9539;p107"/>
          <p:cNvSpPr txBox="1"/>
          <p:nvPr>
            <p:ph idx="1" type="subTitle"/>
          </p:nvPr>
        </p:nvSpPr>
        <p:spPr>
          <a:xfrm>
            <a:off x="713100" y="1461275"/>
            <a:ext cx="3746700" cy="27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40" name="Google Shape;9540;p107"/>
          <p:cNvSpPr txBox="1"/>
          <p:nvPr>
            <p:ph idx="2" type="subTitle"/>
          </p:nvPr>
        </p:nvSpPr>
        <p:spPr>
          <a:xfrm>
            <a:off x="4684200" y="1461275"/>
            <a:ext cx="3746700" cy="170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grpSp>
        <p:nvGrpSpPr>
          <p:cNvPr id="9541" name="Google Shape;9541;p107"/>
          <p:cNvGrpSpPr/>
          <p:nvPr/>
        </p:nvGrpSpPr>
        <p:grpSpPr>
          <a:xfrm>
            <a:off x="1455" y="-88864"/>
            <a:ext cx="586800" cy="1284435"/>
            <a:chOff x="1455" y="-88864"/>
            <a:chExt cx="586800" cy="1284435"/>
          </a:xfrm>
        </p:grpSpPr>
        <p:sp>
          <p:nvSpPr>
            <p:cNvPr id="9542" name="Google Shape;9542;p107"/>
            <p:cNvSpPr/>
            <p:nvPr/>
          </p:nvSpPr>
          <p:spPr>
            <a:xfrm>
              <a:off x="1455" y="-88855"/>
              <a:ext cx="586800" cy="1284425"/>
            </a:xfrm>
            <a:prstGeom prst="flowChartOffpageConnector">
              <a:avLst/>
            </a:prstGeom>
            <a:gradFill>
              <a:gsLst>
                <a:gs pos="0">
                  <a:schemeClr val="accent4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9543" name="Google Shape;9543;p107"/>
            <p:cNvGrpSpPr/>
            <p:nvPr/>
          </p:nvGrpSpPr>
          <p:grpSpPr>
            <a:xfrm rot="-5400000">
              <a:off x="-146785" y="231721"/>
              <a:ext cx="883262" cy="242091"/>
              <a:chOff x="2300350" y="2601250"/>
              <a:chExt cx="2275275" cy="623625"/>
            </a:xfrm>
          </p:grpSpPr>
          <p:sp>
            <p:nvSpPr>
              <p:cNvPr id="9544" name="Google Shape;9544;p107"/>
              <p:cNvSpPr/>
              <p:nvPr/>
            </p:nvSpPr>
            <p:spPr>
              <a:xfrm>
                <a:off x="2300350" y="2601250"/>
                <a:ext cx="392100" cy="623625"/>
              </a:xfrm>
              <a:custGeom>
                <a:rect b="b" l="l" r="r" t="t"/>
                <a:pathLst>
                  <a:path extrusionOk="0" h="24945" w="15684">
                    <a:moveTo>
                      <a:pt x="12720" y="0"/>
                    </a:moveTo>
                    <a:cubicBezTo>
                      <a:pt x="13337" y="0"/>
                      <a:pt x="14078" y="247"/>
                      <a:pt x="14572" y="741"/>
                    </a:cubicBezTo>
                    <a:cubicBezTo>
                      <a:pt x="15684" y="1852"/>
                      <a:pt x="15684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684" y="21240"/>
                      <a:pt x="15684" y="22845"/>
                      <a:pt x="14572" y="23957"/>
                    </a:cubicBezTo>
                    <a:cubicBezTo>
                      <a:pt x="13584" y="24944"/>
                      <a:pt x="11855" y="24944"/>
                      <a:pt x="10744" y="23957"/>
                    </a:cubicBezTo>
                    <a:lnTo>
                      <a:pt x="1112" y="14325"/>
                    </a:lnTo>
                    <a:cubicBezTo>
                      <a:pt x="1" y="13213"/>
                      <a:pt x="1" y="11484"/>
                      <a:pt x="1112" y="10496"/>
                    </a:cubicBezTo>
                    <a:lnTo>
                      <a:pt x="10744" y="741"/>
                    </a:lnTo>
                    <a:cubicBezTo>
                      <a:pt x="11361" y="247"/>
                      <a:pt x="11979" y="0"/>
                      <a:pt x="1272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45" name="Google Shape;9545;p107"/>
              <p:cNvSpPr/>
              <p:nvPr/>
            </p:nvSpPr>
            <p:spPr>
              <a:xfrm>
                <a:off x="2680075" y="2601250"/>
                <a:ext cx="389025" cy="623625"/>
              </a:xfrm>
              <a:custGeom>
                <a:rect b="b" l="l" r="r" t="t"/>
                <a:pathLst>
                  <a:path extrusionOk="0" h="24945" w="15561">
                    <a:moveTo>
                      <a:pt x="12596" y="0"/>
                    </a:moveTo>
                    <a:cubicBezTo>
                      <a:pt x="13337" y="0"/>
                      <a:pt x="13955" y="247"/>
                      <a:pt x="14449" y="741"/>
                    </a:cubicBezTo>
                    <a:cubicBezTo>
                      <a:pt x="15560" y="1852"/>
                      <a:pt x="15560" y="3581"/>
                      <a:pt x="14449" y="4569"/>
                    </a:cubicBezTo>
                    <a:lnTo>
                      <a:pt x="6669" y="12349"/>
                    </a:lnTo>
                    <a:lnTo>
                      <a:pt x="14449" y="20128"/>
                    </a:lnTo>
                    <a:cubicBezTo>
                      <a:pt x="15560" y="21240"/>
                      <a:pt x="15560" y="22845"/>
                      <a:pt x="14449" y="23957"/>
                    </a:cubicBezTo>
                    <a:cubicBezTo>
                      <a:pt x="13461" y="24944"/>
                      <a:pt x="11732" y="24944"/>
                      <a:pt x="10621" y="23957"/>
                    </a:cubicBezTo>
                    <a:lnTo>
                      <a:pt x="988" y="14325"/>
                    </a:lnTo>
                    <a:cubicBezTo>
                      <a:pt x="1" y="13213"/>
                      <a:pt x="1" y="11484"/>
                      <a:pt x="988" y="10496"/>
                    </a:cubicBezTo>
                    <a:lnTo>
                      <a:pt x="10621" y="741"/>
                    </a:lnTo>
                    <a:cubicBezTo>
                      <a:pt x="11238" y="247"/>
                      <a:pt x="11855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46" name="Google Shape;9546;p107"/>
              <p:cNvSpPr/>
              <p:nvPr/>
            </p:nvSpPr>
            <p:spPr>
              <a:xfrm>
                <a:off x="3056725" y="2601250"/>
                <a:ext cx="389000" cy="623625"/>
              </a:xfrm>
              <a:custGeom>
                <a:rect b="b" l="l" r="r" t="t"/>
                <a:pathLst>
                  <a:path extrusionOk="0" h="24945" w="15560">
                    <a:moveTo>
                      <a:pt x="12596" y="0"/>
                    </a:moveTo>
                    <a:cubicBezTo>
                      <a:pt x="13337" y="0"/>
                      <a:pt x="13954" y="247"/>
                      <a:pt x="14448" y="741"/>
                    </a:cubicBezTo>
                    <a:cubicBezTo>
                      <a:pt x="15559" y="1852"/>
                      <a:pt x="15559" y="3581"/>
                      <a:pt x="14448" y="4569"/>
                    </a:cubicBezTo>
                    <a:lnTo>
                      <a:pt x="6792" y="12349"/>
                    </a:lnTo>
                    <a:lnTo>
                      <a:pt x="14448" y="20128"/>
                    </a:lnTo>
                    <a:cubicBezTo>
                      <a:pt x="15559" y="21240"/>
                      <a:pt x="15559" y="22845"/>
                      <a:pt x="14448" y="23957"/>
                    </a:cubicBezTo>
                    <a:cubicBezTo>
                      <a:pt x="13460" y="24944"/>
                      <a:pt x="11731" y="24944"/>
                      <a:pt x="10743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3" y="741"/>
                    </a:lnTo>
                    <a:cubicBezTo>
                      <a:pt x="11237" y="247"/>
                      <a:pt x="11855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47" name="Google Shape;9547;p107"/>
              <p:cNvSpPr/>
              <p:nvPr/>
            </p:nvSpPr>
            <p:spPr>
              <a:xfrm>
                <a:off x="3433350" y="2601250"/>
                <a:ext cx="389000" cy="623625"/>
              </a:xfrm>
              <a:custGeom>
                <a:rect b="b" l="l" r="r" t="t"/>
                <a:pathLst>
                  <a:path extrusionOk="0" h="24945" w="15560">
                    <a:moveTo>
                      <a:pt x="12596" y="0"/>
                    </a:moveTo>
                    <a:cubicBezTo>
                      <a:pt x="13337" y="0"/>
                      <a:pt x="13955" y="247"/>
                      <a:pt x="14572" y="741"/>
                    </a:cubicBezTo>
                    <a:cubicBezTo>
                      <a:pt x="15560" y="1852"/>
                      <a:pt x="15560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60" y="21240"/>
                      <a:pt x="15560" y="22845"/>
                      <a:pt x="14572" y="23957"/>
                    </a:cubicBezTo>
                    <a:cubicBezTo>
                      <a:pt x="13461" y="24944"/>
                      <a:pt x="11732" y="24944"/>
                      <a:pt x="10744" y="23957"/>
                    </a:cubicBezTo>
                    <a:lnTo>
                      <a:pt x="988" y="14325"/>
                    </a:lnTo>
                    <a:cubicBezTo>
                      <a:pt x="1" y="13213"/>
                      <a:pt x="1" y="11484"/>
                      <a:pt x="988" y="10496"/>
                    </a:cubicBezTo>
                    <a:lnTo>
                      <a:pt x="10744" y="741"/>
                    </a:lnTo>
                    <a:cubicBezTo>
                      <a:pt x="11238" y="247"/>
                      <a:pt x="11979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48" name="Google Shape;9548;p107"/>
              <p:cNvSpPr/>
              <p:nvPr/>
            </p:nvSpPr>
            <p:spPr>
              <a:xfrm>
                <a:off x="3810000" y="2601250"/>
                <a:ext cx="389000" cy="623625"/>
              </a:xfrm>
              <a:custGeom>
                <a:rect b="b" l="l" r="r" t="t"/>
                <a:pathLst>
                  <a:path extrusionOk="0" h="24945" w="15560">
                    <a:moveTo>
                      <a:pt x="12596" y="0"/>
                    </a:moveTo>
                    <a:cubicBezTo>
                      <a:pt x="13337" y="0"/>
                      <a:pt x="13954" y="247"/>
                      <a:pt x="14572" y="741"/>
                    </a:cubicBezTo>
                    <a:cubicBezTo>
                      <a:pt x="15559" y="1852"/>
                      <a:pt x="15559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59" y="21240"/>
                      <a:pt x="15559" y="22845"/>
                      <a:pt x="14572" y="23957"/>
                    </a:cubicBezTo>
                    <a:cubicBezTo>
                      <a:pt x="13460" y="24944"/>
                      <a:pt x="11731" y="24944"/>
                      <a:pt x="10743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3" y="741"/>
                    </a:lnTo>
                    <a:cubicBezTo>
                      <a:pt x="11237" y="247"/>
                      <a:pt x="11978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49" name="Google Shape;9549;p107"/>
              <p:cNvSpPr/>
              <p:nvPr/>
            </p:nvSpPr>
            <p:spPr>
              <a:xfrm>
                <a:off x="4186625" y="2601250"/>
                <a:ext cx="389000" cy="623625"/>
              </a:xfrm>
              <a:custGeom>
                <a:rect b="b" l="l" r="r" t="t"/>
                <a:pathLst>
                  <a:path extrusionOk="0" h="24945" w="15560">
                    <a:moveTo>
                      <a:pt x="12596" y="0"/>
                    </a:moveTo>
                    <a:cubicBezTo>
                      <a:pt x="13337" y="0"/>
                      <a:pt x="13955" y="247"/>
                      <a:pt x="14572" y="741"/>
                    </a:cubicBezTo>
                    <a:cubicBezTo>
                      <a:pt x="15560" y="1852"/>
                      <a:pt x="15560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60" y="21240"/>
                      <a:pt x="15560" y="22845"/>
                      <a:pt x="14572" y="23957"/>
                    </a:cubicBezTo>
                    <a:cubicBezTo>
                      <a:pt x="13461" y="24944"/>
                      <a:pt x="11732" y="24944"/>
                      <a:pt x="10744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4" y="741"/>
                    </a:lnTo>
                    <a:cubicBezTo>
                      <a:pt x="11238" y="247"/>
                      <a:pt x="11979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9550" name="Google Shape;9550;p107"/>
          <p:cNvGrpSpPr/>
          <p:nvPr/>
        </p:nvGrpSpPr>
        <p:grpSpPr>
          <a:xfrm rot="5400000">
            <a:off x="6254700" y="-51175"/>
            <a:ext cx="98902" cy="553090"/>
            <a:chOff x="4898850" y="4820550"/>
            <a:chExt cx="98902" cy="553090"/>
          </a:xfrm>
        </p:grpSpPr>
        <p:sp>
          <p:nvSpPr>
            <p:cNvPr id="9551" name="Google Shape;9551;p107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2" name="Google Shape;9552;p107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3" name="Google Shape;9553;p107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4" name="Google Shape;9554;p107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5" name="Google Shape;9555;p107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556" name="Google Shape;9556;p107"/>
          <p:cNvGrpSpPr/>
          <p:nvPr/>
        </p:nvGrpSpPr>
        <p:grpSpPr>
          <a:xfrm rot="5400000">
            <a:off x="975" y="4180500"/>
            <a:ext cx="98902" cy="553090"/>
            <a:chOff x="4898850" y="4820550"/>
            <a:chExt cx="98902" cy="553090"/>
          </a:xfrm>
        </p:grpSpPr>
        <p:sp>
          <p:nvSpPr>
            <p:cNvPr id="9557" name="Google Shape;9557;p107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8" name="Google Shape;9558;p107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9" name="Google Shape;9559;p107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0" name="Google Shape;9560;p107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1" name="Google Shape;9561;p107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562" name="Google Shape;9562;p107"/>
          <p:cNvGrpSpPr/>
          <p:nvPr/>
        </p:nvGrpSpPr>
        <p:grpSpPr>
          <a:xfrm flipH="1">
            <a:off x="-799254" y="4748605"/>
            <a:ext cx="1823016" cy="196994"/>
            <a:chOff x="7857346" y="4002005"/>
            <a:chExt cx="1823016" cy="196994"/>
          </a:xfrm>
        </p:grpSpPr>
        <p:sp>
          <p:nvSpPr>
            <p:cNvPr id="9563" name="Google Shape;9563;p107"/>
            <p:cNvSpPr/>
            <p:nvPr/>
          </p:nvSpPr>
          <p:spPr>
            <a:xfrm>
              <a:off x="7956216" y="4048371"/>
              <a:ext cx="1724145" cy="150627"/>
            </a:xfrm>
            <a:custGeom>
              <a:rect b="b" l="l" r="r" t="t"/>
              <a:pathLst>
                <a:path extrusionOk="0" fill="none" h="4834" w="55332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4" name="Google Shape;9564;p107"/>
            <p:cNvSpPr/>
            <p:nvPr/>
          </p:nvSpPr>
          <p:spPr>
            <a:xfrm>
              <a:off x="7857346" y="400200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5" name="Google Shape;9565;p107"/>
            <p:cNvSpPr/>
            <p:nvPr/>
          </p:nvSpPr>
          <p:spPr>
            <a:xfrm>
              <a:off x="7882087" y="4026715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66" name="Google Shape;9566;p107"/>
          <p:cNvSpPr/>
          <p:nvPr/>
        </p:nvSpPr>
        <p:spPr>
          <a:xfrm rot="10800000">
            <a:off x="8557211" y="4011475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567" name="Google Shape;9567;p107"/>
          <p:cNvGrpSpPr/>
          <p:nvPr/>
        </p:nvGrpSpPr>
        <p:grpSpPr>
          <a:xfrm rot="5400000">
            <a:off x="8520259" y="4079074"/>
            <a:ext cx="302065" cy="1520982"/>
            <a:chOff x="-108754" y="2690919"/>
            <a:chExt cx="302065" cy="1520982"/>
          </a:xfrm>
        </p:grpSpPr>
        <p:sp>
          <p:nvSpPr>
            <p:cNvPr id="9568" name="Google Shape;9568;p107"/>
            <p:cNvSpPr/>
            <p:nvPr/>
          </p:nvSpPr>
          <p:spPr>
            <a:xfrm>
              <a:off x="-62388" y="2782841"/>
              <a:ext cx="209364" cy="1335580"/>
            </a:xfrm>
            <a:custGeom>
              <a:rect b="b" l="l" r="r" t="t"/>
              <a:pathLst>
                <a:path extrusionOk="0" fill="none" h="42862" w="6719">
                  <a:moveTo>
                    <a:pt x="0" y="42862"/>
                  </a:moveTo>
                  <a:lnTo>
                    <a:pt x="0" y="23799"/>
                  </a:lnTo>
                  <a:lnTo>
                    <a:pt x="6718" y="17056"/>
                  </a:lnTo>
                  <a:lnTo>
                    <a:pt x="6718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9" name="Google Shape;9569;p107"/>
            <p:cNvSpPr/>
            <p:nvPr/>
          </p:nvSpPr>
          <p:spPr>
            <a:xfrm>
              <a:off x="101358" y="2690919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1"/>
                  </a:moveTo>
                  <a:cubicBezTo>
                    <a:pt x="2281" y="1"/>
                    <a:pt x="2951" y="645"/>
                    <a:pt x="2951" y="1463"/>
                  </a:cubicBezTo>
                  <a:cubicBezTo>
                    <a:pt x="2951" y="2281"/>
                    <a:pt x="2281" y="2951"/>
                    <a:pt x="1463" y="2951"/>
                  </a:cubicBezTo>
                  <a:cubicBezTo>
                    <a:pt x="645" y="2951"/>
                    <a:pt x="1" y="2281"/>
                    <a:pt x="1" y="1463"/>
                  </a:cubicBezTo>
                  <a:cubicBezTo>
                    <a:pt x="1" y="645"/>
                    <a:pt x="645" y="1"/>
                    <a:pt x="1463" y="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0" name="Google Shape;9570;p107"/>
            <p:cNvSpPr/>
            <p:nvPr/>
          </p:nvSpPr>
          <p:spPr>
            <a:xfrm>
              <a:off x="125320" y="2714881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4" y="0"/>
                  </a:moveTo>
                  <a:cubicBezTo>
                    <a:pt x="322" y="0"/>
                    <a:pt x="0" y="322"/>
                    <a:pt x="0" y="694"/>
                  </a:cubicBezTo>
                  <a:cubicBezTo>
                    <a:pt x="0" y="1091"/>
                    <a:pt x="322" y="1388"/>
                    <a:pt x="694" y="1388"/>
                  </a:cubicBezTo>
                  <a:cubicBezTo>
                    <a:pt x="1091" y="1388"/>
                    <a:pt x="1388" y="1091"/>
                    <a:pt x="1388" y="694"/>
                  </a:cubicBezTo>
                  <a:cubicBezTo>
                    <a:pt x="1388" y="322"/>
                    <a:pt x="1091" y="0"/>
                    <a:pt x="6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1" name="Google Shape;9571;p107"/>
            <p:cNvSpPr/>
            <p:nvPr/>
          </p:nvSpPr>
          <p:spPr>
            <a:xfrm>
              <a:off x="-108754" y="4119948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88" y="0"/>
                  </a:moveTo>
                  <a:cubicBezTo>
                    <a:pt x="2306" y="0"/>
                    <a:pt x="2951" y="670"/>
                    <a:pt x="2951" y="1463"/>
                  </a:cubicBezTo>
                  <a:cubicBezTo>
                    <a:pt x="2951" y="2281"/>
                    <a:pt x="2306" y="2950"/>
                    <a:pt x="1488" y="2950"/>
                  </a:cubicBezTo>
                  <a:cubicBezTo>
                    <a:pt x="670" y="2950"/>
                    <a:pt x="1" y="2281"/>
                    <a:pt x="1" y="1463"/>
                  </a:cubicBezTo>
                  <a:cubicBezTo>
                    <a:pt x="1" y="670"/>
                    <a:pt x="670" y="0"/>
                    <a:pt x="1488" y="0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2" name="Google Shape;9572;p107"/>
            <p:cNvSpPr/>
            <p:nvPr/>
          </p:nvSpPr>
          <p:spPr>
            <a:xfrm>
              <a:off x="-84013" y="4144658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573" name="Google Shape;9573;p107"/>
          <p:cNvGrpSpPr/>
          <p:nvPr/>
        </p:nvGrpSpPr>
        <p:grpSpPr>
          <a:xfrm>
            <a:off x="1434676" y="384506"/>
            <a:ext cx="1252897" cy="51000"/>
            <a:chOff x="2915381" y="4104819"/>
            <a:chExt cx="1252897" cy="51000"/>
          </a:xfrm>
        </p:grpSpPr>
        <p:sp>
          <p:nvSpPr>
            <p:cNvPr id="9574" name="Google Shape;9574;p107"/>
            <p:cNvSpPr/>
            <p:nvPr/>
          </p:nvSpPr>
          <p:spPr>
            <a:xfrm>
              <a:off x="2915381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5" name="Google Shape;9575;p107"/>
            <p:cNvSpPr/>
            <p:nvPr/>
          </p:nvSpPr>
          <p:spPr>
            <a:xfrm>
              <a:off x="3007850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6" name="Google Shape;9576;p107"/>
            <p:cNvSpPr/>
            <p:nvPr/>
          </p:nvSpPr>
          <p:spPr>
            <a:xfrm>
              <a:off x="3100319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7" name="Google Shape;9577;p107"/>
            <p:cNvSpPr/>
            <p:nvPr/>
          </p:nvSpPr>
          <p:spPr>
            <a:xfrm>
              <a:off x="3192788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8" name="Google Shape;9578;p107"/>
            <p:cNvSpPr/>
            <p:nvPr/>
          </p:nvSpPr>
          <p:spPr>
            <a:xfrm>
              <a:off x="328525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9" name="Google Shape;9579;p107"/>
            <p:cNvSpPr/>
            <p:nvPr/>
          </p:nvSpPr>
          <p:spPr>
            <a:xfrm>
              <a:off x="3377726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0" name="Google Shape;9580;p107"/>
            <p:cNvSpPr/>
            <p:nvPr/>
          </p:nvSpPr>
          <p:spPr>
            <a:xfrm>
              <a:off x="3470195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1" name="Google Shape;9581;p107"/>
            <p:cNvSpPr/>
            <p:nvPr/>
          </p:nvSpPr>
          <p:spPr>
            <a:xfrm>
              <a:off x="3562664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2" name="Google Shape;9582;p107"/>
            <p:cNvSpPr/>
            <p:nvPr/>
          </p:nvSpPr>
          <p:spPr>
            <a:xfrm>
              <a:off x="3655133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3" name="Google Shape;9583;p107"/>
            <p:cNvSpPr/>
            <p:nvPr/>
          </p:nvSpPr>
          <p:spPr>
            <a:xfrm>
              <a:off x="3747602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4" name="Google Shape;9584;p107"/>
            <p:cNvSpPr/>
            <p:nvPr/>
          </p:nvSpPr>
          <p:spPr>
            <a:xfrm>
              <a:off x="38400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5" name="Google Shape;9585;p107"/>
            <p:cNvSpPr/>
            <p:nvPr/>
          </p:nvSpPr>
          <p:spPr>
            <a:xfrm>
              <a:off x="39324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6" name="Google Shape;9586;p107"/>
            <p:cNvSpPr/>
            <p:nvPr/>
          </p:nvSpPr>
          <p:spPr>
            <a:xfrm>
              <a:off x="40248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7" name="Google Shape;9587;p107"/>
            <p:cNvSpPr/>
            <p:nvPr/>
          </p:nvSpPr>
          <p:spPr>
            <a:xfrm>
              <a:off x="41172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88" name="Google Shape;9588;p107"/>
          <p:cNvSpPr txBox="1"/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  <a:effectLst>
            <a:outerShdw blurRad="142875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BLANK_5">
    <p:spTree>
      <p:nvGrpSpPr>
        <p:cNvPr id="9589" name="Shape 9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90" name="Google Shape;9590;p108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9591" name="Google Shape;9591;p108"/>
            <p:cNvSpPr/>
            <p:nvPr/>
          </p:nvSpPr>
          <p:spPr>
            <a:xfrm>
              <a:off x="597550" y="4893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2" name="Google Shape;9592;p108"/>
            <p:cNvSpPr/>
            <p:nvPr/>
          </p:nvSpPr>
          <p:spPr>
            <a:xfrm>
              <a:off x="597550" y="4780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3" name="Google Shape;9593;p108"/>
            <p:cNvSpPr/>
            <p:nvPr/>
          </p:nvSpPr>
          <p:spPr>
            <a:xfrm>
              <a:off x="597550" y="46671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4" name="Google Shape;9594;p108"/>
            <p:cNvSpPr/>
            <p:nvPr/>
          </p:nvSpPr>
          <p:spPr>
            <a:xfrm>
              <a:off x="597550" y="4553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5" name="Google Shape;9595;p108"/>
            <p:cNvSpPr/>
            <p:nvPr/>
          </p:nvSpPr>
          <p:spPr>
            <a:xfrm>
              <a:off x="597550" y="4441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6" name="Google Shape;9596;p108"/>
            <p:cNvSpPr/>
            <p:nvPr/>
          </p:nvSpPr>
          <p:spPr>
            <a:xfrm>
              <a:off x="597550" y="4328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7" name="Google Shape;9597;p108"/>
            <p:cNvSpPr/>
            <p:nvPr/>
          </p:nvSpPr>
          <p:spPr>
            <a:xfrm>
              <a:off x="597550" y="42150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8" name="Google Shape;9598;p108"/>
            <p:cNvSpPr/>
            <p:nvPr/>
          </p:nvSpPr>
          <p:spPr>
            <a:xfrm>
              <a:off x="597550" y="4101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9" name="Google Shape;9599;p108"/>
            <p:cNvSpPr/>
            <p:nvPr/>
          </p:nvSpPr>
          <p:spPr>
            <a:xfrm>
              <a:off x="597550" y="3988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0" name="Google Shape;9600;p108"/>
            <p:cNvSpPr/>
            <p:nvPr/>
          </p:nvSpPr>
          <p:spPr>
            <a:xfrm>
              <a:off x="597550" y="3875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1" name="Google Shape;9601;p108"/>
            <p:cNvSpPr/>
            <p:nvPr/>
          </p:nvSpPr>
          <p:spPr>
            <a:xfrm>
              <a:off x="597550" y="3762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2" name="Google Shape;9602;p108"/>
            <p:cNvSpPr/>
            <p:nvPr/>
          </p:nvSpPr>
          <p:spPr>
            <a:xfrm>
              <a:off x="597550" y="36496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3" name="Google Shape;9603;p108"/>
            <p:cNvSpPr/>
            <p:nvPr/>
          </p:nvSpPr>
          <p:spPr>
            <a:xfrm>
              <a:off x="597550" y="35364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4" name="Google Shape;9604;p108"/>
            <p:cNvSpPr/>
            <p:nvPr/>
          </p:nvSpPr>
          <p:spPr>
            <a:xfrm>
              <a:off x="597550" y="34232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5" name="Google Shape;9605;p108"/>
            <p:cNvSpPr/>
            <p:nvPr/>
          </p:nvSpPr>
          <p:spPr>
            <a:xfrm>
              <a:off x="597550" y="33100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6" name="Google Shape;9606;p108"/>
            <p:cNvSpPr/>
            <p:nvPr/>
          </p:nvSpPr>
          <p:spPr>
            <a:xfrm>
              <a:off x="597550" y="31967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7" name="Google Shape;9607;p108"/>
            <p:cNvSpPr/>
            <p:nvPr/>
          </p:nvSpPr>
          <p:spPr>
            <a:xfrm>
              <a:off x="597550" y="30835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8" name="Google Shape;9608;p108"/>
            <p:cNvSpPr/>
            <p:nvPr/>
          </p:nvSpPr>
          <p:spPr>
            <a:xfrm>
              <a:off x="597550" y="29703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9" name="Google Shape;9609;p108"/>
            <p:cNvSpPr/>
            <p:nvPr/>
          </p:nvSpPr>
          <p:spPr>
            <a:xfrm>
              <a:off x="597550" y="28578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0" name="Google Shape;9610;p108"/>
            <p:cNvSpPr/>
            <p:nvPr/>
          </p:nvSpPr>
          <p:spPr>
            <a:xfrm>
              <a:off x="597550" y="27446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1" name="Google Shape;9611;p108"/>
            <p:cNvSpPr/>
            <p:nvPr/>
          </p:nvSpPr>
          <p:spPr>
            <a:xfrm>
              <a:off x="597550" y="263140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2" name="Google Shape;9612;p108"/>
            <p:cNvSpPr/>
            <p:nvPr/>
          </p:nvSpPr>
          <p:spPr>
            <a:xfrm>
              <a:off x="597550" y="251817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3" name="Google Shape;9613;p108"/>
            <p:cNvSpPr/>
            <p:nvPr/>
          </p:nvSpPr>
          <p:spPr>
            <a:xfrm>
              <a:off x="597550" y="24049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4" name="Google Shape;9614;p108"/>
            <p:cNvSpPr/>
            <p:nvPr/>
          </p:nvSpPr>
          <p:spPr>
            <a:xfrm>
              <a:off x="597550" y="22917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5" name="Google Shape;9615;p108"/>
            <p:cNvSpPr/>
            <p:nvPr/>
          </p:nvSpPr>
          <p:spPr>
            <a:xfrm>
              <a:off x="597550" y="21792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6" name="Google Shape;9616;p108"/>
            <p:cNvSpPr/>
            <p:nvPr/>
          </p:nvSpPr>
          <p:spPr>
            <a:xfrm>
              <a:off x="597550" y="20660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7" name="Google Shape;9617;p108"/>
            <p:cNvSpPr/>
            <p:nvPr/>
          </p:nvSpPr>
          <p:spPr>
            <a:xfrm>
              <a:off x="597550" y="19528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8" name="Google Shape;9618;p108"/>
            <p:cNvSpPr/>
            <p:nvPr/>
          </p:nvSpPr>
          <p:spPr>
            <a:xfrm>
              <a:off x="597550" y="1839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9" name="Google Shape;9619;p108"/>
            <p:cNvSpPr/>
            <p:nvPr/>
          </p:nvSpPr>
          <p:spPr>
            <a:xfrm>
              <a:off x="597550" y="1726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0" name="Google Shape;9620;p108"/>
            <p:cNvSpPr/>
            <p:nvPr/>
          </p:nvSpPr>
          <p:spPr>
            <a:xfrm>
              <a:off x="597550" y="16131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1" name="Google Shape;9621;p108"/>
            <p:cNvSpPr/>
            <p:nvPr/>
          </p:nvSpPr>
          <p:spPr>
            <a:xfrm>
              <a:off x="597550" y="1499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2" name="Google Shape;9622;p108"/>
            <p:cNvSpPr/>
            <p:nvPr/>
          </p:nvSpPr>
          <p:spPr>
            <a:xfrm>
              <a:off x="597550" y="1387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3" name="Google Shape;9623;p108"/>
            <p:cNvSpPr/>
            <p:nvPr/>
          </p:nvSpPr>
          <p:spPr>
            <a:xfrm>
              <a:off x="597550" y="1274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4" name="Google Shape;9624;p108"/>
            <p:cNvSpPr/>
            <p:nvPr/>
          </p:nvSpPr>
          <p:spPr>
            <a:xfrm>
              <a:off x="597550" y="11610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5" name="Google Shape;9625;p108"/>
            <p:cNvSpPr/>
            <p:nvPr/>
          </p:nvSpPr>
          <p:spPr>
            <a:xfrm>
              <a:off x="597550" y="1047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6" name="Google Shape;9626;p108"/>
            <p:cNvSpPr/>
            <p:nvPr/>
          </p:nvSpPr>
          <p:spPr>
            <a:xfrm>
              <a:off x="597550" y="934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7" name="Google Shape;9627;p108"/>
            <p:cNvSpPr/>
            <p:nvPr/>
          </p:nvSpPr>
          <p:spPr>
            <a:xfrm>
              <a:off x="597550" y="821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8" name="Google Shape;9628;p108"/>
            <p:cNvSpPr/>
            <p:nvPr/>
          </p:nvSpPr>
          <p:spPr>
            <a:xfrm>
              <a:off x="597550" y="708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629" name="Google Shape;9629;p108"/>
          <p:cNvSpPr txBox="1"/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9630" name="Google Shape;9630;p108"/>
          <p:cNvSpPr txBox="1"/>
          <p:nvPr>
            <p:ph idx="2" type="title"/>
          </p:nvPr>
        </p:nvSpPr>
        <p:spPr>
          <a:xfrm>
            <a:off x="755600" y="2900863"/>
            <a:ext cx="22656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9631" name="Google Shape;9631;p108"/>
          <p:cNvSpPr txBox="1"/>
          <p:nvPr>
            <p:ph idx="1" type="subTitle"/>
          </p:nvPr>
        </p:nvSpPr>
        <p:spPr>
          <a:xfrm>
            <a:off x="755600" y="3296863"/>
            <a:ext cx="2265600" cy="75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32" name="Google Shape;9632;p108"/>
          <p:cNvSpPr txBox="1"/>
          <p:nvPr>
            <p:ph idx="3" type="title"/>
          </p:nvPr>
        </p:nvSpPr>
        <p:spPr>
          <a:xfrm>
            <a:off x="3443604" y="2900863"/>
            <a:ext cx="22656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9633" name="Google Shape;9633;p108"/>
          <p:cNvSpPr txBox="1"/>
          <p:nvPr>
            <p:ph idx="4" type="subTitle"/>
          </p:nvPr>
        </p:nvSpPr>
        <p:spPr>
          <a:xfrm>
            <a:off x="3443604" y="3296863"/>
            <a:ext cx="2265600" cy="75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34" name="Google Shape;9634;p108"/>
          <p:cNvSpPr txBox="1"/>
          <p:nvPr>
            <p:ph idx="5" type="title"/>
          </p:nvPr>
        </p:nvSpPr>
        <p:spPr>
          <a:xfrm>
            <a:off x="6132644" y="2900863"/>
            <a:ext cx="22656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9635" name="Google Shape;9635;p108"/>
          <p:cNvSpPr txBox="1"/>
          <p:nvPr>
            <p:ph idx="6" type="subTitle"/>
          </p:nvPr>
        </p:nvSpPr>
        <p:spPr>
          <a:xfrm>
            <a:off x="6132644" y="3296863"/>
            <a:ext cx="2265600" cy="75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9636" name="Google Shape;9636;p108"/>
          <p:cNvGrpSpPr/>
          <p:nvPr/>
        </p:nvGrpSpPr>
        <p:grpSpPr>
          <a:xfrm>
            <a:off x="-7" y="-76201"/>
            <a:ext cx="586800" cy="1284425"/>
            <a:chOff x="-7" y="-76201"/>
            <a:chExt cx="586800" cy="1284425"/>
          </a:xfrm>
        </p:grpSpPr>
        <p:sp>
          <p:nvSpPr>
            <p:cNvPr id="9637" name="Google Shape;9637;p108"/>
            <p:cNvSpPr/>
            <p:nvPr/>
          </p:nvSpPr>
          <p:spPr>
            <a:xfrm flipH="1">
              <a:off x="-7" y="-76201"/>
              <a:ext cx="586800" cy="1284425"/>
            </a:xfrm>
            <a:prstGeom prst="flowChartOffpageConnector">
              <a:avLst/>
            </a:prstGeom>
            <a:gradFill>
              <a:gsLst>
                <a:gs pos="0">
                  <a:schemeClr val="accent4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9638" name="Google Shape;9638;p108"/>
            <p:cNvGrpSpPr/>
            <p:nvPr/>
          </p:nvGrpSpPr>
          <p:grpSpPr>
            <a:xfrm flipH="1" rot="5400000">
              <a:off x="-148228" y="320574"/>
              <a:ext cx="883262" cy="242091"/>
              <a:chOff x="2300350" y="2601250"/>
              <a:chExt cx="2275275" cy="623625"/>
            </a:xfrm>
          </p:grpSpPr>
          <p:sp>
            <p:nvSpPr>
              <p:cNvPr id="9639" name="Google Shape;9639;p108"/>
              <p:cNvSpPr/>
              <p:nvPr/>
            </p:nvSpPr>
            <p:spPr>
              <a:xfrm>
                <a:off x="2300350" y="2601250"/>
                <a:ext cx="392100" cy="623625"/>
              </a:xfrm>
              <a:custGeom>
                <a:rect b="b" l="l" r="r" t="t"/>
                <a:pathLst>
                  <a:path extrusionOk="0" h="24945" w="15684">
                    <a:moveTo>
                      <a:pt x="12720" y="0"/>
                    </a:moveTo>
                    <a:cubicBezTo>
                      <a:pt x="13337" y="0"/>
                      <a:pt x="14078" y="247"/>
                      <a:pt x="14572" y="741"/>
                    </a:cubicBezTo>
                    <a:cubicBezTo>
                      <a:pt x="15684" y="1852"/>
                      <a:pt x="15684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684" y="21240"/>
                      <a:pt x="15684" y="22845"/>
                      <a:pt x="14572" y="23957"/>
                    </a:cubicBezTo>
                    <a:cubicBezTo>
                      <a:pt x="13584" y="24944"/>
                      <a:pt x="11855" y="24944"/>
                      <a:pt x="10744" y="23957"/>
                    </a:cubicBezTo>
                    <a:lnTo>
                      <a:pt x="1112" y="14325"/>
                    </a:lnTo>
                    <a:cubicBezTo>
                      <a:pt x="1" y="13213"/>
                      <a:pt x="1" y="11484"/>
                      <a:pt x="1112" y="10496"/>
                    </a:cubicBezTo>
                    <a:lnTo>
                      <a:pt x="10744" y="741"/>
                    </a:lnTo>
                    <a:cubicBezTo>
                      <a:pt x="11361" y="247"/>
                      <a:pt x="11979" y="0"/>
                      <a:pt x="1272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40" name="Google Shape;9640;p108"/>
              <p:cNvSpPr/>
              <p:nvPr/>
            </p:nvSpPr>
            <p:spPr>
              <a:xfrm>
                <a:off x="2680075" y="2601250"/>
                <a:ext cx="389025" cy="623625"/>
              </a:xfrm>
              <a:custGeom>
                <a:rect b="b" l="l" r="r" t="t"/>
                <a:pathLst>
                  <a:path extrusionOk="0" h="24945" w="15561">
                    <a:moveTo>
                      <a:pt x="12596" y="0"/>
                    </a:moveTo>
                    <a:cubicBezTo>
                      <a:pt x="13337" y="0"/>
                      <a:pt x="13955" y="247"/>
                      <a:pt x="14449" y="741"/>
                    </a:cubicBezTo>
                    <a:cubicBezTo>
                      <a:pt x="15560" y="1852"/>
                      <a:pt x="15560" y="3581"/>
                      <a:pt x="14449" y="4569"/>
                    </a:cubicBezTo>
                    <a:lnTo>
                      <a:pt x="6669" y="12349"/>
                    </a:lnTo>
                    <a:lnTo>
                      <a:pt x="14449" y="20128"/>
                    </a:lnTo>
                    <a:cubicBezTo>
                      <a:pt x="15560" y="21240"/>
                      <a:pt x="15560" y="22845"/>
                      <a:pt x="14449" y="23957"/>
                    </a:cubicBezTo>
                    <a:cubicBezTo>
                      <a:pt x="13461" y="24944"/>
                      <a:pt x="11732" y="24944"/>
                      <a:pt x="10621" y="23957"/>
                    </a:cubicBezTo>
                    <a:lnTo>
                      <a:pt x="988" y="14325"/>
                    </a:lnTo>
                    <a:cubicBezTo>
                      <a:pt x="1" y="13213"/>
                      <a:pt x="1" y="11484"/>
                      <a:pt x="988" y="10496"/>
                    </a:cubicBezTo>
                    <a:lnTo>
                      <a:pt x="10621" y="741"/>
                    </a:lnTo>
                    <a:cubicBezTo>
                      <a:pt x="11238" y="247"/>
                      <a:pt x="11855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41" name="Google Shape;9641;p108"/>
              <p:cNvSpPr/>
              <p:nvPr/>
            </p:nvSpPr>
            <p:spPr>
              <a:xfrm>
                <a:off x="3056725" y="2601250"/>
                <a:ext cx="389000" cy="623625"/>
              </a:xfrm>
              <a:custGeom>
                <a:rect b="b" l="l" r="r" t="t"/>
                <a:pathLst>
                  <a:path extrusionOk="0" h="24945" w="15560">
                    <a:moveTo>
                      <a:pt x="12596" y="0"/>
                    </a:moveTo>
                    <a:cubicBezTo>
                      <a:pt x="13337" y="0"/>
                      <a:pt x="13954" y="247"/>
                      <a:pt x="14448" y="741"/>
                    </a:cubicBezTo>
                    <a:cubicBezTo>
                      <a:pt x="15559" y="1852"/>
                      <a:pt x="15559" y="3581"/>
                      <a:pt x="14448" y="4569"/>
                    </a:cubicBezTo>
                    <a:lnTo>
                      <a:pt x="6792" y="12349"/>
                    </a:lnTo>
                    <a:lnTo>
                      <a:pt x="14448" y="20128"/>
                    </a:lnTo>
                    <a:cubicBezTo>
                      <a:pt x="15559" y="21240"/>
                      <a:pt x="15559" y="22845"/>
                      <a:pt x="14448" y="23957"/>
                    </a:cubicBezTo>
                    <a:cubicBezTo>
                      <a:pt x="13460" y="24944"/>
                      <a:pt x="11731" y="24944"/>
                      <a:pt x="10743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3" y="741"/>
                    </a:lnTo>
                    <a:cubicBezTo>
                      <a:pt x="11237" y="247"/>
                      <a:pt x="11855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42" name="Google Shape;9642;p108"/>
              <p:cNvSpPr/>
              <p:nvPr/>
            </p:nvSpPr>
            <p:spPr>
              <a:xfrm>
                <a:off x="3433350" y="2601250"/>
                <a:ext cx="389000" cy="623625"/>
              </a:xfrm>
              <a:custGeom>
                <a:rect b="b" l="l" r="r" t="t"/>
                <a:pathLst>
                  <a:path extrusionOk="0" h="24945" w="15560">
                    <a:moveTo>
                      <a:pt x="12596" y="0"/>
                    </a:moveTo>
                    <a:cubicBezTo>
                      <a:pt x="13337" y="0"/>
                      <a:pt x="13955" y="247"/>
                      <a:pt x="14572" y="741"/>
                    </a:cubicBezTo>
                    <a:cubicBezTo>
                      <a:pt x="15560" y="1852"/>
                      <a:pt x="15560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60" y="21240"/>
                      <a:pt x="15560" y="22845"/>
                      <a:pt x="14572" y="23957"/>
                    </a:cubicBezTo>
                    <a:cubicBezTo>
                      <a:pt x="13461" y="24944"/>
                      <a:pt x="11732" y="24944"/>
                      <a:pt x="10744" y="23957"/>
                    </a:cubicBezTo>
                    <a:lnTo>
                      <a:pt x="988" y="14325"/>
                    </a:lnTo>
                    <a:cubicBezTo>
                      <a:pt x="1" y="13213"/>
                      <a:pt x="1" y="11484"/>
                      <a:pt x="988" y="10496"/>
                    </a:cubicBezTo>
                    <a:lnTo>
                      <a:pt x="10744" y="741"/>
                    </a:lnTo>
                    <a:cubicBezTo>
                      <a:pt x="11238" y="247"/>
                      <a:pt x="11979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43" name="Google Shape;9643;p108"/>
              <p:cNvSpPr/>
              <p:nvPr/>
            </p:nvSpPr>
            <p:spPr>
              <a:xfrm>
                <a:off x="3810000" y="2601250"/>
                <a:ext cx="389000" cy="623625"/>
              </a:xfrm>
              <a:custGeom>
                <a:rect b="b" l="l" r="r" t="t"/>
                <a:pathLst>
                  <a:path extrusionOk="0" h="24945" w="15560">
                    <a:moveTo>
                      <a:pt x="12596" y="0"/>
                    </a:moveTo>
                    <a:cubicBezTo>
                      <a:pt x="13337" y="0"/>
                      <a:pt x="13954" y="247"/>
                      <a:pt x="14572" y="741"/>
                    </a:cubicBezTo>
                    <a:cubicBezTo>
                      <a:pt x="15559" y="1852"/>
                      <a:pt x="15559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59" y="21240"/>
                      <a:pt x="15559" y="22845"/>
                      <a:pt x="14572" y="23957"/>
                    </a:cubicBezTo>
                    <a:cubicBezTo>
                      <a:pt x="13460" y="24944"/>
                      <a:pt x="11731" y="24944"/>
                      <a:pt x="10743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3" y="741"/>
                    </a:lnTo>
                    <a:cubicBezTo>
                      <a:pt x="11237" y="247"/>
                      <a:pt x="11978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44" name="Google Shape;9644;p108"/>
              <p:cNvSpPr/>
              <p:nvPr/>
            </p:nvSpPr>
            <p:spPr>
              <a:xfrm>
                <a:off x="4186625" y="2601250"/>
                <a:ext cx="389000" cy="623625"/>
              </a:xfrm>
              <a:custGeom>
                <a:rect b="b" l="l" r="r" t="t"/>
                <a:pathLst>
                  <a:path extrusionOk="0" h="24945" w="15560">
                    <a:moveTo>
                      <a:pt x="12596" y="0"/>
                    </a:moveTo>
                    <a:cubicBezTo>
                      <a:pt x="13337" y="0"/>
                      <a:pt x="13955" y="247"/>
                      <a:pt x="14572" y="741"/>
                    </a:cubicBezTo>
                    <a:cubicBezTo>
                      <a:pt x="15560" y="1852"/>
                      <a:pt x="15560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60" y="21240"/>
                      <a:pt x="15560" y="22845"/>
                      <a:pt x="14572" y="23957"/>
                    </a:cubicBezTo>
                    <a:cubicBezTo>
                      <a:pt x="13461" y="24944"/>
                      <a:pt x="11732" y="24944"/>
                      <a:pt x="10744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4" y="741"/>
                    </a:lnTo>
                    <a:cubicBezTo>
                      <a:pt x="11238" y="247"/>
                      <a:pt x="11979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9645" name="Google Shape;9645;p108"/>
          <p:cNvGrpSpPr/>
          <p:nvPr/>
        </p:nvGrpSpPr>
        <p:grpSpPr>
          <a:xfrm rot="5400000">
            <a:off x="54450" y="1665375"/>
            <a:ext cx="98902" cy="553090"/>
            <a:chOff x="4898850" y="4820550"/>
            <a:chExt cx="98902" cy="553090"/>
          </a:xfrm>
        </p:grpSpPr>
        <p:sp>
          <p:nvSpPr>
            <p:cNvPr id="9646" name="Google Shape;9646;p108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7" name="Google Shape;9647;p108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8" name="Google Shape;9648;p108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9" name="Google Shape;9649;p108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0" name="Google Shape;9650;p108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651" name="Google Shape;9651;p108"/>
          <p:cNvSpPr/>
          <p:nvPr/>
        </p:nvSpPr>
        <p:spPr>
          <a:xfrm rot="-5400000">
            <a:off x="348814" y="4018626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52" name="Google Shape;9652;p108"/>
          <p:cNvGrpSpPr/>
          <p:nvPr/>
        </p:nvGrpSpPr>
        <p:grpSpPr>
          <a:xfrm flipH="1" rot="-5400000">
            <a:off x="7907216" y="4455774"/>
            <a:ext cx="1823016" cy="296643"/>
            <a:chOff x="7857346" y="3902355"/>
            <a:chExt cx="1823016" cy="296643"/>
          </a:xfrm>
        </p:grpSpPr>
        <p:sp>
          <p:nvSpPr>
            <p:cNvPr id="9653" name="Google Shape;9653;p108"/>
            <p:cNvSpPr/>
            <p:nvPr/>
          </p:nvSpPr>
          <p:spPr>
            <a:xfrm>
              <a:off x="7956216" y="4048371"/>
              <a:ext cx="1724145" cy="150627"/>
            </a:xfrm>
            <a:custGeom>
              <a:rect b="b" l="l" r="r" t="t"/>
              <a:pathLst>
                <a:path extrusionOk="0" fill="none" h="4834" w="55332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4" name="Google Shape;9654;p108"/>
            <p:cNvSpPr/>
            <p:nvPr/>
          </p:nvSpPr>
          <p:spPr>
            <a:xfrm>
              <a:off x="8453686" y="390235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0" y="1488"/>
                  </a:moveTo>
                  <a:cubicBezTo>
                    <a:pt x="0" y="670"/>
                    <a:pt x="670" y="1"/>
                    <a:pt x="1488" y="1"/>
                  </a:cubicBezTo>
                  <a:cubicBezTo>
                    <a:pt x="2306" y="1"/>
                    <a:pt x="2950" y="670"/>
                    <a:pt x="2950" y="1488"/>
                  </a:cubicBezTo>
                  <a:cubicBezTo>
                    <a:pt x="2950" y="2281"/>
                    <a:pt x="2306" y="2951"/>
                    <a:pt x="1488" y="2951"/>
                  </a:cubicBezTo>
                  <a:cubicBezTo>
                    <a:pt x="670" y="2951"/>
                    <a:pt x="0" y="2281"/>
                    <a:pt x="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5" name="Google Shape;9655;p108"/>
            <p:cNvSpPr/>
            <p:nvPr/>
          </p:nvSpPr>
          <p:spPr>
            <a:xfrm>
              <a:off x="8478396" y="3927096"/>
              <a:ext cx="43281" cy="42502"/>
            </a:xfrm>
            <a:custGeom>
              <a:rect b="b" l="l" r="r" t="t"/>
              <a:pathLst>
                <a:path extrusionOk="0" h="1364" w="1389">
                  <a:moveTo>
                    <a:pt x="695" y="0"/>
                  </a:moveTo>
                  <a:cubicBezTo>
                    <a:pt x="298" y="0"/>
                    <a:pt x="1" y="298"/>
                    <a:pt x="1" y="694"/>
                  </a:cubicBezTo>
                  <a:cubicBezTo>
                    <a:pt x="1" y="1066"/>
                    <a:pt x="298" y="1363"/>
                    <a:pt x="695" y="1363"/>
                  </a:cubicBezTo>
                  <a:cubicBezTo>
                    <a:pt x="1067" y="1363"/>
                    <a:pt x="1389" y="1066"/>
                    <a:pt x="1389" y="694"/>
                  </a:cubicBezTo>
                  <a:cubicBezTo>
                    <a:pt x="1389" y="298"/>
                    <a:pt x="1067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6" name="Google Shape;9656;p108"/>
            <p:cNvSpPr/>
            <p:nvPr/>
          </p:nvSpPr>
          <p:spPr>
            <a:xfrm>
              <a:off x="7857346" y="400200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7" name="Google Shape;9657;p108"/>
            <p:cNvSpPr/>
            <p:nvPr/>
          </p:nvSpPr>
          <p:spPr>
            <a:xfrm>
              <a:off x="7882087" y="4026715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8" name="Google Shape;9658;p108"/>
            <p:cNvSpPr/>
            <p:nvPr/>
          </p:nvSpPr>
          <p:spPr>
            <a:xfrm>
              <a:off x="8545608" y="3948721"/>
              <a:ext cx="1134754" cy="175368"/>
            </a:xfrm>
            <a:custGeom>
              <a:rect b="b" l="l" r="r" t="t"/>
              <a:pathLst>
                <a:path extrusionOk="0" fill="none" h="5628" w="36417">
                  <a:moveTo>
                    <a:pt x="0" y="0"/>
                  </a:moveTo>
                  <a:lnTo>
                    <a:pt x="6049" y="0"/>
                  </a:lnTo>
                  <a:lnTo>
                    <a:pt x="8379" y="2330"/>
                  </a:lnTo>
                  <a:lnTo>
                    <a:pt x="11676" y="5627"/>
                  </a:lnTo>
                  <a:lnTo>
                    <a:pt x="36416" y="5627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659" name="Google Shape;9659;p108"/>
          <p:cNvGrpSpPr/>
          <p:nvPr/>
        </p:nvGrpSpPr>
        <p:grpSpPr>
          <a:xfrm flipH="1">
            <a:off x="7120557" y="-107958"/>
            <a:ext cx="1520982" cy="302065"/>
            <a:chOff x="5642557" y="-150670"/>
            <a:chExt cx="1520982" cy="302065"/>
          </a:xfrm>
        </p:grpSpPr>
        <p:sp>
          <p:nvSpPr>
            <p:cNvPr id="9660" name="Google Shape;9660;p108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1" name="Google Shape;9661;p108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2" name="Google Shape;9662;p108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3" name="Google Shape;9663;p108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4" name="Google Shape;9664;p108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665" name="Google Shape;9665;p108"/>
          <p:cNvGrpSpPr/>
          <p:nvPr/>
        </p:nvGrpSpPr>
        <p:grpSpPr>
          <a:xfrm>
            <a:off x="8455187" y="1287478"/>
            <a:ext cx="883262" cy="242091"/>
            <a:chOff x="2300350" y="2601250"/>
            <a:chExt cx="2275275" cy="623625"/>
          </a:xfrm>
        </p:grpSpPr>
        <p:sp>
          <p:nvSpPr>
            <p:cNvPr id="9666" name="Google Shape;9666;p108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7" name="Google Shape;9667;p108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8" name="Google Shape;9668;p108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9" name="Google Shape;9669;p108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0" name="Google Shape;9670;p108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1" name="Google Shape;9671;p108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6">
    <p:spTree>
      <p:nvGrpSpPr>
        <p:cNvPr id="9672" name="Shape 9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73" name="Google Shape;9673;p109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9674" name="Google Shape;9674;p109"/>
            <p:cNvSpPr/>
            <p:nvPr/>
          </p:nvSpPr>
          <p:spPr>
            <a:xfrm>
              <a:off x="597550" y="4893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5" name="Google Shape;9675;p109"/>
            <p:cNvSpPr/>
            <p:nvPr/>
          </p:nvSpPr>
          <p:spPr>
            <a:xfrm>
              <a:off x="597550" y="4780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6" name="Google Shape;9676;p109"/>
            <p:cNvSpPr/>
            <p:nvPr/>
          </p:nvSpPr>
          <p:spPr>
            <a:xfrm>
              <a:off x="597550" y="46671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7" name="Google Shape;9677;p109"/>
            <p:cNvSpPr/>
            <p:nvPr/>
          </p:nvSpPr>
          <p:spPr>
            <a:xfrm>
              <a:off x="597550" y="4553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8" name="Google Shape;9678;p109"/>
            <p:cNvSpPr/>
            <p:nvPr/>
          </p:nvSpPr>
          <p:spPr>
            <a:xfrm>
              <a:off x="597550" y="4441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9" name="Google Shape;9679;p109"/>
            <p:cNvSpPr/>
            <p:nvPr/>
          </p:nvSpPr>
          <p:spPr>
            <a:xfrm>
              <a:off x="597550" y="4328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0" name="Google Shape;9680;p109"/>
            <p:cNvSpPr/>
            <p:nvPr/>
          </p:nvSpPr>
          <p:spPr>
            <a:xfrm>
              <a:off x="597550" y="42150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1" name="Google Shape;9681;p109"/>
            <p:cNvSpPr/>
            <p:nvPr/>
          </p:nvSpPr>
          <p:spPr>
            <a:xfrm>
              <a:off x="597550" y="4101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2" name="Google Shape;9682;p109"/>
            <p:cNvSpPr/>
            <p:nvPr/>
          </p:nvSpPr>
          <p:spPr>
            <a:xfrm>
              <a:off x="597550" y="3988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3" name="Google Shape;9683;p109"/>
            <p:cNvSpPr/>
            <p:nvPr/>
          </p:nvSpPr>
          <p:spPr>
            <a:xfrm>
              <a:off x="597550" y="3875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4" name="Google Shape;9684;p109"/>
            <p:cNvSpPr/>
            <p:nvPr/>
          </p:nvSpPr>
          <p:spPr>
            <a:xfrm>
              <a:off x="597550" y="3762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5" name="Google Shape;9685;p109"/>
            <p:cNvSpPr/>
            <p:nvPr/>
          </p:nvSpPr>
          <p:spPr>
            <a:xfrm>
              <a:off x="597550" y="36496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6" name="Google Shape;9686;p109"/>
            <p:cNvSpPr/>
            <p:nvPr/>
          </p:nvSpPr>
          <p:spPr>
            <a:xfrm>
              <a:off x="597550" y="35364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7" name="Google Shape;9687;p109"/>
            <p:cNvSpPr/>
            <p:nvPr/>
          </p:nvSpPr>
          <p:spPr>
            <a:xfrm>
              <a:off x="597550" y="34232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8" name="Google Shape;9688;p109"/>
            <p:cNvSpPr/>
            <p:nvPr/>
          </p:nvSpPr>
          <p:spPr>
            <a:xfrm>
              <a:off x="597550" y="33100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9" name="Google Shape;9689;p109"/>
            <p:cNvSpPr/>
            <p:nvPr/>
          </p:nvSpPr>
          <p:spPr>
            <a:xfrm>
              <a:off x="597550" y="31967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0" name="Google Shape;9690;p109"/>
            <p:cNvSpPr/>
            <p:nvPr/>
          </p:nvSpPr>
          <p:spPr>
            <a:xfrm>
              <a:off x="597550" y="30835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1" name="Google Shape;9691;p109"/>
            <p:cNvSpPr/>
            <p:nvPr/>
          </p:nvSpPr>
          <p:spPr>
            <a:xfrm>
              <a:off x="597550" y="29703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2" name="Google Shape;9692;p109"/>
            <p:cNvSpPr/>
            <p:nvPr/>
          </p:nvSpPr>
          <p:spPr>
            <a:xfrm>
              <a:off x="597550" y="28578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3" name="Google Shape;9693;p109"/>
            <p:cNvSpPr/>
            <p:nvPr/>
          </p:nvSpPr>
          <p:spPr>
            <a:xfrm>
              <a:off x="597550" y="27446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4" name="Google Shape;9694;p109"/>
            <p:cNvSpPr/>
            <p:nvPr/>
          </p:nvSpPr>
          <p:spPr>
            <a:xfrm>
              <a:off x="597550" y="263140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5" name="Google Shape;9695;p109"/>
            <p:cNvSpPr/>
            <p:nvPr/>
          </p:nvSpPr>
          <p:spPr>
            <a:xfrm>
              <a:off x="597550" y="251817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6" name="Google Shape;9696;p109"/>
            <p:cNvSpPr/>
            <p:nvPr/>
          </p:nvSpPr>
          <p:spPr>
            <a:xfrm>
              <a:off x="597550" y="24049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7" name="Google Shape;9697;p109"/>
            <p:cNvSpPr/>
            <p:nvPr/>
          </p:nvSpPr>
          <p:spPr>
            <a:xfrm>
              <a:off x="597550" y="22917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8" name="Google Shape;9698;p109"/>
            <p:cNvSpPr/>
            <p:nvPr/>
          </p:nvSpPr>
          <p:spPr>
            <a:xfrm>
              <a:off x="597550" y="21792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9" name="Google Shape;9699;p109"/>
            <p:cNvSpPr/>
            <p:nvPr/>
          </p:nvSpPr>
          <p:spPr>
            <a:xfrm>
              <a:off x="597550" y="20660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0" name="Google Shape;9700;p109"/>
            <p:cNvSpPr/>
            <p:nvPr/>
          </p:nvSpPr>
          <p:spPr>
            <a:xfrm>
              <a:off x="597550" y="19528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1" name="Google Shape;9701;p109"/>
            <p:cNvSpPr/>
            <p:nvPr/>
          </p:nvSpPr>
          <p:spPr>
            <a:xfrm>
              <a:off x="597550" y="1839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2" name="Google Shape;9702;p109"/>
            <p:cNvSpPr/>
            <p:nvPr/>
          </p:nvSpPr>
          <p:spPr>
            <a:xfrm>
              <a:off x="597550" y="1726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3" name="Google Shape;9703;p109"/>
            <p:cNvSpPr/>
            <p:nvPr/>
          </p:nvSpPr>
          <p:spPr>
            <a:xfrm>
              <a:off x="597550" y="16131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4" name="Google Shape;9704;p109"/>
            <p:cNvSpPr/>
            <p:nvPr/>
          </p:nvSpPr>
          <p:spPr>
            <a:xfrm>
              <a:off x="597550" y="1499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5" name="Google Shape;9705;p109"/>
            <p:cNvSpPr/>
            <p:nvPr/>
          </p:nvSpPr>
          <p:spPr>
            <a:xfrm>
              <a:off x="597550" y="1387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6" name="Google Shape;9706;p109"/>
            <p:cNvSpPr/>
            <p:nvPr/>
          </p:nvSpPr>
          <p:spPr>
            <a:xfrm>
              <a:off x="597550" y="1274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7" name="Google Shape;9707;p109"/>
            <p:cNvSpPr/>
            <p:nvPr/>
          </p:nvSpPr>
          <p:spPr>
            <a:xfrm>
              <a:off x="597550" y="11610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8" name="Google Shape;9708;p109"/>
            <p:cNvSpPr/>
            <p:nvPr/>
          </p:nvSpPr>
          <p:spPr>
            <a:xfrm>
              <a:off x="597550" y="1047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9" name="Google Shape;9709;p109"/>
            <p:cNvSpPr/>
            <p:nvPr/>
          </p:nvSpPr>
          <p:spPr>
            <a:xfrm>
              <a:off x="597550" y="934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0" name="Google Shape;9710;p109"/>
            <p:cNvSpPr/>
            <p:nvPr/>
          </p:nvSpPr>
          <p:spPr>
            <a:xfrm>
              <a:off x="597550" y="821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1" name="Google Shape;9711;p109"/>
            <p:cNvSpPr/>
            <p:nvPr/>
          </p:nvSpPr>
          <p:spPr>
            <a:xfrm>
              <a:off x="597550" y="708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712" name="Google Shape;9712;p109"/>
          <p:cNvSpPr txBox="1"/>
          <p:nvPr>
            <p:ph type="title"/>
          </p:nvPr>
        </p:nvSpPr>
        <p:spPr>
          <a:xfrm>
            <a:off x="2246574" y="1636039"/>
            <a:ext cx="20193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9713" name="Google Shape;9713;p109"/>
          <p:cNvSpPr txBox="1"/>
          <p:nvPr>
            <p:ph idx="1" type="subTitle"/>
          </p:nvPr>
        </p:nvSpPr>
        <p:spPr>
          <a:xfrm>
            <a:off x="2123424" y="2032039"/>
            <a:ext cx="2265600" cy="53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14" name="Google Shape;9714;p109"/>
          <p:cNvSpPr txBox="1"/>
          <p:nvPr>
            <p:ph idx="2" type="title"/>
          </p:nvPr>
        </p:nvSpPr>
        <p:spPr>
          <a:xfrm>
            <a:off x="6172578" y="1636039"/>
            <a:ext cx="20193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9715" name="Google Shape;9715;p109"/>
          <p:cNvSpPr txBox="1"/>
          <p:nvPr>
            <p:ph idx="3" type="subTitle"/>
          </p:nvPr>
        </p:nvSpPr>
        <p:spPr>
          <a:xfrm>
            <a:off x="6049428" y="2032039"/>
            <a:ext cx="2265600" cy="53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16" name="Google Shape;9716;p109"/>
          <p:cNvSpPr txBox="1"/>
          <p:nvPr>
            <p:ph idx="4" type="title"/>
          </p:nvPr>
        </p:nvSpPr>
        <p:spPr>
          <a:xfrm>
            <a:off x="2204274" y="3315400"/>
            <a:ext cx="21039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9717" name="Google Shape;9717;p109"/>
          <p:cNvSpPr txBox="1"/>
          <p:nvPr>
            <p:ph idx="5" type="subTitle"/>
          </p:nvPr>
        </p:nvSpPr>
        <p:spPr>
          <a:xfrm>
            <a:off x="2123424" y="3711400"/>
            <a:ext cx="2265600" cy="53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18" name="Google Shape;9718;p109"/>
          <p:cNvSpPr txBox="1"/>
          <p:nvPr>
            <p:ph idx="6" type="title"/>
          </p:nvPr>
        </p:nvSpPr>
        <p:spPr>
          <a:xfrm>
            <a:off x="6172578" y="3315400"/>
            <a:ext cx="20193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9719" name="Google Shape;9719;p109"/>
          <p:cNvSpPr txBox="1"/>
          <p:nvPr>
            <p:ph idx="7" type="subTitle"/>
          </p:nvPr>
        </p:nvSpPr>
        <p:spPr>
          <a:xfrm>
            <a:off x="6049428" y="3711400"/>
            <a:ext cx="2265600" cy="53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20" name="Google Shape;9720;p109"/>
          <p:cNvSpPr/>
          <p:nvPr/>
        </p:nvSpPr>
        <p:spPr>
          <a:xfrm>
            <a:off x="7" y="-99206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721" name="Google Shape;9721;p109"/>
          <p:cNvGrpSpPr/>
          <p:nvPr/>
        </p:nvGrpSpPr>
        <p:grpSpPr>
          <a:xfrm>
            <a:off x="-500742" y="161244"/>
            <a:ext cx="1520982" cy="302065"/>
            <a:chOff x="5642557" y="-150670"/>
            <a:chExt cx="1520982" cy="302065"/>
          </a:xfrm>
        </p:grpSpPr>
        <p:sp>
          <p:nvSpPr>
            <p:cNvPr id="9722" name="Google Shape;9722;p109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3" name="Google Shape;9723;p109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4" name="Google Shape;9724;p109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5" name="Google Shape;9725;p109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6" name="Google Shape;9726;p109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727" name="Google Shape;9727;p109"/>
          <p:cNvGrpSpPr/>
          <p:nvPr/>
        </p:nvGrpSpPr>
        <p:grpSpPr>
          <a:xfrm rot="5400000">
            <a:off x="85100" y="2002025"/>
            <a:ext cx="98902" cy="553090"/>
            <a:chOff x="4898850" y="4820550"/>
            <a:chExt cx="98902" cy="553090"/>
          </a:xfrm>
        </p:grpSpPr>
        <p:sp>
          <p:nvSpPr>
            <p:cNvPr id="9728" name="Google Shape;9728;p109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9" name="Google Shape;9729;p109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0" name="Google Shape;9730;p109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1" name="Google Shape;9731;p109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2" name="Google Shape;9732;p109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733" name="Google Shape;9733;p109"/>
          <p:cNvGrpSpPr/>
          <p:nvPr/>
        </p:nvGrpSpPr>
        <p:grpSpPr>
          <a:xfrm flipH="1">
            <a:off x="5072421" y="4999731"/>
            <a:ext cx="1823016" cy="196994"/>
            <a:chOff x="7857346" y="4002005"/>
            <a:chExt cx="1823016" cy="196994"/>
          </a:xfrm>
        </p:grpSpPr>
        <p:sp>
          <p:nvSpPr>
            <p:cNvPr id="9734" name="Google Shape;9734;p109"/>
            <p:cNvSpPr/>
            <p:nvPr/>
          </p:nvSpPr>
          <p:spPr>
            <a:xfrm>
              <a:off x="7956216" y="4048371"/>
              <a:ext cx="1724145" cy="150627"/>
            </a:xfrm>
            <a:custGeom>
              <a:rect b="b" l="l" r="r" t="t"/>
              <a:pathLst>
                <a:path extrusionOk="0" fill="none" h="4834" w="55332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5" name="Google Shape;9735;p109"/>
            <p:cNvSpPr/>
            <p:nvPr/>
          </p:nvSpPr>
          <p:spPr>
            <a:xfrm>
              <a:off x="7857346" y="400200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6" name="Google Shape;9736;p109"/>
            <p:cNvSpPr/>
            <p:nvPr/>
          </p:nvSpPr>
          <p:spPr>
            <a:xfrm>
              <a:off x="7882087" y="4026715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737" name="Google Shape;9737;p109"/>
          <p:cNvSpPr/>
          <p:nvPr/>
        </p:nvSpPr>
        <p:spPr>
          <a:xfrm rot="-5400000">
            <a:off x="348812" y="4195726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738" name="Google Shape;9738;p109"/>
          <p:cNvGrpSpPr/>
          <p:nvPr/>
        </p:nvGrpSpPr>
        <p:grpSpPr>
          <a:xfrm rot="5400000">
            <a:off x="9019112" y="1314150"/>
            <a:ext cx="98902" cy="553090"/>
            <a:chOff x="4898850" y="4820550"/>
            <a:chExt cx="98902" cy="553090"/>
          </a:xfrm>
        </p:grpSpPr>
        <p:sp>
          <p:nvSpPr>
            <p:cNvPr id="9739" name="Google Shape;9739;p109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0" name="Google Shape;9740;p109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1" name="Google Shape;9741;p109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2" name="Google Shape;9742;p109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3" name="Google Shape;9743;p109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744" name="Google Shape;9744;p109"/>
          <p:cNvSpPr/>
          <p:nvPr/>
        </p:nvSpPr>
        <p:spPr>
          <a:xfrm rot="5400000">
            <a:off x="8206162" y="-3488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745" name="Google Shape;9745;p109"/>
          <p:cNvGrpSpPr/>
          <p:nvPr/>
        </p:nvGrpSpPr>
        <p:grpSpPr>
          <a:xfrm>
            <a:off x="5072076" y="284994"/>
            <a:ext cx="1252897" cy="51000"/>
            <a:chOff x="2915381" y="4104819"/>
            <a:chExt cx="1252897" cy="51000"/>
          </a:xfrm>
        </p:grpSpPr>
        <p:sp>
          <p:nvSpPr>
            <p:cNvPr id="9746" name="Google Shape;9746;p109"/>
            <p:cNvSpPr/>
            <p:nvPr/>
          </p:nvSpPr>
          <p:spPr>
            <a:xfrm>
              <a:off x="2915381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7" name="Google Shape;9747;p109"/>
            <p:cNvSpPr/>
            <p:nvPr/>
          </p:nvSpPr>
          <p:spPr>
            <a:xfrm>
              <a:off x="3007850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8" name="Google Shape;9748;p109"/>
            <p:cNvSpPr/>
            <p:nvPr/>
          </p:nvSpPr>
          <p:spPr>
            <a:xfrm>
              <a:off x="3100319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9" name="Google Shape;9749;p109"/>
            <p:cNvSpPr/>
            <p:nvPr/>
          </p:nvSpPr>
          <p:spPr>
            <a:xfrm>
              <a:off x="3192788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0" name="Google Shape;9750;p109"/>
            <p:cNvSpPr/>
            <p:nvPr/>
          </p:nvSpPr>
          <p:spPr>
            <a:xfrm>
              <a:off x="328525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1" name="Google Shape;9751;p109"/>
            <p:cNvSpPr/>
            <p:nvPr/>
          </p:nvSpPr>
          <p:spPr>
            <a:xfrm>
              <a:off x="3377726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2" name="Google Shape;9752;p109"/>
            <p:cNvSpPr/>
            <p:nvPr/>
          </p:nvSpPr>
          <p:spPr>
            <a:xfrm>
              <a:off x="3470195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3" name="Google Shape;9753;p109"/>
            <p:cNvSpPr/>
            <p:nvPr/>
          </p:nvSpPr>
          <p:spPr>
            <a:xfrm>
              <a:off x="3562664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4" name="Google Shape;9754;p109"/>
            <p:cNvSpPr/>
            <p:nvPr/>
          </p:nvSpPr>
          <p:spPr>
            <a:xfrm>
              <a:off x="3655133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5" name="Google Shape;9755;p109"/>
            <p:cNvSpPr/>
            <p:nvPr/>
          </p:nvSpPr>
          <p:spPr>
            <a:xfrm>
              <a:off x="3747602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6" name="Google Shape;9756;p109"/>
            <p:cNvSpPr/>
            <p:nvPr/>
          </p:nvSpPr>
          <p:spPr>
            <a:xfrm>
              <a:off x="38400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7" name="Google Shape;9757;p109"/>
            <p:cNvSpPr/>
            <p:nvPr/>
          </p:nvSpPr>
          <p:spPr>
            <a:xfrm>
              <a:off x="39324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8" name="Google Shape;9758;p109"/>
            <p:cNvSpPr/>
            <p:nvPr/>
          </p:nvSpPr>
          <p:spPr>
            <a:xfrm>
              <a:off x="40248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9" name="Google Shape;9759;p109"/>
            <p:cNvSpPr/>
            <p:nvPr/>
          </p:nvSpPr>
          <p:spPr>
            <a:xfrm>
              <a:off x="41172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760" name="Google Shape;9760;p109"/>
          <p:cNvGrpSpPr/>
          <p:nvPr/>
        </p:nvGrpSpPr>
        <p:grpSpPr>
          <a:xfrm>
            <a:off x="8557211" y="3859075"/>
            <a:ext cx="586800" cy="1523237"/>
            <a:chOff x="8557211" y="3859075"/>
            <a:chExt cx="586800" cy="1523237"/>
          </a:xfrm>
        </p:grpSpPr>
        <p:sp>
          <p:nvSpPr>
            <p:cNvPr id="9761" name="Google Shape;9761;p109"/>
            <p:cNvSpPr/>
            <p:nvPr/>
          </p:nvSpPr>
          <p:spPr>
            <a:xfrm rot="10800000">
              <a:off x="8557211" y="3859075"/>
              <a:ext cx="586800" cy="1284425"/>
            </a:xfrm>
            <a:prstGeom prst="flowChartOffpageConnector">
              <a:avLst/>
            </a:prstGeom>
            <a:gradFill>
              <a:gsLst>
                <a:gs pos="0">
                  <a:schemeClr val="accent4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9762" name="Google Shape;9762;p109"/>
            <p:cNvGrpSpPr/>
            <p:nvPr/>
          </p:nvGrpSpPr>
          <p:grpSpPr>
            <a:xfrm rot="5400000">
              <a:off x="8297605" y="4762340"/>
              <a:ext cx="1105976" cy="133969"/>
              <a:chOff x="8183182" y="663852"/>
              <a:chExt cx="1475028" cy="178673"/>
            </a:xfrm>
          </p:grpSpPr>
          <p:grpSp>
            <p:nvGrpSpPr>
              <p:cNvPr id="9763" name="Google Shape;9763;p109"/>
              <p:cNvGrpSpPr/>
              <p:nvPr/>
            </p:nvGrpSpPr>
            <p:grpSpPr>
              <a:xfrm>
                <a:off x="8183182" y="774425"/>
                <a:ext cx="1178025" cy="68100"/>
                <a:chOff x="2024450" y="204150"/>
                <a:chExt cx="1178025" cy="68100"/>
              </a:xfrm>
            </p:grpSpPr>
            <p:sp>
              <p:nvSpPr>
                <p:cNvPr id="9764" name="Google Shape;9764;p109"/>
                <p:cNvSpPr/>
                <p:nvPr/>
              </p:nvSpPr>
              <p:spPr>
                <a:xfrm>
                  <a:off x="20244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765" name="Google Shape;9765;p109"/>
                <p:cNvSpPr/>
                <p:nvPr/>
              </p:nvSpPr>
              <p:spPr>
                <a:xfrm>
                  <a:off x="21477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766" name="Google Shape;9766;p109"/>
                <p:cNvSpPr/>
                <p:nvPr/>
              </p:nvSpPr>
              <p:spPr>
                <a:xfrm>
                  <a:off x="227110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767" name="Google Shape;9767;p109"/>
                <p:cNvSpPr/>
                <p:nvPr/>
              </p:nvSpPr>
              <p:spPr>
                <a:xfrm>
                  <a:off x="239442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768" name="Google Shape;9768;p109"/>
                <p:cNvSpPr/>
                <p:nvPr/>
              </p:nvSpPr>
              <p:spPr>
                <a:xfrm>
                  <a:off x="25177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769" name="Google Shape;9769;p109"/>
                <p:cNvSpPr/>
                <p:nvPr/>
              </p:nvSpPr>
              <p:spPr>
                <a:xfrm>
                  <a:off x="26410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770" name="Google Shape;9770;p109"/>
                <p:cNvSpPr/>
                <p:nvPr/>
              </p:nvSpPr>
              <p:spPr>
                <a:xfrm>
                  <a:off x="276440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771" name="Google Shape;9771;p109"/>
                <p:cNvSpPr/>
                <p:nvPr/>
              </p:nvSpPr>
              <p:spPr>
                <a:xfrm>
                  <a:off x="288772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772" name="Google Shape;9772;p109"/>
                <p:cNvSpPr/>
                <p:nvPr/>
              </p:nvSpPr>
              <p:spPr>
                <a:xfrm>
                  <a:off x="30110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773" name="Google Shape;9773;p109"/>
                <p:cNvSpPr/>
                <p:nvPr/>
              </p:nvSpPr>
              <p:spPr>
                <a:xfrm>
                  <a:off x="31343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9774" name="Google Shape;9774;p109"/>
              <p:cNvGrpSpPr/>
              <p:nvPr/>
            </p:nvGrpSpPr>
            <p:grpSpPr>
              <a:xfrm>
                <a:off x="8480185" y="663852"/>
                <a:ext cx="1178025" cy="68100"/>
                <a:chOff x="2024450" y="204150"/>
                <a:chExt cx="1178025" cy="68100"/>
              </a:xfrm>
            </p:grpSpPr>
            <p:sp>
              <p:nvSpPr>
                <p:cNvPr id="9775" name="Google Shape;9775;p109"/>
                <p:cNvSpPr/>
                <p:nvPr/>
              </p:nvSpPr>
              <p:spPr>
                <a:xfrm>
                  <a:off x="20244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776" name="Google Shape;9776;p109"/>
                <p:cNvSpPr/>
                <p:nvPr/>
              </p:nvSpPr>
              <p:spPr>
                <a:xfrm>
                  <a:off x="21477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777" name="Google Shape;9777;p109"/>
                <p:cNvSpPr/>
                <p:nvPr/>
              </p:nvSpPr>
              <p:spPr>
                <a:xfrm>
                  <a:off x="227110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778" name="Google Shape;9778;p109"/>
                <p:cNvSpPr/>
                <p:nvPr/>
              </p:nvSpPr>
              <p:spPr>
                <a:xfrm>
                  <a:off x="239442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779" name="Google Shape;9779;p109"/>
                <p:cNvSpPr/>
                <p:nvPr/>
              </p:nvSpPr>
              <p:spPr>
                <a:xfrm>
                  <a:off x="25177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780" name="Google Shape;9780;p109"/>
                <p:cNvSpPr/>
                <p:nvPr/>
              </p:nvSpPr>
              <p:spPr>
                <a:xfrm>
                  <a:off x="26410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781" name="Google Shape;9781;p109"/>
                <p:cNvSpPr/>
                <p:nvPr/>
              </p:nvSpPr>
              <p:spPr>
                <a:xfrm>
                  <a:off x="276440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782" name="Google Shape;9782;p109"/>
                <p:cNvSpPr/>
                <p:nvPr/>
              </p:nvSpPr>
              <p:spPr>
                <a:xfrm>
                  <a:off x="288772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783" name="Google Shape;9783;p109"/>
                <p:cNvSpPr/>
                <p:nvPr/>
              </p:nvSpPr>
              <p:spPr>
                <a:xfrm>
                  <a:off x="30110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784" name="Google Shape;9784;p109"/>
                <p:cNvSpPr/>
                <p:nvPr/>
              </p:nvSpPr>
              <p:spPr>
                <a:xfrm>
                  <a:off x="31343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sp>
        <p:nvSpPr>
          <p:cNvPr id="9785" name="Google Shape;9785;p109"/>
          <p:cNvSpPr txBox="1"/>
          <p:nvPr>
            <p:ph idx="8"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BLANK_7">
    <p:spTree>
      <p:nvGrpSpPr>
        <p:cNvPr id="9786" name="Shape 9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87" name="Google Shape;9787;p110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9788" name="Google Shape;9788;p110"/>
            <p:cNvSpPr/>
            <p:nvPr/>
          </p:nvSpPr>
          <p:spPr>
            <a:xfrm>
              <a:off x="597550" y="4893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9" name="Google Shape;9789;p110"/>
            <p:cNvSpPr/>
            <p:nvPr/>
          </p:nvSpPr>
          <p:spPr>
            <a:xfrm>
              <a:off x="597550" y="4780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0" name="Google Shape;9790;p110"/>
            <p:cNvSpPr/>
            <p:nvPr/>
          </p:nvSpPr>
          <p:spPr>
            <a:xfrm>
              <a:off x="597550" y="46671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1" name="Google Shape;9791;p110"/>
            <p:cNvSpPr/>
            <p:nvPr/>
          </p:nvSpPr>
          <p:spPr>
            <a:xfrm>
              <a:off x="597550" y="4553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2" name="Google Shape;9792;p110"/>
            <p:cNvSpPr/>
            <p:nvPr/>
          </p:nvSpPr>
          <p:spPr>
            <a:xfrm>
              <a:off x="597550" y="4441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3" name="Google Shape;9793;p110"/>
            <p:cNvSpPr/>
            <p:nvPr/>
          </p:nvSpPr>
          <p:spPr>
            <a:xfrm>
              <a:off x="597550" y="4328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4" name="Google Shape;9794;p110"/>
            <p:cNvSpPr/>
            <p:nvPr/>
          </p:nvSpPr>
          <p:spPr>
            <a:xfrm>
              <a:off x="597550" y="42150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5" name="Google Shape;9795;p110"/>
            <p:cNvSpPr/>
            <p:nvPr/>
          </p:nvSpPr>
          <p:spPr>
            <a:xfrm>
              <a:off x="597550" y="4101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6" name="Google Shape;9796;p110"/>
            <p:cNvSpPr/>
            <p:nvPr/>
          </p:nvSpPr>
          <p:spPr>
            <a:xfrm>
              <a:off x="597550" y="3988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7" name="Google Shape;9797;p110"/>
            <p:cNvSpPr/>
            <p:nvPr/>
          </p:nvSpPr>
          <p:spPr>
            <a:xfrm>
              <a:off x="597550" y="3875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8" name="Google Shape;9798;p110"/>
            <p:cNvSpPr/>
            <p:nvPr/>
          </p:nvSpPr>
          <p:spPr>
            <a:xfrm>
              <a:off x="597550" y="3762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9" name="Google Shape;9799;p110"/>
            <p:cNvSpPr/>
            <p:nvPr/>
          </p:nvSpPr>
          <p:spPr>
            <a:xfrm>
              <a:off x="597550" y="36496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0" name="Google Shape;9800;p110"/>
            <p:cNvSpPr/>
            <p:nvPr/>
          </p:nvSpPr>
          <p:spPr>
            <a:xfrm>
              <a:off x="597550" y="35364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1" name="Google Shape;9801;p110"/>
            <p:cNvSpPr/>
            <p:nvPr/>
          </p:nvSpPr>
          <p:spPr>
            <a:xfrm>
              <a:off x="597550" y="34232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2" name="Google Shape;9802;p110"/>
            <p:cNvSpPr/>
            <p:nvPr/>
          </p:nvSpPr>
          <p:spPr>
            <a:xfrm>
              <a:off x="597550" y="33100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3" name="Google Shape;9803;p110"/>
            <p:cNvSpPr/>
            <p:nvPr/>
          </p:nvSpPr>
          <p:spPr>
            <a:xfrm>
              <a:off x="597550" y="31967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4" name="Google Shape;9804;p110"/>
            <p:cNvSpPr/>
            <p:nvPr/>
          </p:nvSpPr>
          <p:spPr>
            <a:xfrm>
              <a:off x="597550" y="30835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5" name="Google Shape;9805;p110"/>
            <p:cNvSpPr/>
            <p:nvPr/>
          </p:nvSpPr>
          <p:spPr>
            <a:xfrm>
              <a:off x="597550" y="29703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6" name="Google Shape;9806;p110"/>
            <p:cNvSpPr/>
            <p:nvPr/>
          </p:nvSpPr>
          <p:spPr>
            <a:xfrm>
              <a:off x="597550" y="28578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7" name="Google Shape;9807;p110"/>
            <p:cNvSpPr/>
            <p:nvPr/>
          </p:nvSpPr>
          <p:spPr>
            <a:xfrm>
              <a:off x="597550" y="27446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8" name="Google Shape;9808;p110"/>
            <p:cNvSpPr/>
            <p:nvPr/>
          </p:nvSpPr>
          <p:spPr>
            <a:xfrm>
              <a:off x="597550" y="263140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9" name="Google Shape;9809;p110"/>
            <p:cNvSpPr/>
            <p:nvPr/>
          </p:nvSpPr>
          <p:spPr>
            <a:xfrm>
              <a:off x="597550" y="251817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0" name="Google Shape;9810;p110"/>
            <p:cNvSpPr/>
            <p:nvPr/>
          </p:nvSpPr>
          <p:spPr>
            <a:xfrm>
              <a:off x="597550" y="24049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1" name="Google Shape;9811;p110"/>
            <p:cNvSpPr/>
            <p:nvPr/>
          </p:nvSpPr>
          <p:spPr>
            <a:xfrm>
              <a:off x="597550" y="22917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2" name="Google Shape;9812;p110"/>
            <p:cNvSpPr/>
            <p:nvPr/>
          </p:nvSpPr>
          <p:spPr>
            <a:xfrm>
              <a:off x="597550" y="21792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3" name="Google Shape;9813;p110"/>
            <p:cNvSpPr/>
            <p:nvPr/>
          </p:nvSpPr>
          <p:spPr>
            <a:xfrm>
              <a:off x="597550" y="20660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4" name="Google Shape;9814;p110"/>
            <p:cNvSpPr/>
            <p:nvPr/>
          </p:nvSpPr>
          <p:spPr>
            <a:xfrm>
              <a:off x="597550" y="19528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5" name="Google Shape;9815;p110"/>
            <p:cNvSpPr/>
            <p:nvPr/>
          </p:nvSpPr>
          <p:spPr>
            <a:xfrm>
              <a:off x="597550" y="1839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6" name="Google Shape;9816;p110"/>
            <p:cNvSpPr/>
            <p:nvPr/>
          </p:nvSpPr>
          <p:spPr>
            <a:xfrm>
              <a:off x="597550" y="1726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7" name="Google Shape;9817;p110"/>
            <p:cNvSpPr/>
            <p:nvPr/>
          </p:nvSpPr>
          <p:spPr>
            <a:xfrm>
              <a:off x="597550" y="16131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8" name="Google Shape;9818;p110"/>
            <p:cNvSpPr/>
            <p:nvPr/>
          </p:nvSpPr>
          <p:spPr>
            <a:xfrm>
              <a:off x="597550" y="1499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9" name="Google Shape;9819;p110"/>
            <p:cNvSpPr/>
            <p:nvPr/>
          </p:nvSpPr>
          <p:spPr>
            <a:xfrm>
              <a:off x="597550" y="1387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0" name="Google Shape;9820;p110"/>
            <p:cNvSpPr/>
            <p:nvPr/>
          </p:nvSpPr>
          <p:spPr>
            <a:xfrm>
              <a:off x="597550" y="1274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1" name="Google Shape;9821;p110"/>
            <p:cNvSpPr/>
            <p:nvPr/>
          </p:nvSpPr>
          <p:spPr>
            <a:xfrm>
              <a:off x="597550" y="11610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2" name="Google Shape;9822;p110"/>
            <p:cNvSpPr/>
            <p:nvPr/>
          </p:nvSpPr>
          <p:spPr>
            <a:xfrm>
              <a:off x="597550" y="1047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3" name="Google Shape;9823;p110"/>
            <p:cNvSpPr/>
            <p:nvPr/>
          </p:nvSpPr>
          <p:spPr>
            <a:xfrm>
              <a:off x="597550" y="934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4" name="Google Shape;9824;p110"/>
            <p:cNvSpPr/>
            <p:nvPr/>
          </p:nvSpPr>
          <p:spPr>
            <a:xfrm>
              <a:off x="597550" y="821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5" name="Google Shape;9825;p110"/>
            <p:cNvSpPr/>
            <p:nvPr/>
          </p:nvSpPr>
          <p:spPr>
            <a:xfrm>
              <a:off x="597550" y="708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826" name="Google Shape;9826;p110"/>
          <p:cNvSpPr txBox="1"/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9827" name="Google Shape;9827;p110"/>
          <p:cNvSpPr txBox="1"/>
          <p:nvPr>
            <p:ph idx="2" type="title"/>
          </p:nvPr>
        </p:nvSpPr>
        <p:spPr>
          <a:xfrm>
            <a:off x="2152068" y="1512817"/>
            <a:ext cx="18279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9828" name="Google Shape;9828;p110"/>
          <p:cNvSpPr txBox="1"/>
          <p:nvPr>
            <p:ph idx="1" type="subTitle"/>
          </p:nvPr>
        </p:nvSpPr>
        <p:spPr>
          <a:xfrm>
            <a:off x="1992918" y="1911375"/>
            <a:ext cx="2146200" cy="46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29" name="Google Shape;9829;p110"/>
          <p:cNvSpPr txBox="1"/>
          <p:nvPr>
            <p:ph idx="3" type="title"/>
          </p:nvPr>
        </p:nvSpPr>
        <p:spPr>
          <a:xfrm>
            <a:off x="2152068" y="2624681"/>
            <a:ext cx="18279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9830" name="Google Shape;9830;p110"/>
          <p:cNvSpPr txBox="1"/>
          <p:nvPr>
            <p:ph idx="4" type="subTitle"/>
          </p:nvPr>
        </p:nvSpPr>
        <p:spPr>
          <a:xfrm>
            <a:off x="1992918" y="3019025"/>
            <a:ext cx="2146200" cy="46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31" name="Google Shape;9831;p110"/>
          <p:cNvSpPr txBox="1"/>
          <p:nvPr>
            <p:ph idx="5" type="title"/>
          </p:nvPr>
        </p:nvSpPr>
        <p:spPr>
          <a:xfrm>
            <a:off x="6055343" y="2624681"/>
            <a:ext cx="18279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9832" name="Google Shape;9832;p110"/>
          <p:cNvSpPr txBox="1"/>
          <p:nvPr>
            <p:ph idx="6" type="subTitle"/>
          </p:nvPr>
        </p:nvSpPr>
        <p:spPr>
          <a:xfrm>
            <a:off x="5896193" y="3019032"/>
            <a:ext cx="2146200" cy="46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33" name="Google Shape;9833;p110"/>
          <p:cNvSpPr txBox="1"/>
          <p:nvPr>
            <p:ph idx="7" type="title"/>
          </p:nvPr>
        </p:nvSpPr>
        <p:spPr>
          <a:xfrm>
            <a:off x="6055343" y="1512817"/>
            <a:ext cx="18279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9834" name="Google Shape;9834;p110"/>
          <p:cNvSpPr txBox="1"/>
          <p:nvPr>
            <p:ph idx="8" type="subTitle"/>
          </p:nvPr>
        </p:nvSpPr>
        <p:spPr>
          <a:xfrm>
            <a:off x="5896193" y="1911375"/>
            <a:ext cx="2146200" cy="46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35" name="Google Shape;9835;p110"/>
          <p:cNvSpPr txBox="1"/>
          <p:nvPr>
            <p:ph idx="9" type="title"/>
          </p:nvPr>
        </p:nvSpPr>
        <p:spPr>
          <a:xfrm>
            <a:off x="2152068" y="3733187"/>
            <a:ext cx="18279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9836" name="Google Shape;9836;p110"/>
          <p:cNvSpPr txBox="1"/>
          <p:nvPr>
            <p:ph idx="13" type="subTitle"/>
          </p:nvPr>
        </p:nvSpPr>
        <p:spPr>
          <a:xfrm>
            <a:off x="1992918" y="4126675"/>
            <a:ext cx="2146200" cy="46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37" name="Google Shape;9837;p110"/>
          <p:cNvSpPr txBox="1"/>
          <p:nvPr>
            <p:ph idx="14" type="title"/>
          </p:nvPr>
        </p:nvSpPr>
        <p:spPr>
          <a:xfrm>
            <a:off x="6055343" y="3733187"/>
            <a:ext cx="18279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9838" name="Google Shape;9838;p110"/>
          <p:cNvSpPr txBox="1"/>
          <p:nvPr>
            <p:ph idx="15" type="subTitle"/>
          </p:nvPr>
        </p:nvSpPr>
        <p:spPr>
          <a:xfrm>
            <a:off x="5896193" y="4126677"/>
            <a:ext cx="2146200" cy="46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39" name="Google Shape;9839;p110"/>
          <p:cNvSpPr/>
          <p:nvPr/>
        </p:nvSpPr>
        <p:spPr>
          <a:xfrm>
            <a:off x="1455" y="-88855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840" name="Google Shape;9840;p110"/>
          <p:cNvGrpSpPr/>
          <p:nvPr/>
        </p:nvGrpSpPr>
        <p:grpSpPr>
          <a:xfrm rot="-5400000">
            <a:off x="-146785" y="231721"/>
            <a:ext cx="883262" cy="242091"/>
            <a:chOff x="2300350" y="2601250"/>
            <a:chExt cx="2275275" cy="623625"/>
          </a:xfrm>
        </p:grpSpPr>
        <p:sp>
          <p:nvSpPr>
            <p:cNvPr id="9841" name="Google Shape;9841;p110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2" name="Google Shape;9842;p110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3" name="Google Shape;9843;p110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4" name="Google Shape;9844;p110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5" name="Google Shape;9845;p110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6" name="Google Shape;9846;p110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847" name="Google Shape;9847;p110"/>
          <p:cNvGrpSpPr/>
          <p:nvPr/>
        </p:nvGrpSpPr>
        <p:grpSpPr>
          <a:xfrm>
            <a:off x="1685767" y="463191"/>
            <a:ext cx="1105976" cy="133969"/>
            <a:chOff x="8183182" y="663852"/>
            <a:chExt cx="1475028" cy="178673"/>
          </a:xfrm>
        </p:grpSpPr>
        <p:grpSp>
          <p:nvGrpSpPr>
            <p:cNvPr id="9848" name="Google Shape;9848;p110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9849" name="Google Shape;9849;p110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50" name="Google Shape;9850;p110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51" name="Google Shape;9851;p110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52" name="Google Shape;9852;p110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53" name="Google Shape;9853;p110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54" name="Google Shape;9854;p110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55" name="Google Shape;9855;p110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56" name="Google Shape;9856;p110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57" name="Google Shape;9857;p110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58" name="Google Shape;9858;p110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859" name="Google Shape;9859;p110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9860" name="Google Shape;9860;p110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61" name="Google Shape;9861;p110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62" name="Google Shape;9862;p110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63" name="Google Shape;9863;p110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64" name="Google Shape;9864;p110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65" name="Google Shape;9865;p110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66" name="Google Shape;9866;p110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67" name="Google Shape;9867;p110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68" name="Google Shape;9868;p110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69" name="Google Shape;9869;p110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9870" name="Google Shape;9870;p110"/>
          <p:cNvSpPr/>
          <p:nvPr/>
        </p:nvSpPr>
        <p:spPr>
          <a:xfrm flipH="1">
            <a:off x="8167370" y="756229"/>
            <a:ext cx="1994700" cy="68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71" name="Google Shape;9871;p110"/>
          <p:cNvSpPr/>
          <p:nvPr/>
        </p:nvSpPr>
        <p:spPr>
          <a:xfrm flipH="1">
            <a:off x="7864270" y="476929"/>
            <a:ext cx="1994700" cy="68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872" name="Google Shape;9872;p110"/>
          <p:cNvGrpSpPr/>
          <p:nvPr/>
        </p:nvGrpSpPr>
        <p:grpSpPr>
          <a:xfrm rot="5400000">
            <a:off x="6864300" y="-51175"/>
            <a:ext cx="98902" cy="553090"/>
            <a:chOff x="4898850" y="4820550"/>
            <a:chExt cx="98902" cy="553090"/>
          </a:xfrm>
        </p:grpSpPr>
        <p:sp>
          <p:nvSpPr>
            <p:cNvPr id="9873" name="Google Shape;9873;p110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4" name="Google Shape;9874;p110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5" name="Google Shape;9875;p110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6" name="Google Shape;9876;p110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7" name="Google Shape;9877;p110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878" name="Google Shape;9878;p110"/>
          <p:cNvGrpSpPr/>
          <p:nvPr/>
        </p:nvGrpSpPr>
        <p:grpSpPr>
          <a:xfrm rot="5400000">
            <a:off x="975" y="4180500"/>
            <a:ext cx="98902" cy="553090"/>
            <a:chOff x="4898850" y="4820550"/>
            <a:chExt cx="98902" cy="553090"/>
          </a:xfrm>
        </p:grpSpPr>
        <p:sp>
          <p:nvSpPr>
            <p:cNvPr id="9879" name="Google Shape;9879;p110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0" name="Google Shape;9880;p110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1" name="Google Shape;9881;p110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2" name="Google Shape;9882;p110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3" name="Google Shape;9883;p110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884" name="Google Shape;9884;p110"/>
          <p:cNvGrpSpPr/>
          <p:nvPr/>
        </p:nvGrpSpPr>
        <p:grpSpPr>
          <a:xfrm flipH="1">
            <a:off x="-799254" y="4748605"/>
            <a:ext cx="1823016" cy="196994"/>
            <a:chOff x="7857346" y="4002005"/>
            <a:chExt cx="1823016" cy="196994"/>
          </a:xfrm>
        </p:grpSpPr>
        <p:sp>
          <p:nvSpPr>
            <p:cNvPr id="9885" name="Google Shape;9885;p110"/>
            <p:cNvSpPr/>
            <p:nvPr/>
          </p:nvSpPr>
          <p:spPr>
            <a:xfrm>
              <a:off x="7956216" y="4048371"/>
              <a:ext cx="1724145" cy="150627"/>
            </a:xfrm>
            <a:custGeom>
              <a:rect b="b" l="l" r="r" t="t"/>
              <a:pathLst>
                <a:path extrusionOk="0" fill="none" h="4834" w="55332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6" name="Google Shape;9886;p110"/>
            <p:cNvSpPr/>
            <p:nvPr/>
          </p:nvSpPr>
          <p:spPr>
            <a:xfrm>
              <a:off x="7857346" y="400200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7" name="Google Shape;9887;p110"/>
            <p:cNvSpPr/>
            <p:nvPr/>
          </p:nvSpPr>
          <p:spPr>
            <a:xfrm>
              <a:off x="7882087" y="4026715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888" name="Google Shape;9888;p110"/>
          <p:cNvSpPr/>
          <p:nvPr/>
        </p:nvSpPr>
        <p:spPr>
          <a:xfrm rot="10800000">
            <a:off x="8557211" y="4011475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889" name="Google Shape;9889;p110"/>
          <p:cNvGrpSpPr/>
          <p:nvPr/>
        </p:nvGrpSpPr>
        <p:grpSpPr>
          <a:xfrm rot="5400000">
            <a:off x="8520259" y="4079074"/>
            <a:ext cx="302065" cy="1520982"/>
            <a:chOff x="-108754" y="2690919"/>
            <a:chExt cx="302065" cy="1520982"/>
          </a:xfrm>
        </p:grpSpPr>
        <p:sp>
          <p:nvSpPr>
            <p:cNvPr id="9890" name="Google Shape;9890;p110"/>
            <p:cNvSpPr/>
            <p:nvPr/>
          </p:nvSpPr>
          <p:spPr>
            <a:xfrm>
              <a:off x="-62388" y="2782841"/>
              <a:ext cx="209364" cy="1335580"/>
            </a:xfrm>
            <a:custGeom>
              <a:rect b="b" l="l" r="r" t="t"/>
              <a:pathLst>
                <a:path extrusionOk="0" fill="none" h="42862" w="6719">
                  <a:moveTo>
                    <a:pt x="0" y="42862"/>
                  </a:moveTo>
                  <a:lnTo>
                    <a:pt x="0" y="23799"/>
                  </a:lnTo>
                  <a:lnTo>
                    <a:pt x="6718" y="17056"/>
                  </a:lnTo>
                  <a:lnTo>
                    <a:pt x="6718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1" name="Google Shape;9891;p110"/>
            <p:cNvSpPr/>
            <p:nvPr/>
          </p:nvSpPr>
          <p:spPr>
            <a:xfrm>
              <a:off x="101358" y="2690919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1"/>
                  </a:moveTo>
                  <a:cubicBezTo>
                    <a:pt x="2281" y="1"/>
                    <a:pt x="2951" y="645"/>
                    <a:pt x="2951" y="1463"/>
                  </a:cubicBezTo>
                  <a:cubicBezTo>
                    <a:pt x="2951" y="2281"/>
                    <a:pt x="2281" y="2951"/>
                    <a:pt x="1463" y="2951"/>
                  </a:cubicBezTo>
                  <a:cubicBezTo>
                    <a:pt x="645" y="2951"/>
                    <a:pt x="1" y="2281"/>
                    <a:pt x="1" y="1463"/>
                  </a:cubicBezTo>
                  <a:cubicBezTo>
                    <a:pt x="1" y="645"/>
                    <a:pt x="645" y="1"/>
                    <a:pt x="1463" y="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2" name="Google Shape;9892;p110"/>
            <p:cNvSpPr/>
            <p:nvPr/>
          </p:nvSpPr>
          <p:spPr>
            <a:xfrm>
              <a:off x="125320" y="2714881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4" y="0"/>
                  </a:moveTo>
                  <a:cubicBezTo>
                    <a:pt x="322" y="0"/>
                    <a:pt x="0" y="322"/>
                    <a:pt x="0" y="694"/>
                  </a:cubicBezTo>
                  <a:cubicBezTo>
                    <a:pt x="0" y="1091"/>
                    <a:pt x="322" y="1388"/>
                    <a:pt x="694" y="1388"/>
                  </a:cubicBezTo>
                  <a:cubicBezTo>
                    <a:pt x="1091" y="1388"/>
                    <a:pt x="1388" y="1091"/>
                    <a:pt x="1388" y="694"/>
                  </a:cubicBezTo>
                  <a:cubicBezTo>
                    <a:pt x="1388" y="322"/>
                    <a:pt x="1091" y="0"/>
                    <a:pt x="6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3" name="Google Shape;9893;p110"/>
            <p:cNvSpPr/>
            <p:nvPr/>
          </p:nvSpPr>
          <p:spPr>
            <a:xfrm>
              <a:off x="-108754" y="4119948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88" y="0"/>
                  </a:moveTo>
                  <a:cubicBezTo>
                    <a:pt x="2306" y="0"/>
                    <a:pt x="2951" y="670"/>
                    <a:pt x="2951" y="1463"/>
                  </a:cubicBezTo>
                  <a:cubicBezTo>
                    <a:pt x="2951" y="2281"/>
                    <a:pt x="2306" y="2950"/>
                    <a:pt x="1488" y="2950"/>
                  </a:cubicBezTo>
                  <a:cubicBezTo>
                    <a:pt x="670" y="2950"/>
                    <a:pt x="1" y="2281"/>
                    <a:pt x="1" y="1463"/>
                  </a:cubicBezTo>
                  <a:cubicBezTo>
                    <a:pt x="1" y="670"/>
                    <a:pt x="670" y="0"/>
                    <a:pt x="1488" y="0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4" name="Google Shape;9894;p110"/>
            <p:cNvSpPr/>
            <p:nvPr/>
          </p:nvSpPr>
          <p:spPr>
            <a:xfrm>
              <a:off x="-84013" y="4144658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895" name="Google Shape;9895;p110"/>
          <p:cNvGrpSpPr/>
          <p:nvPr/>
        </p:nvGrpSpPr>
        <p:grpSpPr>
          <a:xfrm>
            <a:off x="3945551" y="4775319"/>
            <a:ext cx="1252897" cy="51000"/>
            <a:chOff x="2915381" y="4104819"/>
            <a:chExt cx="1252897" cy="51000"/>
          </a:xfrm>
        </p:grpSpPr>
        <p:sp>
          <p:nvSpPr>
            <p:cNvPr id="9896" name="Google Shape;9896;p110"/>
            <p:cNvSpPr/>
            <p:nvPr/>
          </p:nvSpPr>
          <p:spPr>
            <a:xfrm>
              <a:off x="2915381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7" name="Google Shape;9897;p110"/>
            <p:cNvSpPr/>
            <p:nvPr/>
          </p:nvSpPr>
          <p:spPr>
            <a:xfrm>
              <a:off x="3007850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8" name="Google Shape;9898;p110"/>
            <p:cNvSpPr/>
            <p:nvPr/>
          </p:nvSpPr>
          <p:spPr>
            <a:xfrm>
              <a:off x="3100319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9" name="Google Shape;9899;p110"/>
            <p:cNvSpPr/>
            <p:nvPr/>
          </p:nvSpPr>
          <p:spPr>
            <a:xfrm>
              <a:off x="3192788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0" name="Google Shape;9900;p110"/>
            <p:cNvSpPr/>
            <p:nvPr/>
          </p:nvSpPr>
          <p:spPr>
            <a:xfrm>
              <a:off x="328525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1" name="Google Shape;9901;p110"/>
            <p:cNvSpPr/>
            <p:nvPr/>
          </p:nvSpPr>
          <p:spPr>
            <a:xfrm>
              <a:off x="3377726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2" name="Google Shape;9902;p110"/>
            <p:cNvSpPr/>
            <p:nvPr/>
          </p:nvSpPr>
          <p:spPr>
            <a:xfrm>
              <a:off x="3470195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3" name="Google Shape;9903;p110"/>
            <p:cNvSpPr/>
            <p:nvPr/>
          </p:nvSpPr>
          <p:spPr>
            <a:xfrm>
              <a:off x="3562664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4" name="Google Shape;9904;p110"/>
            <p:cNvSpPr/>
            <p:nvPr/>
          </p:nvSpPr>
          <p:spPr>
            <a:xfrm>
              <a:off x="3655133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5" name="Google Shape;9905;p110"/>
            <p:cNvSpPr/>
            <p:nvPr/>
          </p:nvSpPr>
          <p:spPr>
            <a:xfrm>
              <a:off x="3747602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6" name="Google Shape;9906;p110"/>
            <p:cNvSpPr/>
            <p:nvPr/>
          </p:nvSpPr>
          <p:spPr>
            <a:xfrm>
              <a:off x="38400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7" name="Google Shape;9907;p110"/>
            <p:cNvSpPr/>
            <p:nvPr/>
          </p:nvSpPr>
          <p:spPr>
            <a:xfrm>
              <a:off x="39324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8" name="Google Shape;9908;p110"/>
            <p:cNvSpPr/>
            <p:nvPr/>
          </p:nvSpPr>
          <p:spPr>
            <a:xfrm>
              <a:off x="40248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9" name="Google Shape;9909;p110"/>
            <p:cNvSpPr/>
            <p:nvPr/>
          </p:nvSpPr>
          <p:spPr>
            <a:xfrm>
              <a:off x="41172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BLANK_15">
    <p:spTree>
      <p:nvGrpSpPr>
        <p:cNvPr id="9910" name="Shape 9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11" name="Google Shape;9911;p111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9912" name="Google Shape;9912;p111"/>
            <p:cNvSpPr/>
            <p:nvPr/>
          </p:nvSpPr>
          <p:spPr>
            <a:xfrm>
              <a:off x="597550" y="4893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3" name="Google Shape;9913;p111"/>
            <p:cNvSpPr/>
            <p:nvPr/>
          </p:nvSpPr>
          <p:spPr>
            <a:xfrm>
              <a:off x="597550" y="4780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4" name="Google Shape;9914;p111"/>
            <p:cNvSpPr/>
            <p:nvPr/>
          </p:nvSpPr>
          <p:spPr>
            <a:xfrm>
              <a:off x="597550" y="46671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5" name="Google Shape;9915;p111"/>
            <p:cNvSpPr/>
            <p:nvPr/>
          </p:nvSpPr>
          <p:spPr>
            <a:xfrm>
              <a:off x="597550" y="4553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6" name="Google Shape;9916;p111"/>
            <p:cNvSpPr/>
            <p:nvPr/>
          </p:nvSpPr>
          <p:spPr>
            <a:xfrm>
              <a:off x="597550" y="4441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7" name="Google Shape;9917;p111"/>
            <p:cNvSpPr/>
            <p:nvPr/>
          </p:nvSpPr>
          <p:spPr>
            <a:xfrm>
              <a:off x="597550" y="4328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8" name="Google Shape;9918;p111"/>
            <p:cNvSpPr/>
            <p:nvPr/>
          </p:nvSpPr>
          <p:spPr>
            <a:xfrm>
              <a:off x="597550" y="42150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9" name="Google Shape;9919;p111"/>
            <p:cNvSpPr/>
            <p:nvPr/>
          </p:nvSpPr>
          <p:spPr>
            <a:xfrm>
              <a:off x="597550" y="4101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0" name="Google Shape;9920;p111"/>
            <p:cNvSpPr/>
            <p:nvPr/>
          </p:nvSpPr>
          <p:spPr>
            <a:xfrm>
              <a:off x="597550" y="3988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1" name="Google Shape;9921;p111"/>
            <p:cNvSpPr/>
            <p:nvPr/>
          </p:nvSpPr>
          <p:spPr>
            <a:xfrm>
              <a:off x="597550" y="3875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2" name="Google Shape;9922;p111"/>
            <p:cNvSpPr/>
            <p:nvPr/>
          </p:nvSpPr>
          <p:spPr>
            <a:xfrm>
              <a:off x="597550" y="3762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3" name="Google Shape;9923;p111"/>
            <p:cNvSpPr/>
            <p:nvPr/>
          </p:nvSpPr>
          <p:spPr>
            <a:xfrm>
              <a:off x="597550" y="36496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4" name="Google Shape;9924;p111"/>
            <p:cNvSpPr/>
            <p:nvPr/>
          </p:nvSpPr>
          <p:spPr>
            <a:xfrm>
              <a:off x="597550" y="35364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5" name="Google Shape;9925;p111"/>
            <p:cNvSpPr/>
            <p:nvPr/>
          </p:nvSpPr>
          <p:spPr>
            <a:xfrm>
              <a:off x="597550" y="34232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6" name="Google Shape;9926;p111"/>
            <p:cNvSpPr/>
            <p:nvPr/>
          </p:nvSpPr>
          <p:spPr>
            <a:xfrm>
              <a:off x="597550" y="33100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7" name="Google Shape;9927;p111"/>
            <p:cNvSpPr/>
            <p:nvPr/>
          </p:nvSpPr>
          <p:spPr>
            <a:xfrm>
              <a:off x="597550" y="31967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8" name="Google Shape;9928;p111"/>
            <p:cNvSpPr/>
            <p:nvPr/>
          </p:nvSpPr>
          <p:spPr>
            <a:xfrm>
              <a:off x="597550" y="30835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9" name="Google Shape;9929;p111"/>
            <p:cNvSpPr/>
            <p:nvPr/>
          </p:nvSpPr>
          <p:spPr>
            <a:xfrm>
              <a:off x="597550" y="29703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0" name="Google Shape;9930;p111"/>
            <p:cNvSpPr/>
            <p:nvPr/>
          </p:nvSpPr>
          <p:spPr>
            <a:xfrm>
              <a:off x="597550" y="28578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1" name="Google Shape;9931;p111"/>
            <p:cNvSpPr/>
            <p:nvPr/>
          </p:nvSpPr>
          <p:spPr>
            <a:xfrm>
              <a:off x="597550" y="27446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2" name="Google Shape;9932;p111"/>
            <p:cNvSpPr/>
            <p:nvPr/>
          </p:nvSpPr>
          <p:spPr>
            <a:xfrm>
              <a:off x="597550" y="263140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3" name="Google Shape;9933;p111"/>
            <p:cNvSpPr/>
            <p:nvPr/>
          </p:nvSpPr>
          <p:spPr>
            <a:xfrm>
              <a:off x="597550" y="251817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4" name="Google Shape;9934;p111"/>
            <p:cNvSpPr/>
            <p:nvPr/>
          </p:nvSpPr>
          <p:spPr>
            <a:xfrm>
              <a:off x="597550" y="24049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5" name="Google Shape;9935;p111"/>
            <p:cNvSpPr/>
            <p:nvPr/>
          </p:nvSpPr>
          <p:spPr>
            <a:xfrm>
              <a:off x="597550" y="22917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6" name="Google Shape;9936;p111"/>
            <p:cNvSpPr/>
            <p:nvPr/>
          </p:nvSpPr>
          <p:spPr>
            <a:xfrm>
              <a:off x="597550" y="21792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7" name="Google Shape;9937;p111"/>
            <p:cNvSpPr/>
            <p:nvPr/>
          </p:nvSpPr>
          <p:spPr>
            <a:xfrm>
              <a:off x="597550" y="20660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8" name="Google Shape;9938;p111"/>
            <p:cNvSpPr/>
            <p:nvPr/>
          </p:nvSpPr>
          <p:spPr>
            <a:xfrm>
              <a:off x="597550" y="19528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9" name="Google Shape;9939;p111"/>
            <p:cNvSpPr/>
            <p:nvPr/>
          </p:nvSpPr>
          <p:spPr>
            <a:xfrm>
              <a:off x="597550" y="1839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0" name="Google Shape;9940;p111"/>
            <p:cNvSpPr/>
            <p:nvPr/>
          </p:nvSpPr>
          <p:spPr>
            <a:xfrm>
              <a:off x="597550" y="1726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1" name="Google Shape;9941;p111"/>
            <p:cNvSpPr/>
            <p:nvPr/>
          </p:nvSpPr>
          <p:spPr>
            <a:xfrm>
              <a:off x="597550" y="16131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2" name="Google Shape;9942;p111"/>
            <p:cNvSpPr/>
            <p:nvPr/>
          </p:nvSpPr>
          <p:spPr>
            <a:xfrm>
              <a:off x="597550" y="1499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3" name="Google Shape;9943;p111"/>
            <p:cNvSpPr/>
            <p:nvPr/>
          </p:nvSpPr>
          <p:spPr>
            <a:xfrm>
              <a:off x="597550" y="1387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4" name="Google Shape;9944;p111"/>
            <p:cNvSpPr/>
            <p:nvPr/>
          </p:nvSpPr>
          <p:spPr>
            <a:xfrm>
              <a:off x="597550" y="1274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5" name="Google Shape;9945;p111"/>
            <p:cNvSpPr/>
            <p:nvPr/>
          </p:nvSpPr>
          <p:spPr>
            <a:xfrm>
              <a:off x="597550" y="11610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6" name="Google Shape;9946;p111"/>
            <p:cNvSpPr/>
            <p:nvPr/>
          </p:nvSpPr>
          <p:spPr>
            <a:xfrm>
              <a:off x="597550" y="1047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7" name="Google Shape;9947;p111"/>
            <p:cNvSpPr/>
            <p:nvPr/>
          </p:nvSpPr>
          <p:spPr>
            <a:xfrm>
              <a:off x="597550" y="934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8" name="Google Shape;9948;p111"/>
            <p:cNvSpPr/>
            <p:nvPr/>
          </p:nvSpPr>
          <p:spPr>
            <a:xfrm>
              <a:off x="597550" y="821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9" name="Google Shape;9949;p111"/>
            <p:cNvSpPr/>
            <p:nvPr/>
          </p:nvSpPr>
          <p:spPr>
            <a:xfrm>
              <a:off x="597550" y="708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950" name="Google Shape;9950;p111"/>
          <p:cNvGrpSpPr/>
          <p:nvPr/>
        </p:nvGrpSpPr>
        <p:grpSpPr>
          <a:xfrm>
            <a:off x="4674957" y="4956042"/>
            <a:ext cx="1520982" cy="302065"/>
            <a:chOff x="5642557" y="-150670"/>
            <a:chExt cx="1520982" cy="302065"/>
          </a:xfrm>
        </p:grpSpPr>
        <p:sp>
          <p:nvSpPr>
            <p:cNvPr id="9951" name="Google Shape;9951;p111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2" name="Google Shape;9952;p111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3" name="Google Shape;9953;p111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4" name="Google Shape;9954;p111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5" name="Google Shape;9955;p111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956" name="Google Shape;9956;p111"/>
          <p:cNvGrpSpPr/>
          <p:nvPr/>
        </p:nvGrpSpPr>
        <p:grpSpPr>
          <a:xfrm rot="5400000">
            <a:off x="85100" y="2306825"/>
            <a:ext cx="98902" cy="553090"/>
            <a:chOff x="4898850" y="4820550"/>
            <a:chExt cx="98902" cy="553090"/>
          </a:xfrm>
        </p:grpSpPr>
        <p:sp>
          <p:nvSpPr>
            <p:cNvPr id="9957" name="Google Shape;9957;p111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8" name="Google Shape;9958;p111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9" name="Google Shape;9959;p111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0" name="Google Shape;9960;p111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1" name="Google Shape;9961;p111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962" name="Google Shape;9962;p111"/>
          <p:cNvGrpSpPr/>
          <p:nvPr/>
        </p:nvGrpSpPr>
        <p:grpSpPr>
          <a:xfrm>
            <a:off x="-1744592" y="3592129"/>
            <a:ext cx="2297800" cy="347400"/>
            <a:chOff x="-1439792" y="3592129"/>
            <a:chExt cx="2297800" cy="347400"/>
          </a:xfrm>
        </p:grpSpPr>
        <p:sp>
          <p:nvSpPr>
            <p:cNvPr id="9963" name="Google Shape;9963;p111"/>
            <p:cNvSpPr/>
            <p:nvPr/>
          </p:nvSpPr>
          <p:spPr>
            <a:xfrm>
              <a:off x="-1439792" y="3871429"/>
              <a:ext cx="1994700" cy="681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4" name="Google Shape;9964;p111"/>
            <p:cNvSpPr/>
            <p:nvPr/>
          </p:nvSpPr>
          <p:spPr>
            <a:xfrm>
              <a:off x="-1136692" y="3592129"/>
              <a:ext cx="1994700" cy="681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65" name="Google Shape;9965;p111"/>
          <p:cNvSpPr/>
          <p:nvPr/>
        </p:nvSpPr>
        <p:spPr>
          <a:xfrm rot="10800000">
            <a:off x="414162" y="4465664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966" name="Google Shape;9966;p111"/>
          <p:cNvGrpSpPr/>
          <p:nvPr/>
        </p:nvGrpSpPr>
        <p:grpSpPr>
          <a:xfrm>
            <a:off x="-222733" y="225814"/>
            <a:ext cx="1507157" cy="586800"/>
            <a:chOff x="-222733" y="225814"/>
            <a:chExt cx="1507157" cy="586800"/>
          </a:xfrm>
        </p:grpSpPr>
        <p:sp>
          <p:nvSpPr>
            <p:cNvPr id="9967" name="Google Shape;9967;p111"/>
            <p:cNvSpPr/>
            <p:nvPr/>
          </p:nvSpPr>
          <p:spPr>
            <a:xfrm rot="-5400000">
              <a:off x="348812" y="-122999"/>
              <a:ext cx="586800" cy="1284425"/>
            </a:xfrm>
            <a:prstGeom prst="flowChartOffpageConnector">
              <a:avLst/>
            </a:prstGeom>
            <a:gradFill>
              <a:gsLst>
                <a:gs pos="0">
                  <a:schemeClr val="accent4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9968" name="Google Shape;9968;p111"/>
            <p:cNvGrpSpPr/>
            <p:nvPr/>
          </p:nvGrpSpPr>
          <p:grpSpPr>
            <a:xfrm>
              <a:off x="-222733" y="452241"/>
              <a:ext cx="1105976" cy="133969"/>
              <a:chOff x="8183182" y="663852"/>
              <a:chExt cx="1475028" cy="178673"/>
            </a:xfrm>
          </p:grpSpPr>
          <p:grpSp>
            <p:nvGrpSpPr>
              <p:cNvPr id="9969" name="Google Shape;9969;p111"/>
              <p:cNvGrpSpPr/>
              <p:nvPr/>
            </p:nvGrpSpPr>
            <p:grpSpPr>
              <a:xfrm>
                <a:off x="8183182" y="774425"/>
                <a:ext cx="1178025" cy="68100"/>
                <a:chOff x="2024450" y="204150"/>
                <a:chExt cx="1178025" cy="68100"/>
              </a:xfrm>
            </p:grpSpPr>
            <p:sp>
              <p:nvSpPr>
                <p:cNvPr id="9970" name="Google Shape;9970;p111"/>
                <p:cNvSpPr/>
                <p:nvPr/>
              </p:nvSpPr>
              <p:spPr>
                <a:xfrm>
                  <a:off x="20244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971" name="Google Shape;9971;p111"/>
                <p:cNvSpPr/>
                <p:nvPr/>
              </p:nvSpPr>
              <p:spPr>
                <a:xfrm>
                  <a:off x="21477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972" name="Google Shape;9972;p111"/>
                <p:cNvSpPr/>
                <p:nvPr/>
              </p:nvSpPr>
              <p:spPr>
                <a:xfrm>
                  <a:off x="227110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973" name="Google Shape;9973;p111"/>
                <p:cNvSpPr/>
                <p:nvPr/>
              </p:nvSpPr>
              <p:spPr>
                <a:xfrm>
                  <a:off x="239442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974" name="Google Shape;9974;p111"/>
                <p:cNvSpPr/>
                <p:nvPr/>
              </p:nvSpPr>
              <p:spPr>
                <a:xfrm>
                  <a:off x="25177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975" name="Google Shape;9975;p111"/>
                <p:cNvSpPr/>
                <p:nvPr/>
              </p:nvSpPr>
              <p:spPr>
                <a:xfrm>
                  <a:off x="26410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976" name="Google Shape;9976;p111"/>
                <p:cNvSpPr/>
                <p:nvPr/>
              </p:nvSpPr>
              <p:spPr>
                <a:xfrm>
                  <a:off x="276440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977" name="Google Shape;9977;p111"/>
                <p:cNvSpPr/>
                <p:nvPr/>
              </p:nvSpPr>
              <p:spPr>
                <a:xfrm>
                  <a:off x="288772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978" name="Google Shape;9978;p111"/>
                <p:cNvSpPr/>
                <p:nvPr/>
              </p:nvSpPr>
              <p:spPr>
                <a:xfrm>
                  <a:off x="30110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979" name="Google Shape;9979;p111"/>
                <p:cNvSpPr/>
                <p:nvPr/>
              </p:nvSpPr>
              <p:spPr>
                <a:xfrm>
                  <a:off x="31343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9980" name="Google Shape;9980;p111"/>
              <p:cNvGrpSpPr/>
              <p:nvPr/>
            </p:nvGrpSpPr>
            <p:grpSpPr>
              <a:xfrm>
                <a:off x="8480185" y="663852"/>
                <a:ext cx="1178025" cy="68100"/>
                <a:chOff x="2024450" y="204150"/>
                <a:chExt cx="1178025" cy="68100"/>
              </a:xfrm>
            </p:grpSpPr>
            <p:sp>
              <p:nvSpPr>
                <p:cNvPr id="9981" name="Google Shape;9981;p111"/>
                <p:cNvSpPr/>
                <p:nvPr/>
              </p:nvSpPr>
              <p:spPr>
                <a:xfrm>
                  <a:off x="20244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982" name="Google Shape;9982;p111"/>
                <p:cNvSpPr/>
                <p:nvPr/>
              </p:nvSpPr>
              <p:spPr>
                <a:xfrm>
                  <a:off x="21477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983" name="Google Shape;9983;p111"/>
                <p:cNvSpPr/>
                <p:nvPr/>
              </p:nvSpPr>
              <p:spPr>
                <a:xfrm>
                  <a:off x="227110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984" name="Google Shape;9984;p111"/>
                <p:cNvSpPr/>
                <p:nvPr/>
              </p:nvSpPr>
              <p:spPr>
                <a:xfrm>
                  <a:off x="239442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985" name="Google Shape;9985;p111"/>
                <p:cNvSpPr/>
                <p:nvPr/>
              </p:nvSpPr>
              <p:spPr>
                <a:xfrm>
                  <a:off x="25177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986" name="Google Shape;9986;p111"/>
                <p:cNvSpPr/>
                <p:nvPr/>
              </p:nvSpPr>
              <p:spPr>
                <a:xfrm>
                  <a:off x="26410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987" name="Google Shape;9987;p111"/>
                <p:cNvSpPr/>
                <p:nvPr/>
              </p:nvSpPr>
              <p:spPr>
                <a:xfrm>
                  <a:off x="276440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988" name="Google Shape;9988;p111"/>
                <p:cNvSpPr/>
                <p:nvPr/>
              </p:nvSpPr>
              <p:spPr>
                <a:xfrm>
                  <a:off x="288772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989" name="Google Shape;9989;p111"/>
                <p:cNvSpPr/>
                <p:nvPr/>
              </p:nvSpPr>
              <p:spPr>
                <a:xfrm>
                  <a:off x="30110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990" name="Google Shape;9990;p111"/>
                <p:cNvSpPr/>
                <p:nvPr/>
              </p:nvSpPr>
              <p:spPr>
                <a:xfrm>
                  <a:off x="31343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sp>
        <p:nvSpPr>
          <p:cNvPr id="9991" name="Google Shape;9991;p111"/>
          <p:cNvSpPr/>
          <p:nvPr/>
        </p:nvSpPr>
        <p:spPr>
          <a:xfrm>
            <a:off x="8557212" y="-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992" name="Google Shape;9992;p111"/>
          <p:cNvGrpSpPr/>
          <p:nvPr/>
        </p:nvGrpSpPr>
        <p:grpSpPr>
          <a:xfrm>
            <a:off x="8041407" y="183762"/>
            <a:ext cx="1520982" cy="302065"/>
            <a:chOff x="5642557" y="-150670"/>
            <a:chExt cx="1520982" cy="302065"/>
          </a:xfrm>
        </p:grpSpPr>
        <p:sp>
          <p:nvSpPr>
            <p:cNvPr id="9993" name="Google Shape;9993;p111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4" name="Google Shape;9994;p111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5" name="Google Shape;9995;p111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6" name="Google Shape;9996;p111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7" name="Google Shape;9997;p111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998" name="Google Shape;9998;p111"/>
          <p:cNvGrpSpPr/>
          <p:nvPr/>
        </p:nvGrpSpPr>
        <p:grpSpPr>
          <a:xfrm rot="5400000">
            <a:off x="8360264" y="2845229"/>
            <a:ext cx="883262" cy="242091"/>
            <a:chOff x="2300350" y="2601250"/>
            <a:chExt cx="2275275" cy="623625"/>
          </a:xfrm>
        </p:grpSpPr>
        <p:sp>
          <p:nvSpPr>
            <p:cNvPr id="9999" name="Google Shape;9999;p111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0" name="Google Shape;10000;p111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1" name="Google Shape;10001;p111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2" name="Google Shape;10002;p111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3" name="Google Shape;10003;p111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4" name="Google Shape;10004;p111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005" name="Google Shape;10005;p111"/>
          <p:cNvGrpSpPr/>
          <p:nvPr/>
        </p:nvGrpSpPr>
        <p:grpSpPr>
          <a:xfrm>
            <a:off x="8267392" y="4678866"/>
            <a:ext cx="1105976" cy="133969"/>
            <a:chOff x="8183182" y="663852"/>
            <a:chExt cx="1475028" cy="178673"/>
          </a:xfrm>
        </p:grpSpPr>
        <p:grpSp>
          <p:nvGrpSpPr>
            <p:cNvPr id="10006" name="Google Shape;10006;p111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10007" name="Google Shape;10007;p111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08" name="Google Shape;10008;p111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09" name="Google Shape;10009;p111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10" name="Google Shape;10010;p111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11" name="Google Shape;10011;p111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12" name="Google Shape;10012;p111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13" name="Google Shape;10013;p111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14" name="Google Shape;10014;p111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15" name="Google Shape;10015;p111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16" name="Google Shape;10016;p111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017" name="Google Shape;10017;p111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10018" name="Google Shape;10018;p111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19" name="Google Shape;10019;p111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20" name="Google Shape;10020;p111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21" name="Google Shape;10021;p111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22" name="Google Shape;10022;p111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23" name="Google Shape;10023;p111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24" name="Google Shape;10024;p111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25" name="Google Shape;10025;p111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26" name="Google Shape;10026;p111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27" name="Google Shape;10027;p111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0028" name="Google Shape;10028;p111"/>
          <p:cNvGrpSpPr/>
          <p:nvPr/>
        </p:nvGrpSpPr>
        <p:grpSpPr>
          <a:xfrm>
            <a:off x="5023301" y="238994"/>
            <a:ext cx="1252897" cy="51000"/>
            <a:chOff x="2915381" y="4104819"/>
            <a:chExt cx="1252897" cy="51000"/>
          </a:xfrm>
        </p:grpSpPr>
        <p:sp>
          <p:nvSpPr>
            <p:cNvPr id="10029" name="Google Shape;10029;p111"/>
            <p:cNvSpPr/>
            <p:nvPr/>
          </p:nvSpPr>
          <p:spPr>
            <a:xfrm>
              <a:off x="2915381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0" name="Google Shape;10030;p111"/>
            <p:cNvSpPr/>
            <p:nvPr/>
          </p:nvSpPr>
          <p:spPr>
            <a:xfrm>
              <a:off x="3007850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1" name="Google Shape;10031;p111"/>
            <p:cNvSpPr/>
            <p:nvPr/>
          </p:nvSpPr>
          <p:spPr>
            <a:xfrm>
              <a:off x="3100319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2" name="Google Shape;10032;p111"/>
            <p:cNvSpPr/>
            <p:nvPr/>
          </p:nvSpPr>
          <p:spPr>
            <a:xfrm>
              <a:off x="3192788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3" name="Google Shape;10033;p111"/>
            <p:cNvSpPr/>
            <p:nvPr/>
          </p:nvSpPr>
          <p:spPr>
            <a:xfrm>
              <a:off x="328525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4" name="Google Shape;10034;p111"/>
            <p:cNvSpPr/>
            <p:nvPr/>
          </p:nvSpPr>
          <p:spPr>
            <a:xfrm>
              <a:off x="3377726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5" name="Google Shape;10035;p111"/>
            <p:cNvSpPr/>
            <p:nvPr/>
          </p:nvSpPr>
          <p:spPr>
            <a:xfrm>
              <a:off x="3470195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6" name="Google Shape;10036;p111"/>
            <p:cNvSpPr/>
            <p:nvPr/>
          </p:nvSpPr>
          <p:spPr>
            <a:xfrm>
              <a:off x="3562664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7" name="Google Shape;10037;p111"/>
            <p:cNvSpPr/>
            <p:nvPr/>
          </p:nvSpPr>
          <p:spPr>
            <a:xfrm>
              <a:off x="3655133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8" name="Google Shape;10038;p111"/>
            <p:cNvSpPr/>
            <p:nvPr/>
          </p:nvSpPr>
          <p:spPr>
            <a:xfrm>
              <a:off x="3747602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9" name="Google Shape;10039;p111"/>
            <p:cNvSpPr/>
            <p:nvPr/>
          </p:nvSpPr>
          <p:spPr>
            <a:xfrm>
              <a:off x="38400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0" name="Google Shape;10040;p111"/>
            <p:cNvSpPr/>
            <p:nvPr/>
          </p:nvSpPr>
          <p:spPr>
            <a:xfrm>
              <a:off x="39324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1" name="Google Shape;10041;p111"/>
            <p:cNvSpPr/>
            <p:nvPr/>
          </p:nvSpPr>
          <p:spPr>
            <a:xfrm>
              <a:off x="40248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2" name="Google Shape;10042;p111"/>
            <p:cNvSpPr/>
            <p:nvPr/>
          </p:nvSpPr>
          <p:spPr>
            <a:xfrm>
              <a:off x="41172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043" name="Google Shape;10043;p111"/>
          <p:cNvSpPr txBox="1"/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  <a:effectLst>
            <a:outerShdw blurRad="8572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BLANK_14">
    <p:spTree>
      <p:nvGrpSpPr>
        <p:cNvPr id="10044" name="Shape 10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45" name="Google Shape;10045;p112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10046" name="Google Shape;10046;p112"/>
            <p:cNvSpPr/>
            <p:nvPr/>
          </p:nvSpPr>
          <p:spPr>
            <a:xfrm>
              <a:off x="597550" y="4893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7" name="Google Shape;10047;p112"/>
            <p:cNvSpPr/>
            <p:nvPr/>
          </p:nvSpPr>
          <p:spPr>
            <a:xfrm>
              <a:off x="597550" y="4780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8" name="Google Shape;10048;p112"/>
            <p:cNvSpPr/>
            <p:nvPr/>
          </p:nvSpPr>
          <p:spPr>
            <a:xfrm>
              <a:off x="597550" y="46671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9" name="Google Shape;10049;p112"/>
            <p:cNvSpPr/>
            <p:nvPr/>
          </p:nvSpPr>
          <p:spPr>
            <a:xfrm>
              <a:off x="597550" y="4553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0" name="Google Shape;10050;p112"/>
            <p:cNvSpPr/>
            <p:nvPr/>
          </p:nvSpPr>
          <p:spPr>
            <a:xfrm>
              <a:off x="597550" y="4441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1" name="Google Shape;10051;p112"/>
            <p:cNvSpPr/>
            <p:nvPr/>
          </p:nvSpPr>
          <p:spPr>
            <a:xfrm>
              <a:off x="597550" y="4328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2" name="Google Shape;10052;p112"/>
            <p:cNvSpPr/>
            <p:nvPr/>
          </p:nvSpPr>
          <p:spPr>
            <a:xfrm>
              <a:off x="597550" y="42150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3" name="Google Shape;10053;p112"/>
            <p:cNvSpPr/>
            <p:nvPr/>
          </p:nvSpPr>
          <p:spPr>
            <a:xfrm>
              <a:off x="597550" y="4101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4" name="Google Shape;10054;p112"/>
            <p:cNvSpPr/>
            <p:nvPr/>
          </p:nvSpPr>
          <p:spPr>
            <a:xfrm>
              <a:off x="597550" y="3988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5" name="Google Shape;10055;p112"/>
            <p:cNvSpPr/>
            <p:nvPr/>
          </p:nvSpPr>
          <p:spPr>
            <a:xfrm>
              <a:off x="597550" y="3875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6" name="Google Shape;10056;p112"/>
            <p:cNvSpPr/>
            <p:nvPr/>
          </p:nvSpPr>
          <p:spPr>
            <a:xfrm>
              <a:off x="597550" y="3762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7" name="Google Shape;10057;p112"/>
            <p:cNvSpPr/>
            <p:nvPr/>
          </p:nvSpPr>
          <p:spPr>
            <a:xfrm>
              <a:off x="597550" y="36496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8" name="Google Shape;10058;p112"/>
            <p:cNvSpPr/>
            <p:nvPr/>
          </p:nvSpPr>
          <p:spPr>
            <a:xfrm>
              <a:off x="597550" y="35364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9" name="Google Shape;10059;p112"/>
            <p:cNvSpPr/>
            <p:nvPr/>
          </p:nvSpPr>
          <p:spPr>
            <a:xfrm>
              <a:off x="597550" y="34232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0" name="Google Shape;10060;p112"/>
            <p:cNvSpPr/>
            <p:nvPr/>
          </p:nvSpPr>
          <p:spPr>
            <a:xfrm>
              <a:off x="597550" y="33100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1" name="Google Shape;10061;p112"/>
            <p:cNvSpPr/>
            <p:nvPr/>
          </p:nvSpPr>
          <p:spPr>
            <a:xfrm>
              <a:off x="597550" y="31967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2" name="Google Shape;10062;p112"/>
            <p:cNvSpPr/>
            <p:nvPr/>
          </p:nvSpPr>
          <p:spPr>
            <a:xfrm>
              <a:off x="597550" y="30835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3" name="Google Shape;10063;p112"/>
            <p:cNvSpPr/>
            <p:nvPr/>
          </p:nvSpPr>
          <p:spPr>
            <a:xfrm>
              <a:off x="597550" y="29703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4" name="Google Shape;10064;p112"/>
            <p:cNvSpPr/>
            <p:nvPr/>
          </p:nvSpPr>
          <p:spPr>
            <a:xfrm>
              <a:off x="597550" y="28578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5" name="Google Shape;10065;p112"/>
            <p:cNvSpPr/>
            <p:nvPr/>
          </p:nvSpPr>
          <p:spPr>
            <a:xfrm>
              <a:off x="597550" y="27446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6" name="Google Shape;10066;p112"/>
            <p:cNvSpPr/>
            <p:nvPr/>
          </p:nvSpPr>
          <p:spPr>
            <a:xfrm>
              <a:off x="597550" y="263140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7" name="Google Shape;10067;p112"/>
            <p:cNvSpPr/>
            <p:nvPr/>
          </p:nvSpPr>
          <p:spPr>
            <a:xfrm>
              <a:off x="597550" y="251817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8" name="Google Shape;10068;p112"/>
            <p:cNvSpPr/>
            <p:nvPr/>
          </p:nvSpPr>
          <p:spPr>
            <a:xfrm>
              <a:off x="597550" y="24049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9" name="Google Shape;10069;p112"/>
            <p:cNvSpPr/>
            <p:nvPr/>
          </p:nvSpPr>
          <p:spPr>
            <a:xfrm>
              <a:off x="597550" y="22917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0" name="Google Shape;10070;p112"/>
            <p:cNvSpPr/>
            <p:nvPr/>
          </p:nvSpPr>
          <p:spPr>
            <a:xfrm>
              <a:off x="597550" y="21792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1" name="Google Shape;10071;p112"/>
            <p:cNvSpPr/>
            <p:nvPr/>
          </p:nvSpPr>
          <p:spPr>
            <a:xfrm>
              <a:off x="597550" y="20660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2" name="Google Shape;10072;p112"/>
            <p:cNvSpPr/>
            <p:nvPr/>
          </p:nvSpPr>
          <p:spPr>
            <a:xfrm>
              <a:off x="597550" y="19528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3" name="Google Shape;10073;p112"/>
            <p:cNvSpPr/>
            <p:nvPr/>
          </p:nvSpPr>
          <p:spPr>
            <a:xfrm>
              <a:off x="597550" y="1839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4" name="Google Shape;10074;p112"/>
            <p:cNvSpPr/>
            <p:nvPr/>
          </p:nvSpPr>
          <p:spPr>
            <a:xfrm>
              <a:off x="597550" y="1726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5" name="Google Shape;10075;p112"/>
            <p:cNvSpPr/>
            <p:nvPr/>
          </p:nvSpPr>
          <p:spPr>
            <a:xfrm>
              <a:off x="597550" y="16131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6" name="Google Shape;10076;p112"/>
            <p:cNvSpPr/>
            <p:nvPr/>
          </p:nvSpPr>
          <p:spPr>
            <a:xfrm>
              <a:off x="597550" y="1499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7" name="Google Shape;10077;p112"/>
            <p:cNvSpPr/>
            <p:nvPr/>
          </p:nvSpPr>
          <p:spPr>
            <a:xfrm>
              <a:off x="597550" y="1387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8" name="Google Shape;10078;p112"/>
            <p:cNvSpPr/>
            <p:nvPr/>
          </p:nvSpPr>
          <p:spPr>
            <a:xfrm>
              <a:off x="597550" y="1274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9" name="Google Shape;10079;p112"/>
            <p:cNvSpPr/>
            <p:nvPr/>
          </p:nvSpPr>
          <p:spPr>
            <a:xfrm>
              <a:off x="597550" y="11610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0" name="Google Shape;10080;p112"/>
            <p:cNvSpPr/>
            <p:nvPr/>
          </p:nvSpPr>
          <p:spPr>
            <a:xfrm>
              <a:off x="597550" y="1047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1" name="Google Shape;10081;p112"/>
            <p:cNvSpPr/>
            <p:nvPr/>
          </p:nvSpPr>
          <p:spPr>
            <a:xfrm>
              <a:off x="597550" y="934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2" name="Google Shape;10082;p112"/>
            <p:cNvSpPr/>
            <p:nvPr/>
          </p:nvSpPr>
          <p:spPr>
            <a:xfrm>
              <a:off x="597550" y="821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3" name="Google Shape;10083;p112"/>
            <p:cNvSpPr/>
            <p:nvPr/>
          </p:nvSpPr>
          <p:spPr>
            <a:xfrm>
              <a:off x="597550" y="708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084" name="Google Shape;10084;p112"/>
          <p:cNvSpPr/>
          <p:nvPr/>
        </p:nvSpPr>
        <p:spPr>
          <a:xfrm rot="-5400000">
            <a:off x="120212" y="72934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085" name="Google Shape;10085;p112"/>
          <p:cNvGrpSpPr/>
          <p:nvPr/>
        </p:nvGrpSpPr>
        <p:grpSpPr>
          <a:xfrm rot="5400000">
            <a:off x="85100" y="3657925"/>
            <a:ext cx="98902" cy="553090"/>
            <a:chOff x="4898850" y="4820550"/>
            <a:chExt cx="98902" cy="553090"/>
          </a:xfrm>
        </p:grpSpPr>
        <p:sp>
          <p:nvSpPr>
            <p:cNvPr id="10086" name="Google Shape;10086;p112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7" name="Google Shape;10087;p112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8" name="Google Shape;10088;p112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9" name="Google Shape;10089;p112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0" name="Google Shape;10090;p112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091" name="Google Shape;10091;p112"/>
          <p:cNvGrpSpPr/>
          <p:nvPr/>
        </p:nvGrpSpPr>
        <p:grpSpPr>
          <a:xfrm flipH="1">
            <a:off x="-538592" y="566830"/>
            <a:ext cx="1823016" cy="296643"/>
            <a:chOff x="7857346" y="3902355"/>
            <a:chExt cx="1823016" cy="296643"/>
          </a:xfrm>
        </p:grpSpPr>
        <p:sp>
          <p:nvSpPr>
            <p:cNvPr id="10092" name="Google Shape;10092;p112"/>
            <p:cNvSpPr/>
            <p:nvPr/>
          </p:nvSpPr>
          <p:spPr>
            <a:xfrm>
              <a:off x="7956216" y="4048371"/>
              <a:ext cx="1724145" cy="150627"/>
            </a:xfrm>
            <a:custGeom>
              <a:rect b="b" l="l" r="r" t="t"/>
              <a:pathLst>
                <a:path extrusionOk="0" fill="none" h="4834" w="55332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3" name="Google Shape;10093;p112"/>
            <p:cNvSpPr/>
            <p:nvPr/>
          </p:nvSpPr>
          <p:spPr>
            <a:xfrm>
              <a:off x="8453686" y="390235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0" y="1488"/>
                  </a:moveTo>
                  <a:cubicBezTo>
                    <a:pt x="0" y="670"/>
                    <a:pt x="670" y="1"/>
                    <a:pt x="1488" y="1"/>
                  </a:cubicBezTo>
                  <a:cubicBezTo>
                    <a:pt x="2306" y="1"/>
                    <a:pt x="2950" y="670"/>
                    <a:pt x="2950" y="1488"/>
                  </a:cubicBezTo>
                  <a:cubicBezTo>
                    <a:pt x="2950" y="2281"/>
                    <a:pt x="2306" y="2951"/>
                    <a:pt x="1488" y="2951"/>
                  </a:cubicBezTo>
                  <a:cubicBezTo>
                    <a:pt x="670" y="2951"/>
                    <a:pt x="0" y="2281"/>
                    <a:pt x="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4" name="Google Shape;10094;p112"/>
            <p:cNvSpPr/>
            <p:nvPr/>
          </p:nvSpPr>
          <p:spPr>
            <a:xfrm>
              <a:off x="8478396" y="3927096"/>
              <a:ext cx="43281" cy="42502"/>
            </a:xfrm>
            <a:custGeom>
              <a:rect b="b" l="l" r="r" t="t"/>
              <a:pathLst>
                <a:path extrusionOk="0" h="1364" w="1389">
                  <a:moveTo>
                    <a:pt x="695" y="0"/>
                  </a:moveTo>
                  <a:cubicBezTo>
                    <a:pt x="298" y="0"/>
                    <a:pt x="1" y="298"/>
                    <a:pt x="1" y="694"/>
                  </a:cubicBezTo>
                  <a:cubicBezTo>
                    <a:pt x="1" y="1066"/>
                    <a:pt x="298" y="1363"/>
                    <a:pt x="695" y="1363"/>
                  </a:cubicBezTo>
                  <a:cubicBezTo>
                    <a:pt x="1067" y="1363"/>
                    <a:pt x="1389" y="1066"/>
                    <a:pt x="1389" y="694"/>
                  </a:cubicBezTo>
                  <a:cubicBezTo>
                    <a:pt x="1389" y="298"/>
                    <a:pt x="1067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5" name="Google Shape;10095;p112"/>
            <p:cNvSpPr/>
            <p:nvPr/>
          </p:nvSpPr>
          <p:spPr>
            <a:xfrm>
              <a:off x="7857346" y="400200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6" name="Google Shape;10096;p112"/>
            <p:cNvSpPr/>
            <p:nvPr/>
          </p:nvSpPr>
          <p:spPr>
            <a:xfrm>
              <a:off x="7882087" y="4026715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7" name="Google Shape;10097;p112"/>
            <p:cNvSpPr/>
            <p:nvPr/>
          </p:nvSpPr>
          <p:spPr>
            <a:xfrm>
              <a:off x="8545608" y="3948721"/>
              <a:ext cx="1134754" cy="175368"/>
            </a:xfrm>
            <a:custGeom>
              <a:rect b="b" l="l" r="r" t="t"/>
              <a:pathLst>
                <a:path extrusionOk="0" fill="none" h="5628" w="36417">
                  <a:moveTo>
                    <a:pt x="0" y="0"/>
                  </a:moveTo>
                  <a:lnTo>
                    <a:pt x="6049" y="0"/>
                  </a:lnTo>
                  <a:lnTo>
                    <a:pt x="8379" y="2330"/>
                  </a:lnTo>
                  <a:lnTo>
                    <a:pt x="11676" y="5627"/>
                  </a:lnTo>
                  <a:lnTo>
                    <a:pt x="36416" y="5627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098" name="Google Shape;10098;p112"/>
          <p:cNvGrpSpPr/>
          <p:nvPr/>
        </p:nvGrpSpPr>
        <p:grpSpPr>
          <a:xfrm rot="5400000">
            <a:off x="4799100" y="4593800"/>
            <a:ext cx="98902" cy="553090"/>
            <a:chOff x="4898850" y="4820550"/>
            <a:chExt cx="98902" cy="553090"/>
          </a:xfrm>
        </p:grpSpPr>
        <p:sp>
          <p:nvSpPr>
            <p:cNvPr id="10099" name="Google Shape;10099;p112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0" name="Google Shape;10100;p112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1" name="Google Shape;10101;p112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2" name="Google Shape;10102;p112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3" name="Google Shape;10103;p112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104" name="Google Shape;10104;p112"/>
          <p:cNvGrpSpPr/>
          <p:nvPr/>
        </p:nvGrpSpPr>
        <p:grpSpPr>
          <a:xfrm>
            <a:off x="432919" y="4756119"/>
            <a:ext cx="1105976" cy="133969"/>
            <a:chOff x="8183182" y="663852"/>
            <a:chExt cx="1475028" cy="178673"/>
          </a:xfrm>
        </p:grpSpPr>
        <p:grpSp>
          <p:nvGrpSpPr>
            <p:cNvPr id="10105" name="Google Shape;10105;p112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10106" name="Google Shape;10106;p112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07" name="Google Shape;10107;p112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08" name="Google Shape;10108;p112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09" name="Google Shape;10109;p112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10" name="Google Shape;10110;p112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11" name="Google Shape;10111;p112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12" name="Google Shape;10112;p112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13" name="Google Shape;10113;p112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14" name="Google Shape;10114;p112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15" name="Google Shape;10115;p112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116" name="Google Shape;10116;p112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10117" name="Google Shape;10117;p112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18" name="Google Shape;10118;p112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19" name="Google Shape;10119;p112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20" name="Google Shape;10120;p112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21" name="Google Shape;10121;p112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22" name="Google Shape;10122;p112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23" name="Google Shape;10123;p112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24" name="Google Shape;10124;p112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25" name="Google Shape;10125;p112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26" name="Google Shape;10126;p112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0127" name="Google Shape;10127;p112"/>
          <p:cNvSpPr/>
          <p:nvPr/>
        </p:nvSpPr>
        <p:spPr>
          <a:xfrm rot="5400000">
            <a:off x="8279899" y="4228125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28" name="Google Shape;10128;p112"/>
          <p:cNvSpPr/>
          <p:nvPr/>
        </p:nvSpPr>
        <p:spPr>
          <a:xfrm>
            <a:off x="8161612" y="-348808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129" name="Google Shape;10129;p112"/>
          <p:cNvGrpSpPr/>
          <p:nvPr/>
        </p:nvGrpSpPr>
        <p:grpSpPr>
          <a:xfrm>
            <a:off x="8395576" y="4749303"/>
            <a:ext cx="883262" cy="242091"/>
            <a:chOff x="2300350" y="2601250"/>
            <a:chExt cx="2275275" cy="623625"/>
          </a:xfrm>
        </p:grpSpPr>
        <p:sp>
          <p:nvSpPr>
            <p:cNvPr id="10130" name="Google Shape;10130;p112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1" name="Google Shape;10131;p112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2" name="Google Shape;10132;p112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3" name="Google Shape;10133;p112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4" name="Google Shape;10134;p112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5" name="Google Shape;10135;p112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136" name="Google Shape;10136;p112"/>
          <p:cNvGrpSpPr/>
          <p:nvPr/>
        </p:nvGrpSpPr>
        <p:grpSpPr>
          <a:xfrm>
            <a:off x="5989113" y="235761"/>
            <a:ext cx="1252897" cy="51000"/>
            <a:chOff x="2915381" y="4104819"/>
            <a:chExt cx="1252897" cy="51000"/>
          </a:xfrm>
        </p:grpSpPr>
        <p:sp>
          <p:nvSpPr>
            <p:cNvPr id="10137" name="Google Shape;10137;p112"/>
            <p:cNvSpPr/>
            <p:nvPr/>
          </p:nvSpPr>
          <p:spPr>
            <a:xfrm>
              <a:off x="2915381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8" name="Google Shape;10138;p112"/>
            <p:cNvSpPr/>
            <p:nvPr/>
          </p:nvSpPr>
          <p:spPr>
            <a:xfrm>
              <a:off x="3007850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9" name="Google Shape;10139;p112"/>
            <p:cNvSpPr/>
            <p:nvPr/>
          </p:nvSpPr>
          <p:spPr>
            <a:xfrm>
              <a:off x="3100319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0" name="Google Shape;10140;p112"/>
            <p:cNvSpPr/>
            <p:nvPr/>
          </p:nvSpPr>
          <p:spPr>
            <a:xfrm>
              <a:off x="3192788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1" name="Google Shape;10141;p112"/>
            <p:cNvSpPr/>
            <p:nvPr/>
          </p:nvSpPr>
          <p:spPr>
            <a:xfrm>
              <a:off x="328525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2" name="Google Shape;10142;p112"/>
            <p:cNvSpPr/>
            <p:nvPr/>
          </p:nvSpPr>
          <p:spPr>
            <a:xfrm>
              <a:off x="3377726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3" name="Google Shape;10143;p112"/>
            <p:cNvSpPr/>
            <p:nvPr/>
          </p:nvSpPr>
          <p:spPr>
            <a:xfrm>
              <a:off x="3470195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4" name="Google Shape;10144;p112"/>
            <p:cNvSpPr/>
            <p:nvPr/>
          </p:nvSpPr>
          <p:spPr>
            <a:xfrm>
              <a:off x="3562664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5" name="Google Shape;10145;p112"/>
            <p:cNvSpPr/>
            <p:nvPr/>
          </p:nvSpPr>
          <p:spPr>
            <a:xfrm>
              <a:off x="3655133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6" name="Google Shape;10146;p112"/>
            <p:cNvSpPr/>
            <p:nvPr/>
          </p:nvSpPr>
          <p:spPr>
            <a:xfrm>
              <a:off x="3747602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7" name="Google Shape;10147;p112"/>
            <p:cNvSpPr/>
            <p:nvPr/>
          </p:nvSpPr>
          <p:spPr>
            <a:xfrm>
              <a:off x="38400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8" name="Google Shape;10148;p112"/>
            <p:cNvSpPr/>
            <p:nvPr/>
          </p:nvSpPr>
          <p:spPr>
            <a:xfrm>
              <a:off x="39324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9" name="Google Shape;10149;p112"/>
            <p:cNvSpPr/>
            <p:nvPr/>
          </p:nvSpPr>
          <p:spPr>
            <a:xfrm>
              <a:off x="40248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0" name="Google Shape;10150;p112"/>
            <p:cNvSpPr/>
            <p:nvPr/>
          </p:nvSpPr>
          <p:spPr>
            <a:xfrm>
              <a:off x="41172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151" name="Google Shape;10151;p112"/>
          <p:cNvSpPr txBox="1"/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  <a:effectLst>
            <a:outerShdw blurRad="85725" rotWithShape="0" algn="bl">
              <a:schemeClr val="accent2">
                <a:alpha val="41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BLANK_11">
    <p:spTree>
      <p:nvGrpSpPr>
        <p:cNvPr id="10152" name="Shape 10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53" name="Google Shape;10153;p113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10154" name="Google Shape;10154;p113"/>
            <p:cNvSpPr/>
            <p:nvPr/>
          </p:nvSpPr>
          <p:spPr>
            <a:xfrm>
              <a:off x="597550" y="4893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5" name="Google Shape;10155;p113"/>
            <p:cNvSpPr/>
            <p:nvPr/>
          </p:nvSpPr>
          <p:spPr>
            <a:xfrm>
              <a:off x="597550" y="4780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6" name="Google Shape;10156;p113"/>
            <p:cNvSpPr/>
            <p:nvPr/>
          </p:nvSpPr>
          <p:spPr>
            <a:xfrm>
              <a:off x="597550" y="46671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7" name="Google Shape;10157;p113"/>
            <p:cNvSpPr/>
            <p:nvPr/>
          </p:nvSpPr>
          <p:spPr>
            <a:xfrm>
              <a:off x="597550" y="4553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8" name="Google Shape;10158;p113"/>
            <p:cNvSpPr/>
            <p:nvPr/>
          </p:nvSpPr>
          <p:spPr>
            <a:xfrm>
              <a:off x="597550" y="4441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9" name="Google Shape;10159;p113"/>
            <p:cNvSpPr/>
            <p:nvPr/>
          </p:nvSpPr>
          <p:spPr>
            <a:xfrm>
              <a:off x="597550" y="4328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0" name="Google Shape;10160;p113"/>
            <p:cNvSpPr/>
            <p:nvPr/>
          </p:nvSpPr>
          <p:spPr>
            <a:xfrm>
              <a:off x="597550" y="42150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1" name="Google Shape;10161;p113"/>
            <p:cNvSpPr/>
            <p:nvPr/>
          </p:nvSpPr>
          <p:spPr>
            <a:xfrm>
              <a:off x="597550" y="4101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2" name="Google Shape;10162;p113"/>
            <p:cNvSpPr/>
            <p:nvPr/>
          </p:nvSpPr>
          <p:spPr>
            <a:xfrm>
              <a:off x="597550" y="3988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3" name="Google Shape;10163;p113"/>
            <p:cNvSpPr/>
            <p:nvPr/>
          </p:nvSpPr>
          <p:spPr>
            <a:xfrm>
              <a:off x="597550" y="3875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4" name="Google Shape;10164;p113"/>
            <p:cNvSpPr/>
            <p:nvPr/>
          </p:nvSpPr>
          <p:spPr>
            <a:xfrm>
              <a:off x="597550" y="3762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5" name="Google Shape;10165;p113"/>
            <p:cNvSpPr/>
            <p:nvPr/>
          </p:nvSpPr>
          <p:spPr>
            <a:xfrm>
              <a:off x="597550" y="36496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6" name="Google Shape;10166;p113"/>
            <p:cNvSpPr/>
            <p:nvPr/>
          </p:nvSpPr>
          <p:spPr>
            <a:xfrm>
              <a:off x="597550" y="35364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7" name="Google Shape;10167;p113"/>
            <p:cNvSpPr/>
            <p:nvPr/>
          </p:nvSpPr>
          <p:spPr>
            <a:xfrm>
              <a:off x="597550" y="34232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8" name="Google Shape;10168;p113"/>
            <p:cNvSpPr/>
            <p:nvPr/>
          </p:nvSpPr>
          <p:spPr>
            <a:xfrm>
              <a:off x="597550" y="33100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9" name="Google Shape;10169;p113"/>
            <p:cNvSpPr/>
            <p:nvPr/>
          </p:nvSpPr>
          <p:spPr>
            <a:xfrm>
              <a:off x="597550" y="31967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0" name="Google Shape;10170;p113"/>
            <p:cNvSpPr/>
            <p:nvPr/>
          </p:nvSpPr>
          <p:spPr>
            <a:xfrm>
              <a:off x="597550" y="30835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1" name="Google Shape;10171;p113"/>
            <p:cNvSpPr/>
            <p:nvPr/>
          </p:nvSpPr>
          <p:spPr>
            <a:xfrm>
              <a:off x="597550" y="29703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2" name="Google Shape;10172;p113"/>
            <p:cNvSpPr/>
            <p:nvPr/>
          </p:nvSpPr>
          <p:spPr>
            <a:xfrm>
              <a:off x="597550" y="28578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3" name="Google Shape;10173;p113"/>
            <p:cNvSpPr/>
            <p:nvPr/>
          </p:nvSpPr>
          <p:spPr>
            <a:xfrm>
              <a:off x="597550" y="27446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4" name="Google Shape;10174;p113"/>
            <p:cNvSpPr/>
            <p:nvPr/>
          </p:nvSpPr>
          <p:spPr>
            <a:xfrm>
              <a:off x="597550" y="263140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5" name="Google Shape;10175;p113"/>
            <p:cNvSpPr/>
            <p:nvPr/>
          </p:nvSpPr>
          <p:spPr>
            <a:xfrm>
              <a:off x="597550" y="251817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6" name="Google Shape;10176;p113"/>
            <p:cNvSpPr/>
            <p:nvPr/>
          </p:nvSpPr>
          <p:spPr>
            <a:xfrm>
              <a:off x="597550" y="24049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7" name="Google Shape;10177;p113"/>
            <p:cNvSpPr/>
            <p:nvPr/>
          </p:nvSpPr>
          <p:spPr>
            <a:xfrm>
              <a:off x="597550" y="22917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8" name="Google Shape;10178;p113"/>
            <p:cNvSpPr/>
            <p:nvPr/>
          </p:nvSpPr>
          <p:spPr>
            <a:xfrm>
              <a:off x="597550" y="21792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9" name="Google Shape;10179;p113"/>
            <p:cNvSpPr/>
            <p:nvPr/>
          </p:nvSpPr>
          <p:spPr>
            <a:xfrm>
              <a:off x="597550" y="20660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0" name="Google Shape;10180;p113"/>
            <p:cNvSpPr/>
            <p:nvPr/>
          </p:nvSpPr>
          <p:spPr>
            <a:xfrm>
              <a:off x="597550" y="19528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1" name="Google Shape;10181;p113"/>
            <p:cNvSpPr/>
            <p:nvPr/>
          </p:nvSpPr>
          <p:spPr>
            <a:xfrm>
              <a:off x="597550" y="1839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2" name="Google Shape;10182;p113"/>
            <p:cNvSpPr/>
            <p:nvPr/>
          </p:nvSpPr>
          <p:spPr>
            <a:xfrm>
              <a:off x="597550" y="1726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3" name="Google Shape;10183;p113"/>
            <p:cNvSpPr/>
            <p:nvPr/>
          </p:nvSpPr>
          <p:spPr>
            <a:xfrm>
              <a:off x="597550" y="16131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4" name="Google Shape;10184;p113"/>
            <p:cNvSpPr/>
            <p:nvPr/>
          </p:nvSpPr>
          <p:spPr>
            <a:xfrm>
              <a:off x="597550" y="1499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5" name="Google Shape;10185;p113"/>
            <p:cNvSpPr/>
            <p:nvPr/>
          </p:nvSpPr>
          <p:spPr>
            <a:xfrm>
              <a:off x="597550" y="1387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6" name="Google Shape;10186;p113"/>
            <p:cNvSpPr/>
            <p:nvPr/>
          </p:nvSpPr>
          <p:spPr>
            <a:xfrm>
              <a:off x="597550" y="1274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7" name="Google Shape;10187;p113"/>
            <p:cNvSpPr/>
            <p:nvPr/>
          </p:nvSpPr>
          <p:spPr>
            <a:xfrm>
              <a:off x="597550" y="11610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8" name="Google Shape;10188;p113"/>
            <p:cNvSpPr/>
            <p:nvPr/>
          </p:nvSpPr>
          <p:spPr>
            <a:xfrm>
              <a:off x="597550" y="1047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9" name="Google Shape;10189;p113"/>
            <p:cNvSpPr/>
            <p:nvPr/>
          </p:nvSpPr>
          <p:spPr>
            <a:xfrm>
              <a:off x="597550" y="934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0" name="Google Shape;10190;p113"/>
            <p:cNvSpPr/>
            <p:nvPr/>
          </p:nvSpPr>
          <p:spPr>
            <a:xfrm>
              <a:off x="597550" y="821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1" name="Google Shape;10191;p113"/>
            <p:cNvSpPr/>
            <p:nvPr/>
          </p:nvSpPr>
          <p:spPr>
            <a:xfrm>
              <a:off x="597550" y="708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192" name="Google Shape;10192;p113"/>
          <p:cNvSpPr txBox="1"/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0193" name="Google Shape;10193;p113"/>
          <p:cNvSpPr txBox="1"/>
          <p:nvPr>
            <p:ph idx="2" type="title"/>
          </p:nvPr>
        </p:nvSpPr>
        <p:spPr>
          <a:xfrm>
            <a:off x="841275" y="2611096"/>
            <a:ext cx="20406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0194" name="Google Shape;10194;p113"/>
          <p:cNvSpPr txBox="1"/>
          <p:nvPr>
            <p:ph idx="1" type="subTitle"/>
          </p:nvPr>
        </p:nvSpPr>
        <p:spPr>
          <a:xfrm>
            <a:off x="841275" y="3019695"/>
            <a:ext cx="20406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95" name="Google Shape;10195;p113"/>
          <p:cNvSpPr txBox="1"/>
          <p:nvPr>
            <p:ph hasCustomPrompt="1" idx="3" type="title"/>
          </p:nvPr>
        </p:nvSpPr>
        <p:spPr>
          <a:xfrm>
            <a:off x="744825" y="1668255"/>
            <a:ext cx="2233500" cy="788700"/>
          </a:xfrm>
          <a:prstGeom prst="rect">
            <a:avLst/>
          </a:prstGeom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55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196" name="Google Shape;10196;p113"/>
          <p:cNvSpPr txBox="1"/>
          <p:nvPr>
            <p:ph idx="4" type="title"/>
          </p:nvPr>
        </p:nvSpPr>
        <p:spPr>
          <a:xfrm>
            <a:off x="3551593" y="2972975"/>
            <a:ext cx="20406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0197" name="Google Shape;10197;p113"/>
          <p:cNvSpPr txBox="1"/>
          <p:nvPr>
            <p:ph idx="5" type="subTitle"/>
          </p:nvPr>
        </p:nvSpPr>
        <p:spPr>
          <a:xfrm>
            <a:off x="3551593" y="3381574"/>
            <a:ext cx="20406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98" name="Google Shape;10198;p113"/>
          <p:cNvSpPr txBox="1"/>
          <p:nvPr>
            <p:ph hasCustomPrompt="1" idx="6" type="title"/>
          </p:nvPr>
        </p:nvSpPr>
        <p:spPr>
          <a:xfrm>
            <a:off x="3455143" y="2030134"/>
            <a:ext cx="2233500" cy="788700"/>
          </a:xfrm>
          <a:prstGeom prst="rect">
            <a:avLst/>
          </a:prstGeom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55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199" name="Google Shape;10199;p113"/>
          <p:cNvSpPr txBox="1"/>
          <p:nvPr>
            <p:ph idx="7" type="title"/>
          </p:nvPr>
        </p:nvSpPr>
        <p:spPr>
          <a:xfrm>
            <a:off x="6261925" y="2611096"/>
            <a:ext cx="20406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0200" name="Google Shape;10200;p113"/>
          <p:cNvSpPr txBox="1"/>
          <p:nvPr>
            <p:ph idx="8" type="subTitle"/>
          </p:nvPr>
        </p:nvSpPr>
        <p:spPr>
          <a:xfrm>
            <a:off x="6261925" y="3019695"/>
            <a:ext cx="20406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01" name="Google Shape;10201;p113"/>
          <p:cNvSpPr txBox="1"/>
          <p:nvPr>
            <p:ph hasCustomPrompt="1" idx="9" type="title"/>
          </p:nvPr>
        </p:nvSpPr>
        <p:spPr>
          <a:xfrm>
            <a:off x="6165475" y="1668255"/>
            <a:ext cx="2233500" cy="788700"/>
          </a:xfrm>
          <a:prstGeom prst="rect">
            <a:avLst/>
          </a:prstGeom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55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grpSp>
        <p:nvGrpSpPr>
          <p:cNvPr id="10202" name="Google Shape;10202;p113"/>
          <p:cNvGrpSpPr/>
          <p:nvPr/>
        </p:nvGrpSpPr>
        <p:grpSpPr>
          <a:xfrm>
            <a:off x="-11" y="4335989"/>
            <a:ext cx="1284435" cy="586800"/>
            <a:chOff x="-11" y="4335989"/>
            <a:chExt cx="1284435" cy="586800"/>
          </a:xfrm>
        </p:grpSpPr>
        <p:sp>
          <p:nvSpPr>
            <p:cNvPr id="10203" name="Google Shape;10203;p113"/>
            <p:cNvSpPr/>
            <p:nvPr/>
          </p:nvSpPr>
          <p:spPr>
            <a:xfrm rot="-5400000">
              <a:off x="348812" y="3987176"/>
              <a:ext cx="586800" cy="1284425"/>
            </a:xfrm>
            <a:prstGeom prst="flowChartOffpageConnector">
              <a:avLst/>
            </a:prstGeom>
            <a:gradFill>
              <a:gsLst>
                <a:gs pos="0">
                  <a:schemeClr val="accent4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0204" name="Google Shape;10204;p113"/>
            <p:cNvGrpSpPr/>
            <p:nvPr/>
          </p:nvGrpSpPr>
          <p:grpSpPr>
            <a:xfrm rot="10800000">
              <a:off x="-11" y="4508353"/>
              <a:ext cx="883262" cy="242091"/>
              <a:chOff x="2300350" y="2601250"/>
              <a:chExt cx="2275275" cy="623625"/>
            </a:xfrm>
          </p:grpSpPr>
          <p:sp>
            <p:nvSpPr>
              <p:cNvPr id="10205" name="Google Shape;10205;p113"/>
              <p:cNvSpPr/>
              <p:nvPr/>
            </p:nvSpPr>
            <p:spPr>
              <a:xfrm>
                <a:off x="2300350" y="2601250"/>
                <a:ext cx="392100" cy="623625"/>
              </a:xfrm>
              <a:custGeom>
                <a:rect b="b" l="l" r="r" t="t"/>
                <a:pathLst>
                  <a:path extrusionOk="0" h="24945" w="15684">
                    <a:moveTo>
                      <a:pt x="12720" y="0"/>
                    </a:moveTo>
                    <a:cubicBezTo>
                      <a:pt x="13337" y="0"/>
                      <a:pt x="14078" y="247"/>
                      <a:pt x="14572" y="741"/>
                    </a:cubicBezTo>
                    <a:cubicBezTo>
                      <a:pt x="15684" y="1852"/>
                      <a:pt x="15684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684" y="21240"/>
                      <a:pt x="15684" y="22845"/>
                      <a:pt x="14572" y="23957"/>
                    </a:cubicBezTo>
                    <a:cubicBezTo>
                      <a:pt x="13584" y="24944"/>
                      <a:pt x="11855" y="24944"/>
                      <a:pt x="10744" y="23957"/>
                    </a:cubicBezTo>
                    <a:lnTo>
                      <a:pt x="1112" y="14325"/>
                    </a:lnTo>
                    <a:cubicBezTo>
                      <a:pt x="1" y="13213"/>
                      <a:pt x="1" y="11484"/>
                      <a:pt x="1112" y="10496"/>
                    </a:cubicBezTo>
                    <a:lnTo>
                      <a:pt x="10744" y="741"/>
                    </a:lnTo>
                    <a:cubicBezTo>
                      <a:pt x="11361" y="247"/>
                      <a:pt x="11979" y="0"/>
                      <a:pt x="1272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06" name="Google Shape;10206;p113"/>
              <p:cNvSpPr/>
              <p:nvPr/>
            </p:nvSpPr>
            <p:spPr>
              <a:xfrm>
                <a:off x="2680075" y="2601250"/>
                <a:ext cx="389025" cy="623625"/>
              </a:xfrm>
              <a:custGeom>
                <a:rect b="b" l="l" r="r" t="t"/>
                <a:pathLst>
                  <a:path extrusionOk="0" h="24945" w="15561">
                    <a:moveTo>
                      <a:pt x="12596" y="0"/>
                    </a:moveTo>
                    <a:cubicBezTo>
                      <a:pt x="13337" y="0"/>
                      <a:pt x="13955" y="247"/>
                      <a:pt x="14449" y="741"/>
                    </a:cubicBezTo>
                    <a:cubicBezTo>
                      <a:pt x="15560" y="1852"/>
                      <a:pt x="15560" y="3581"/>
                      <a:pt x="14449" y="4569"/>
                    </a:cubicBezTo>
                    <a:lnTo>
                      <a:pt x="6669" y="12349"/>
                    </a:lnTo>
                    <a:lnTo>
                      <a:pt x="14449" y="20128"/>
                    </a:lnTo>
                    <a:cubicBezTo>
                      <a:pt x="15560" y="21240"/>
                      <a:pt x="15560" y="22845"/>
                      <a:pt x="14449" y="23957"/>
                    </a:cubicBezTo>
                    <a:cubicBezTo>
                      <a:pt x="13461" y="24944"/>
                      <a:pt x="11732" y="24944"/>
                      <a:pt x="10621" y="23957"/>
                    </a:cubicBezTo>
                    <a:lnTo>
                      <a:pt x="988" y="14325"/>
                    </a:lnTo>
                    <a:cubicBezTo>
                      <a:pt x="1" y="13213"/>
                      <a:pt x="1" y="11484"/>
                      <a:pt x="988" y="10496"/>
                    </a:cubicBezTo>
                    <a:lnTo>
                      <a:pt x="10621" y="741"/>
                    </a:lnTo>
                    <a:cubicBezTo>
                      <a:pt x="11238" y="247"/>
                      <a:pt x="11855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07" name="Google Shape;10207;p113"/>
              <p:cNvSpPr/>
              <p:nvPr/>
            </p:nvSpPr>
            <p:spPr>
              <a:xfrm>
                <a:off x="3056725" y="2601250"/>
                <a:ext cx="389000" cy="623625"/>
              </a:xfrm>
              <a:custGeom>
                <a:rect b="b" l="l" r="r" t="t"/>
                <a:pathLst>
                  <a:path extrusionOk="0" h="24945" w="15560">
                    <a:moveTo>
                      <a:pt x="12596" y="0"/>
                    </a:moveTo>
                    <a:cubicBezTo>
                      <a:pt x="13337" y="0"/>
                      <a:pt x="13954" y="247"/>
                      <a:pt x="14448" y="741"/>
                    </a:cubicBezTo>
                    <a:cubicBezTo>
                      <a:pt x="15559" y="1852"/>
                      <a:pt x="15559" y="3581"/>
                      <a:pt x="14448" y="4569"/>
                    </a:cubicBezTo>
                    <a:lnTo>
                      <a:pt x="6792" y="12349"/>
                    </a:lnTo>
                    <a:lnTo>
                      <a:pt x="14448" y="20128"/>
                    </a:lnTo>
                    <a:cubicBezTo>
                      <a:pt x="15559" y="21240"/>
                      <a:pt x="15559" y="22845"/>
                      <a:pt x="14448" y="23957"/>
                    </a:cubicBezTo>
                    <a:cubicBezTo>
                      <a:pt x="13460" y="24944"/>
                      <a:pt x="11731" y="24944"/>
                      <a:pt x="10743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3" y="741"/>
                    </a:lnTo>
                    <a:cubicBezTo>
                      <a:pt x="11237" y="247"/>
                      <a:pt x="11855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08" name="Google Shape;10208;p113"/>
              <p:cNvSpPr/>
              <p:nvPr/>
            </p:nvSpPr>
            <p:spPr>
              <a:xfrm>
                <a:off x="3433350" y="2601250"/>
                <a:ext cx="389000" cy="623625"/>
              </a:xfrm>
              <a:custGeom>
                <a:rect b="b" l="l" r="r" t="t"/>
                <a:pathLst>
                  <a:path extrusionOk="0" h="24945" w="15560">
                    <a:moveTo>
                      <a:pt x="12596" y="0"/>
                    </a:moveTo>
                    <a:cubicBezTo>
                      <a:pt x="13337" y="0"/>
                      <a:pt x="13955" y="247"/>
                      <a:pt x="14572" y="741"/>
                    </a:cubicBezTo>
                    <a:cubicBezTo>
                      <a:pt x="15560" y="1852"/>
                      <a:pt x="15560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60" y="21240"/>
                      <a:pt x="15560" y="22845"/>
                      <a:pt x="14572" y="23957"/>
                    </a:cubicBezTo>
                    <a:cubicBezTo>
                      <a:pt x="13461" y="24944"/>
                      <a:pt x="11732" y="24944"/>
                      <a:pt x="10744" y="23957"/>
                    </a:cubicBezTo>
                    <a:lnTo>
                      <a:pt x="988" y="14325"/>
                    </a:lnTo>
                    <a:cubicBezTo>
                      <a:pt x="1" y="13213"/>
                      <a:pt x="1" y="11484"/>
                      <a:pt x="988" y="10496"/>
                    </a:cubicBezTo>
                    <a:lnTo>
                      <a:pt x="10744" y="741"/>
                    </a:lnTo>
                    <a:cubicBezTo>
                      <a:pt x="11238" y="247"/>
                      <a:pt x="11979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09" name="Google Shape;10209;p113"/>
              <p:cNvSpPr/>
              <p:nvPr/>
            </p:nvSpPr>
            <p:spPr>
              <a:xfrm>
                <a:off x="3810000" y="2601250"/>
                <a:ext cx="389000" cy="623625"/>
              </a:xfrm>
              <a:custGeom>
                <a:rect b="b" l="l" r="r" t="t"/>
                <a:pathLst>
                  <a:path extrusionOk="0" h="24945" w="15560">
                    <a:moveTo>
                      <a:pt x="12596" y="0"/>
                    </a:moveTo>
                    <a:cubicBezTo>
                      <a:pt x="13337" y="0"/>
                      <a:pt x="13954" y="247"/>
                      <a:pt x="14572" y="741"/>
                    </a:cubicBezTo>
                    <a:cubicBezTo>
                      <a:pt x="15559" y="1852"/>
                      <a:pt x="15559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59" y="21240"/>
                      <a:pt x="15559" y="22845"/>
                      <a:pt x="14572" y="23957"/>
                    </a:cubicBezTo>
                    <a:cubicBezTo>
                      <a:pt x="13460" y="24944"/>
                      <a:pt x="11731" y="24944"/>
                      <a:pt x="10743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3" y="741"/>
                    </a:lnTo>
                    <a:cubicBezTo>
                      <a:pt x="11237" y="247"/>
                      <a:pt x="11978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10" name="Google Shape;10210;p113"/>
              <p:cNvSpPr/>
              <p:nvPr/>
            </p:nvSpPr>
            <p:spPr>
              <a:xfrm>
                <a:off x="4186625" y="2601250"/>
                <a:ext cx="389000" cy="623625"/>
              </a:xfrm>
              <a:custGeom>
                <a:rect b="b" l="l" r="r" t="t"/>
                <a:pathLst>
                  <a:path extrusionOk="0" h="24945" w="15560">
                    <a:moveTo>
                      <a:pt x="12596" y="0"/>
                    </a:moveTo>
                    <a:cubicBezTo>
                      <a:pt x="13337" y="0"/>
                      <a:pt x="13955" y="247"/>
                      <a:pt x="14572" y="741"/>
                    </a:cubicBezTo>
                    <a:cubicBezTo>
                      <a:pt x="15560" y="1852"/>
                      <a:pt x="15560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60" y="21240"/>
                      <a:pt x="15560" y="22845"/>
                      <a:pt x="14572" y="23957"/>
                    </a:cubicBezTo>
                    <a:cubicBezTo>
                      <a:pt x="13461" y="24944"/>
                      <a:pt x="11732" y="24944"/>
                      <a:pt x="10744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4" y="741"/>
                    </a:lnTo>
                    <a:cubicBezTo>
                      <a:pt x="11238" y="247"/>
                      <a:pt x="11979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0211" name="Google Shape;10211;p113"/>
          <p:cNvGrpSpPr/>
          <p:nvPr/>
        </p:nvGrpSpPr>
        <p:grpSpPr>
          <a:xfrm>
            <a:off x="1398057" y="-114308"/>
            <a:ext cx="1520982" cy="302065"/>
            <a:chOff x="5642557" y="-150670"/>
            <a:chExt cx="1520982" cy="302065"/>
          </a:xfrm>
        </p:grpSpPr>
        <p:sp>
          <p:nvSpPr>
            <p:cNvPr id="10212" name="Google Shape;10212;p113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3" name="Google Shape;10213;p113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4" name="Google Shape;10214;p113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5" name="Google Shape;10215;p113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6" name="Google Shape;10216;p113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217" name="Google Shape;10217;p113"/>
          <p:cNvGrpSpPr/>
          <p:nvPr/>
        </p:nvGrpSpPr>
        <p:grpSpPr>
          <a:xfrm rot="5400000">
            <a:off x="85100" y="1523550"/>
            <a:ext cx="98902" cy="553090"/>
            <a:chOff x="4898850" y="4820550"/>
            <a:chExt cx="98902" cy="553090"/>
          </a:xfrm>
        </p:grpSpPr>
        <p:sp>
          <p:nvSpPr>
            <p:cNvPr id="10218" name="Google Shape;10218;p113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9" name="Google Shape;10219;p113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0" name="Google Shape;10220;p113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1" name="Google Shape;10221;p113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2" name="Google Shape;10222;p113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223" name="Google Shape;10223;p113"/>
          <p:cNvSpPr/>
          <p:nvPr/>
        </p:nvSpPr>
        <p:spPr>
          <a:xfrm>
            <a:off x="12" y="-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24" name="Google Shape;10224;p113"/>
          <p:cNvSpPr/>
          <p:nvPr/>
        </p:nvSpPr>
        <p:spPr>
          <a:xfrm>
            <a:off x="-1281605" y="3790979"/>
            <a:ext cx="1994700" cy="68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25" name="Google Shape;10225;p113"/>
          <p:cNvSpPr/>
          <p:nvPr/>
        </p:nvSpPr>
        <p:spPr>
          <a:xfrm rot="10800000">
            <a:off x="8557211" y="3859075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26" name="Google Shape;10226;p113"/>
          <p:cNvSpPr/>
          <p:nvPr/>
        </p:nvSpPr>
        <p:spPr>
          <a:xfrm rot="5400000">
            <a:off x="8206162" y="-3488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227" name="Google Shape;10227;p113"/>
          <p:cNvGrpSpPr/>
          <p:nvPr/>
        </p:nvGrpSpPr>
        <p:grpSpPr>
          <a:xfrm>
            <a:off x="7812807" y="883512"/>
            <a:ext cx="1520982" cy="302065"/>
            <a:chOff x="5642557" y="-150670"/>
            <a:chExt cx="1520982" cy="302065"/>
          </a:xfrm>
        </p:grpSpPr>
        <p:sp>
          <p:nvSpPr>
            <p:cNvPr id="10228" name="Google Shape;10228;p113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9" name="Google Shape;10229;p113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0" name="Google Shape;10230;p113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1" name="Google Shape;10231;p113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2" name="Google Shape;10232;p113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233" name="Google Shape;10233;p113"/>
          <p:cNvGrpSpPr/>
          <p:nvPr/>
        </p:nvGrpSpPr>
        <p:grpSpPr>
          <a:xfrm rot="5400000">
            <a:off x="8520259" y="3926674"/>
            <a:ext cx="302065" cy="1520982"/>
            <a:chOff x="-108754" y="2690919"/>
            <a:chExt cx="302065" cy="1520982"/>
          </a:xfrm>
        </p:grpSpPr>
        <p:sp>
          <p:nvSpPr>
            <p:cNvPr id="10234" name="Google Shape;10234;p113"/>
            <p:cNvSpPr/>
            <p:nvPr/>
          </p:nvSpPr>
          <p:spPr>
            <a:xfrm>
              <a:off x="-62388" y="2782841"/>
              <a:ext cx="209364" cy="1335580"/>
            </a:xfrm>
            <a:custGeom>
              <a:rect b="b" l="l" r="r" t="t"/>
              <a:pathLst>
                <a:path extrusionOk="0" fill="none" h="42862" w="6719">
                  <a:moveTo>
                    <a:pt x="0" y="42862"/>
                  </a:moveTo>
                  <a:lnTo>
                    <a:pt x="0" y="23799"/>
                  </a:lnTo>
                  <a:lnTo>
                    <a:pt x="6718" y="17056"/>
                  </a:lnTo>
                  <a:lnTo>
                    <a:pt x="6718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5" name="Google Shape;10235;p113"/>
            <p:cNvSpPr/>
            <p:nvPr/>
          </p:nvSpPr>
          <p:spPr>
            <a:xfrm>
              <a:off x="101358" y="2690919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1"/>
                  </a:moveTo>
                  <a:cubicBezTo>
                    <a:pt x="2281" y="1"/>
                    <a:pt x="2951" y="645"/>
                    <a:pt x="2951" y="1463"/>
                  </a:cubicBezTo>
                  <a:cubicBezTo>
                    <a:pt x="2951" y="2281"/>
                    <a:pt x="2281" y="2951"/>
                    <a:pt x="1463" y="2951"/>
                  </a:cubicBezTo>
                  <a:cubicBezTo>
                    <a:pt x="645" y="2951"/>
                    <a:pt x="1" y="2281"/>
                    <a:pt x="1" y="1463"/>
                  </a:cubicBezTo>
                  <a:cubicBezTo>
                    <a:pt x="1" y="645"/>
                    <a:pt x="645" y="1"/>
                    <a:pt x="1463" y="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6" name="Google Shape;10236;p113"/>
            <p:cNvSpPr/>
            <p:nvPr/>
          </p:nvSpPr>
          <p:spPr>
            <a:xfrm>
              <a:off x="125320" y="2714881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4" y="0"/>
                  </a:moveTo>
                  <a:cubicBezTo>
                    <a:pt x="322" y="0"/>
                    <a:pt x="0" y="322"/>
                    <a:pt x="0" y="694"/>
                  </a:cubicBezTo>
                  <a:cubicBezTo>
                    <a:pt x="0" y="1091"/>
                    <a:pt x="322" y="1388"/>
                    <a:pt x="694" y="1388"/>
                  </a:cubicBezTo>
                  <a:cubicBezTo>
                    <a:pt x="1091" y="1388"/>
                    <a:pt x="1388" y="1091"/>
                    <a:pt x="1388" y="694"/>
                  </a:cubicBezTo>
                  <a:cubicBezTo>
                    <a:pt x="1388" y="322"/>
                    <a:pt x="1091" y="0"/>
                    <a:pt x="6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7" name="Google Shape;10237;p113"/>
            <p:cNvSpPr/>
            <p:nvPr/>
          </p:nvSpPr>
          <p:spPr>
            <a:xfrm>
              <a:off x="-108754" y="4119948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88" y="0"/>
                  </a:moveTo>
                  <a:cubicBezTo>
                    <a:pt x="2306" y="0"/>
                    <a:pt x="2951" y="670"/>
                    <a:pt x="2951" y="1463"/>
                  </a:cubicBezTo>
                  <a:cubicBezTo>
                    <a:pt x="2951" y="2281"/>
                    <a:pt x="2306" y="2950"/>
                    <a:pt x="1488" y="2950"/>
                  </a:cubicBezTo>
                  <a:cubicBezTo>
                    <a:pt x="670" y="2950"/>
                    <a:pt x="1" y="2281"/>
                    <a:pt x="1" y="1463"/>
                  </a:cubicBezTo>
                  <a:cubicBezTo>
                    <a:pt x="1" y="670"/>
                    <a:pt x="670" y="0"/>
                    <a:pt x="1488" y="0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8" name="Google Shape;10238;p113"/>
            <p:cNvSpPr/>
            <p:nvPr/>
          </p:nvSpPr>
          <p:spPr>
            <a:xfrm>
              <a:off x="-84013" y="4144658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929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BLANK_2">
    <p:spTree>
      <p:nvGrpSpPr>
        <p:cNvPr id="10239" name="Shape 10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40" name="Google Shape;10240;p114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10241" name="Google Shape;10241;p114"/>
            <p:cNvSpPr/>
            <p:nvPr/>
          </p:nvSpPr>
          <p:spPr>
            <a:xfrm>
              <a:off x="597550" y="4893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2" name="Google Shape;10242;p114"/>
            <p:cNvSpPr/>
            <p:nvPr/>
          </p:nvSpPr>
          <p:spPr>
            <a:xfrm>
              <a:off x="597550" y="4780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3" name="Google Shape;10243;p114"/>
            <p:cNvSpPr/>
            <p:nvPr/>
          </p:nvSpPr>
          <p:spPr>
            <a:xfrm>
              <a:off x="597550" y="46671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4" name="Google Shape;10244;p114"/>
            <p:cNvSpPr/>
            <p:nvPr/>
          </p:nvSpPr>
          <p:spPr>
            <a:xfrm>
              <a:off x="597550" y="4553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5" name="Google Shape;10245;p114"/>
            <p:cNvSpPr/>
            <p:nvPr/>
          </p:nvSpPr>
          <p:spPr>
            <a:xfrm>
              <a:off x="597550" y="4441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6" name="Google Shape;10246;p114"/>
            <p:cNvSpPr/>
            <p:nvPr/>
          </p:nvSpPr>
          <p:spPr>
            <a:xfrm>
              <a:off x="597550" y="4328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7" name="Google Shape;10247;p114"/>
            <p:cNvSpPr/>
            <p:nvPr/>
          </p:nvSpPr>
          <p:spPr>
            <a:xfrm>
              <a:off x="597550" y="42150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8" name="Google Shape;10248;p114"/>
            <p:cNvSpPr/>
            <p:nvPr/>
          </p:nvSpPr>
          <p:spPr>
            <a:xfrm>
              <a:off x="597550" y="4101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9" name="Google Shape;10249;p114"/>
            <p:cNvSpPr/>
            <p:nvPr/>
          </p:nvSpPr>
          <p:spPr>
            <a:xfrm>
              <a:off x="597550" y="3988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0" name="Google Shape;10250;p114"/>
            <p:cNvSpPr/>
            <p:nvPr/>
          </p:nvSpPr>
          <p:spPr>
            <a:xfrm>
              <a:off x="597550" y="3875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1" name="Google Shape;10251;p114"/>
            <p:cNvSpPr/>
            <p:nvPr/>
          </p:nvSpPr>
          <p:spPr>
            <a:xfrm>
              <a:off x="597550" y="3762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2" name="Google Shape;10252;p114"/>
            <p:cNvSpPr/>
            <p:nvPr/>
          </p:nvSpPr>
          <p:spPr>
            <a:xfrm>
              <a:off x="597550" y="36496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3" name="Google Shape;10253;p114"/>
            <p:cNvSpPr/>
            <p:nvPr/>
          </p:nvSpPr>
          <p:spPr>
            <a:xfrm>
              <a:off x="597550" y="35364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4" name="Google Shape;10254;p114"/>
            <p:cNvSpPr/>
            <p:nvPr/>
          </p:nvSpPr>
          <p:spPr>
            <a:xfrm>
              <a:off x="597550" y="34232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5" name="Google Shape;10255;p114"/>
            <p:cNvSpPr/>
            <p:nvPr/>
          </p:nvSpPr>
          <p:spPr>
            <a:xfrm>
              <a:off x="597550" y="33100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6" name="Google Shape;10256;p114"/>
            <p:cNvSpPr/>
            <p:nvPr/>
          </p:nvSpPr>
          <p:spPr>
            <a:xfrm>
              <a:off x="597550" y="31967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7" name="Google Shape;10257;p114"/>
            <p:cNvSpPr/>
            <p:nvPr/>
          </p:nvSpPr>
          <p:spPr>
            <a:xfrm>
              <a:off x="597550" y="30835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8" name="Google Shape;10258;p114"/>
            <p:cNvSpPr/>
            <p:nvPr/>
          </p:nvSpPr>
          <p:spPr>
            <a:xfrm>
              <a:off x="597550" y="29703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9" name="Google Shape;10259;p114"/>
            <p:cNvSpPr/>
            <p:nvPr/>
          </p:nvSpPr>
          <p:spPr>
            <a:xfrm>
              <a:off x="597550" y="28578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0" name="Google Shape;10260;p114"/>
            <p:cNvSpPr/>
            <p:nvPr/>
          </p:nvSpPr>
          <p:spPr>
            <a:xfrm>
              <a:off x="597550" y="27446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1" name="Google Shape;10261;p114"/>
            <p:cNvSpPr/>
            <p:nvPr/>
          </p:nvSpPr>
          <p:spPr>
            <a:xfrm>
              <a:off x="597550" y="263140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2" name="Google Shape;10262;p114"/>
            <p:cNvSpPr/>
            <p:nvPr/>
          </p:nvSpPr>
          <p:spPr>
            <a:xfrm>
              <a:off x="597550" y="251817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3" name="Google Shape;10263;p114"/>
            <p:cNvSpPr/>
            <p:nvPr/>
          </p:nvSpPr>
          <p:spPr>
            <a:xfrm>
              <a:off x="597550" y="24049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4" name="Google Shape;10264;p114"/>
            <p:cNvSpPr/>
            <p:nvPr/>
          </p:nvSpPr>
          <p:spPr>
            <a:xfrm>
              <a:off x="597550" y="22917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5" name="Google Shape;10265;p114"/>
            <p:cNvSpPr/>
            <p:nvPr/>
          </p:nvSpPr>
          <p:spPr>
            <a:xfrm>
              <a:off x="597550" y="21792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6" name="Google Shape;10266;p114"/>
            <p:cNvSpPr/>
            <p:nvPr/>
          </p:nvSpPr>
          <p:spPr>
            <a:xfrm>
              <a:off x="597550" y="20660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7" name="Google Shape;10267;p114"/>
            <p:cNvSpPr/>
            <p:nvPr/>
          </p:nvSpPr>
          <p:spPr>
            <a:xfrm>
              <a:off x="597550" y="19528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8" name="Google Shape;10268;p114"/>
            <p:cNvSpPr/>
            <p:nvPr/>
          </p:nvSpPr>
          <p:spPr>
            <a:xfrm>
              <a:off x="597550" y="1839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9" name="Google Shape;10269;p114"/>
            <p:cNvSpPr/>
            <p:nvPr/>
          </p:nvSpPr>
          <p:spPr>
            <a:xfrm>
              <a:off x="597550" y="1726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0" name="Google Shape;10270;p114"/>
            <p:cNvSpPr/>
            <p:nvPr/>
          </p:nvSpPr>
          <p:spPr>
            <a:xfrm>
              <a:off x="597550" y="16131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1" name="Google Shape;10271;p114"/>
            <p:cNvSpPr/>
            <p:nvPr/>
          </p:nvSpPr>
          <p:spPr>
            <a:xfrm>
              <a:off x="597550" y="1499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2" name="Google Shape;10272;p114"/>
            <p:cNvSpPr/>
            <p:nvPr/>
          </p:nvSpPr>
          <p:spPr>
            <a:xfrm>
              <a:off x="597550" y="1387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3" name="Google Shape;10273;p114"/>
            <p:cNvSpPr/>
            <p:nvPr/>
          </p:nvSpPr>
          <p:spPr>
            <a:xfrm>
              <a:off x="597550" y="1274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4" name="Google Shape;10274;p114"/>
            <p:cNvSpPr/>
            <p:nvPr/>
          </p:nvSpPr>
          <p:spPr>
            <a:xfrm>
              <a:off x="597550" y="11610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5" name="Google Shape;10275;p114"/>
            <p:cNvSpPr/>
            <p:nvPr/>
          </p:nvSpPr>
          <p:spPr>
            <a:xfrm>
              <a:off x="597550" y="1047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6" name="Google Shape;10276;p114"/>
            <p:cNvSpPr/>
            <p:nvPr/>
          </p:nvSpPr>
          <p:spPr>
            <a:xfrm>
              <a:off x="597550" y="934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7" name="Google Shape;10277;p114"/>
            <p:cNvSpPr/>
            <p:nvPr/>
          </p:nvSpPr>
          <p:spPr>
            <a:xfrm>
              <a:off x="597550" y="821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8" name="Google Shape;10278;p114"/>
            <p:cNvSpPr/>
            <p:nvPr/>
          </p:nvSpPr>
          <p:spPr>
            <a:xfrm>
              <a:off x="597550" y="708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279" name="Google Shape;10279;p114"/>
          <p:cNvSpPr txBox="1"/>
          <p:nvPr>
            <p:ph type="title"/>
          </p:nvPr>
        </p:nvSpPr>
        <p:spPr>
          <a:xfrm>
            <a:off x="2335650" y="758125"/>
            <a:ext cx="4472700" cy="955500"/>
          </a:xfrm>
          <a:prstGeom prst="rect">
            <a:avLst/>
          </a:prstGeom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7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0280" name="Google Shape;10280;p114"/>
          <p:cNvSpPr txBox="1"/>
          <p:nvPr>
            <p:ph idx="1" type="subTitle"/>
          </p:nvPr>
        </p:nvSpPr>
        <p:spPr>
          <a:xfrm>
            <a:off x="2335650" y="1775000"/>
            <a:ext cx="4472700" cy="101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81" name="Google Shape;10281;p114"/>
          <p:cNvSpPr txBox="1"/>
          <p:nvPr/>
        </p:nvSpPr>
        <p:spPr>
          <a:xfrm>
            <a:off x="2532450" y="3327757"/>
            <a:ext cx="4079100" cy="6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accent2"/>
                </a:solidFill>
                <a:latin typeface="PT Sans"/>
                <a:ea typeface="PT Sans"/>
                <a:cs typeface="PT Sans"/>
                <a:sym typeface="PT Sans"/>
              </a:rPr>
              <a:t>Credits:</a:t>
            </a:r>
            <a:r>
              <a:rPr lang="en" sz="1200">
                <a:solidFill>
                  <a:schemeClr val="accent2"/>
                </a:solidFill>
                <a:latin typeface="PT Sans"/>
                <a:ea typeface="PT Sans"/>
                <a:cs typeface="PT Sans"/>
                <a:sym typeface="PT Sans"/>
              </a:rPr>
              <a:t> </a:t>
            </a:r>
            <a:r>
              <a:rPr lang="en" sz="1200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rPr>
              <a:t>This presentation template was created by </a:t>
            </a:r>
            <a:r>
              <a:rPr b="1" lang="en" sz="1200">
                <a:solidFill>
                  <a:schemeClr val="accent2"/>
                </a:solidFill>
                <a:uFill>
                  <a:noFill/>
                </a:uFill>
                <a:latin typeface="PT Sans"/>
                <a:ea typeface="PT Sans"/>
                <a:cs typeface="PT Sans"/>
                <a:sym typeface="PT Sans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rPr>
              <a:t>, including icons by </a:t>
            </a:r>
            <a:r>
              <a:rPr b="1" lang="en" sz="1200">
                <a:solidFill>
                  <a:schemeClr val="accent2"/>
                </a:solidFill>
                <a:uFill>
                  <a:noFill/>
                </a:uFill>
                <a:latin typeface="PT Sans"/>
                <a:ea typeface="PT Sans"/>
                <a:cs typeface="PT Sans"/>
                <a:sym typeface="PT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rPr>
              <a:t>, infographics &amp; images by </a:t>
            </a:r>
            <a:r>
              <a:rPr b="1" lang="en" sz="1200">
                <a:solidFill>
                  <a:schemeClr val="accent2"/>
                </a:solidFill>
                <a:uFill>
                  <a:noFill/>
                </a:uFill>
                <a:latin typeface="PT Sans"/>
                <a:ea typeface="PT Sans"/>
                <a:cs typeface="PT Sans"/>
                <a:sym typeface="PT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sz="1200">
              <a:solidFill>
                <a:schemeClr val="lt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10282" name="Google Shape;10282;p114"/>
          <p:cNvSpPr/>
          <p:nvPr/>
        </p:nvSpPr>
        <p:spPr>
          <a:xfrm rot="10800000">
            <a:off x="11" y="3859075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283" name="Google Shape;10283;p114"/>
          <p:cNvGrpSpPr/>
          <p:nvPr/>
        </p:nvGrpSpPr>
        <p:grpSpPr>
          <a:xfrm>
            <a:off x="-11" y="606814"/>
            <a:ext cx="1284435" cy="586800"/>
            <a:chOff x="-11" y="606814"/>
            <a:chExt cx="1284435" cy="586800"/>
          </a:xfrm>
        </p:grpSpPr>
        <p:sp>
          <p:nvSpPr>
            <p:cNvPr id="10284" name="Google Shape;10284;p114"/>
            <p:cNvSpPr/>
            <p:nvPr/>
          </p:nvSpPr>
          <p:spPr>
            <a:xfrm rot="-5400000">
              <a:off x="348812" y="258001"/>
              <a:ext cx="586800" cy="1284425"/>
            </a:xfrm>
            <a:prstGeom prst="flowChartOffpageConnector">
              <a:avLst/>
            </a:prstGeom>
            <a:gradFill>
              <a:gsLst>
                <a:gs pos="0">
                  <a:schemeClr val="accent4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0285" name="Google Shape;10285;p114"/>
            <p:cNvGrpSpPr/>
            <p:nvPr/>
          </p:nvGrpSpPr>
          <p:grpSpPr>
            <a:xfrm rot="10800000">
              <a:off x="-11" y="779178"/>
              <a:ext cx="883262" cy="242091"/>
              <a:chOff x="2300350" y="2601250"/>
              <a:chExt cx="2275275" cy="623625"/>
            </a:xfrm>
          </p:grpSpPr>
          <p:sp>
            <p:nvSpPr>
              <p:cNvPr id="10286" name="Google Shape;10286;p114"/>
              <p:cNvSpPr/>
              <p:nvPr/>
            </p:nvSpPr>
            <p:spPr>
              <a:xfrm>
                <a:off x="2300350" y="2601250"/>
                <a:ext cx="392100" cy="623625"/>
              </a:xfrm>
              <a:custGeom>
                <a:rect b="b" l="l" r="r" t="t"/>
                <a:pathLst>
                  <a:path extrusionOk="0" h="24945" w="15684">
                    <a:moveTo>
                      <a:pt x="12720" y="0"/>
                    </a:moveTo>
                    <a:cubicBezTo>
                      <a:pt x="13337" y="0"/>
                      <a:pt x="14078" y="247"/>
                      <a:pt x="14572" y="741"/>
                    </a:cubicBezTo>
                    <a:cubicBezTo>
                      <a:pt x="15684" y="1852"/>
                      <a:pt x="15684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684" y="21240"/>
                      <a:pt x="15684" y="22845"/>
                      <a:pt x="14572" y="23957"/>
                    </a:cubicBezTo>
                    <a:cubicBezTo>
                      <a:pt x="13584" y="24944"/>
                      <a:pt x="11855" y="24944"/>
                      <a:pt x="10744" y="23957"/>
                    </a:cubicBezTo>
                    <a:lnTo>
                      <a:pt x="1112" y="14325"/>
                    </a:lnTo>
                    <a:cubicBezTo>
                      <a:pt x="1" y="13213"/>
                      <a:pt x="1" y="11484"/>
                      <a:pt x="1112" y="10496"/>
                    </a:cubicBezTo>
                    <a:lnTo>
                      <a:pt x="10744" y="741"/>
                    </a:lnTo>
                    <a:cubicBezTo>
                      <a:pt x="11361" y="247"/>
                      <a:pt x="11979" y="0"/>
                      <a:pt x="1272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87" name="Google Shape;10287;p114"/>
              <p:cNvSpPr/>
              <p:nvPr/>
            </p:nvSpPr>
            <p:spPr>
              <a:xfrm>
                <a:off x="2680075" y="2601250"/>
                <a:ext cx="389025" cy="623625"/>
              </a:xfrm>
              <a:custGeom>
                <a:rect b="b" l="l" r="r" t="t"/>
                <a:pathLst>
                  <a:path extrusionOk="0" h="24945" w="15561">
                    <a:moveTo>
                      <a:pt x="12596" y="0"/>
                    </a:moveTo>
                    <a:cubicBezTo>
                      <a:pt x="13337" y="0"/>
                      <a:pt x="13955" y="247"/>
                      <a:pt x="14449" y="741"/>
                    </a:cubicBezTo>
                    <a:cubicBezTo>
                      <a:pt x="15560" y="1852"/>
                      <a:pt x="15560" y="3581"/>
                      <a:pt x="14449" y="4569"/>
                    </a:cubicBezTo>
                    <a:lnTo>
                      <a:pt x="6669" y="12349"/>
                    </a:lnTo>
                    <a:lnTo>
                      <a:pt x="14449" y="20128"/>
                    </a:lnTo>
                    <a:cubicBezTo>
                      <a:pt x="15560" y="21240"/>
                      <a:pt x="15560" y="22845"/>
                      <a:pt x="14449" y="23957"/>
                    </a:cubicBezTo>
                    <a:cubicBezTo>
                      <a:pt x="13461" y="24944"/>
                      <a:pt x="11732" y="24944"/>
                      <a:pt x="10621" y="23957"/>
                    </a:cubicBezTo>
                    <a:lnTo>
                      <a:pt x="988" y="14325"/>
                    </a:lnTo>
                    <a:cubicBezTo>
                      <a:pt x="1" y="13213"/>
                      <a:pt x="1" y="11484"/>
                      <a:pt x="988" y="10496"/>
                    </a:cubicBezTo>
                    <a:lnTo>
                      <a:pt x="10621" y="741"/>
                    </a:lnTo>
                    <a:cubicBezTo>
                      <a:pt x="11238" y="247"/>
                      <a:pt x="11855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88" name="Google Shape;10288;p114"/>
              <p:cNvSpPr/>
              <p:nvPr/>
            </p:nvSpPr>
            <p:spPr>
              <a:xfrm>
                <a:off x="3056725" y="2601250"/>
                <a:ext cx="389000" cy="623625"/>
              </a:xfrm>
              <a:custGeom>
                <a:rect b="b" l="l" r="r" t="t"/>
                <a:pathLst>
                  <a:path extrusionOk="0" h="24945" w="15560">
                    <a:moveTo>
                      <a:pt x="12596" y="0"/>
                    </a:moveTo>
                    <a:cubicBezTo>
                      <a:pt x="13337" y="0"/>
                      <a:pt x="13954" y="247"/>
                      <a:pt x="14448" y="741"/>
                    </a:cubicBezTo>
                    <a:cubicBezTo>
                      <a:pt x="15559" y="1852"/>
                      <a:pt x="15559" y="3581"/>
                      <a:pt x="14448" y="4569"/>
                    </a:cubicBezTo>
                    <a:lnTo>
                      <a:pt x="6792" y="12349"/>
                    </a:lnTo>
                    <a:lnTo>
                      <a:pt x="14448" y="20128"/>
                    </a:lnTo>
                    <a:cubicBezTo>
                      <a:pt x="15559" y="21240"/>
                      <a:pt x="15559" y="22845"/>
                      <a:pt x="14448" y="23957"/>
                    </a:cubicBezTo>
                    <a:cubicBezTo>
                      <a:pt x="13460" y="24944"/>
                      <a:pt x="11731" y="24944"/>
                      <a:pt x="10743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3" y="741"/>
                    </a:lnTo>
                    <a:cubicBezTo>
                      <a:pt x="11237" y="247"/>
                      <a:pt x="11855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89" name="Google Shape;10289;p114"/>
              <p:cNvSpPr/>
              <p:nvPr/>
            </p:nvSpPr>
            <p:spPr>
              <a:xfrm>
                <a:off x="3433350" y="2601250"/>
                <a:ext cx="389000" cy="623625"/>
              </a:xfrm>
              <a:custGeom>
                <a:rect b="b" l="l" r="r" t="t"/>
                <a:pathLst>
                  <a:path extrusionOk="0" h="24945" w="15560">
                    <a:moveTo>
                      <a:pt x="12596" y="0"/>
                    </a:moveTo>
                    <a:cubicBezTo>
                      <a:pt x="13337" y="0"/>
                      <a:pt x="13955" y="247"/>
                      <a:pt x="14572" y="741"/>
                    </a:cubicBezTo>
                    <a:cubicBezTo>
                      <a:pt x="15560" y="1852"/>
                      <a:pt x="15560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60" y="21240"/>
                      <a:pt x="15560" y="22845"/>
                      <a:pt x="14572" y="23957"/>
                    </a:cubicBezTo>
                    <a:cubicBezTo>
                      <a:pt x="13461" y="24944"/>
                      <a:pt x="11732" y="24944"/>
                      <a:pt x="10744" y="23957"/>
                    </a:cubicBezTo>
                    <a:lnTo>
                      <a:pt x="988" y="14325"/>
                    </a:lnTo>
                    <a:cubicBezTo>
                      <a:pt x="1" y="13213"/>
                      <a:pt x="1" y="11484"/>
                      <a:pt x="988" y="10496"/>
                    </a:cubicBezTo>
                    <a:lnTo>
                      <a:pt x="10744" y="741"/>
                    </a:lnTo>
                    <a:cubicBezTo>
                      <a:pt x="11238" y="247"/>
                      <a:pt x="11979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90" name="Google Shape;10290;p114"/>
              <p:cNvSpPr/>
              <p:nvPr/>
            </p:nvSpPr>
            <p:spPr>
              <a:xfrm>
                <a:off x="3810000" y="2601250"/>
                <a:ext cx="389000" cy="623625"/>
              </a:xfrm>
              <a:custGeom>
                <a:rect b="b" l="l" r="r" t="t"/>
                <a:pathLst>
                  <a:path extrusionOk="0" h="24945" w="15560">
                    <a:moveTo>
                      <a:pt x="12596" y="0"/>
                    </a:moveTo>
                    <a:cubicBezTo>
                      <a:pt x="13337" y="0"/>
                      <a:pt x="13954" y="247"/>
                      <a:pt x="14572" y="741"/>
                    </a:cubicBezTo>
                    <a:cubicBezTo>
                      <a:pt x="15559" y="1852"/>
                      <a:pt x="15559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59" y="21240"/>
                      <a:pt x="15559" y="22845"/>
                      <a:pt x="14572" y="23957"/>
                    </a:cubicBezTo>
                    <a:cubicBezTo>
                      <a:pt x="13460" y="24944"/>
                      <a:pt x="11731" y="24944"/>
                      <a:pt x="10743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3" y="741"/>
                    </a:lnTo>
                    <a:cubicBezTo>
                      <a:pt x="11237" y="247"/>
                      <a:pt x="11978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91" name="Google Shape;10291;p114"/>
              <p:cNvSpPr/>
              <p:nvPr/>
            </p:nvSpPr>
            <p:spPr>
              <a:xfrm>
                <a:off x="4186625" y="2601250"/>
                <a:ext cx="389000" cy="623625"/>
              </a:xfrm>
              <a:custGeom>
                <a:rect b="b" l="l" r="r" t="t"/>
                <a:pathLst>
                  <a:path extrusionOk="0" h="24945" w="15560">
                    <a:moveTo>
                      <a:pt x="12596" y="0"/>
                    </a:moveTo>
                    <a:cubicBezTo>
                      <a:pt x="13337" y="0"/>
                      <a:pt x="13955" y="247"/>
                      <a:pt x="14572" y="741"/>
                    </a:cubicBezTo>
                    <a:cubicBezTo>
                      <a:pt x="15560" y="1852"/>
                      <a:pt x="15560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60" y="21240"/>
                      <a:pt x="15560" y="22845"/>
                      <a:pt x="14572" y="23957"/>
                    </a:cubicBezTo>
                    <a:cubicBezTo>
                      <a:pt x="13461" y="24944"/>
                      <a:pt x="11732" y="24944"/>
                      <a:pt x="10744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4" y="741"/>
                    </a:lnTo>
                    <a:cubicBezTo>
                      <a:pt x="11238" y="247"/>
                      <a:pt x="11979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0292" name="Google Shape;10292;p114"/>
          <p:cNvGrpSpPr/>
          <p:nvPr/>
        </p:nvGrpSpPr>
        <p:grpSpPr>
          <a:xfrm>
            <a:off x="2618882" y="4981392"/>
            <a:ext cx="1520982" cy="302065"/>
            <a:chOff x="5642557" y="-150670"/>
            <a:chExt cx="1520982" cy="302065"/>
          </a:xfrm>
        </p:grpSpPr>
        <p:sp>
          <p:nvSpPr>
            <p:cNvPr id="10293" name="Google Shape;10293;p114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4" name="Google Shape;10294;p114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5" name="Google Shape;10295;p114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6" name="Google Shape;10296;p114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7" name="Google Shape;10297;p114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298" name="Google Shape;10298;p114"/>
          <p:cNvGrpSpPr/>
          <p:nvPr/>
        </p:nvGrpSpPr>
        <p:grpSpPr>
          <a:xfrm rot="5400000">
            <a:off x="85100" y="1849625"/>
            <a:ext cx="98902" cy="553090"/>
            <a:chOff x="4898850" y="4820550"/>
            <a:chExt cx="98902" cy="553090"/>
          </a:xfrm>
        </p:grpSpPr>
        <p:sp>
          <p:nvSpPr>
            <p:cNvPr id="10299" name="Google Shape;10299;p114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0" name="Google Shape;10300;p114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1" name="Google Shape;10301;p114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2" name="Google Shape;10302;p114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3" name="Google Shape;10303;p114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04" name="Google Shape;10304;p114"/>
          <p:cNvGrpSpPr/>
          <p:nvPr/>
        </p:nvGrpSpPr>
        <p:grpSpPr>
          <a:xfrm>
            <a:off x="-1414555" y="2830129"/>
            <a:ext cx="2297800" cy="347400"/>
            <a:chOff x="-1414555" y="2830129"/>
            <a:chExt cx="2297800" cy="347400"/>
          </a:xfrm>
        </p:grpSpPr>
        <p:sp>
          <p:nvSpPr>
            <p:cNvPr id="10305" name="Google Shape;10305;p114"/>
            <p:cNvSpPr/>
            <p:nvPr/>
          </p:nvSpPr>
          <p:spPr>
            <a:xfrm>
              <a:off x="-1414555" y="3109429"/>
              <a:ext cx="1994700" cy="681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6" name="Google Shape;10306;p114"/>
            <p:cNvSpPr/>
            <p:nvPr/>
          </p:nvSpPr>
          <p:spPr>
            <a:xfrm>
              <a:off x="-1111455" y="2830129"/>
              <a:ext cx="1994700" cy="681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07" name="Google Shape;10307;p114"/>
          <p:cNvGrpSpPr/>
          <p:nvPr/>
        </p:nvGrpSpPr>
        <p:grpSpPr>
          <a:xfrm flipH="1">
            <a:off x="-529079" y="4313280"/>
            <a:ext cx="1823016" cy="196994"/>
            <a:chOff x="7857346" y="4002005"/>
            <a:chExt cx="1823016" cy="196994"/>
          </a:xfrm>
        </p:grpSpPr>
        <p:sp>
          <p:nvSpPr>
            <p:cNvPr id="10308" name="Google Shape;10308;p114"/>
            <p:cNvSpPr/>
            <p:nvPr/>
          </p:nvSpPr>
          <p:spPr>
            <a:xfrm>
              <a:off x="7956216" y="4048371"/>
              <a:ext cx="1724145" cy="150627"/>
            </a:xfrm>
            <a:custGeom>
              <a:rect b="b" l="l" r="r" t="t"/>
              <a:pathLst>
                <a:path extrusionOk="0" fill="none" h="4834" w="55332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9" name="Google Shape;10309;p114"/>
            <p:cNvSpPr/>
            <p:nvPr/>
          </p:nvSpPr>
          <p:spPr>
            <a:xfrm>
              <a:off x="7857346" y="400200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0" name="Google Shape;10310;p114"/>
            <p:cNvSpPr/>
            <p:nvPr/>
          </p:nvSpPr>
          <p:spPr>
            <a:xfrm>
              <a:off x="7882087" y="4026715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11" name="Google Shape;10311;p114"/>
          <p:cNvSpPr/>
          <p:nvPr/>
        </p:nvSpPr>
        <p:spPr>
          <a:xfrm rot="5400000">
            <a:off x="8208384" y="3885676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312" name="Google Shape;10312;p114"/>
          <p:cNvGrpSpPr/>
          <p:nvPr/>
        </p:nvGrpSpPr>
        <p:grpSpPr>
          <a:xfrm>
            <a:off x="5202992" y="4687341"/>
            <a:ext cx="1105976" cy="133969"/>
            <a:chOff x="8183182" y="663852"/>
            <a:chExt cx="1475028" cy="178673"/>
          </a:xfrm>
        </p:grpSpPr>
        <p:grpSp>
          <p:nvGrpSpPr>
            <p:cNvPr id="10313" name="Google Shape;10313;p114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10314" name="Google Shape;10314;p114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15" name="Google Shape;10315;p114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16" name="Google Shape;10316;p114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17" name="Google Shape;10317;p114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18" name="Google Shape;10318;p114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19" name="Google Shape;10319;p114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20" name="Google Shape;10320;p114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21" name="Google Shape;10321;p114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22" name="Google Shape;10322;p114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23" name="Google Shape;10323;p114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324" name="Google Shape;10324;p114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10325" name="Google Shape;10325;p114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26" name="Google Shape;10326;p114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27" name="Google Shape;10327;p114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28" name="Google Shape;10328;p114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29" name="Google Shape;10329;p114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30" name="Google Shape;10330;p114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31" name="Google Shape;10331;p114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32" name="Google Shape;10332;p114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33" name="Google Shape;10333;p114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34" name="Google Shape;10334;p114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0335" name="Google Shape;10335;p114"/>
          <p:cNvSpPr/>
          <p:nvPr/>
        </p:nvSpPr>
        <p:spPr>
          <a:xfrm rot="10800000">
            <a:off x="8027645" y="2174179"/>
            <a:ext cx="1994700" cy="68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336" name="Google Shape;10336;p114"/>
          <p:cNvGrpSpPr/>
          <p:nvPr/>
        </p:nvGrpSpPr>
        <p:grpSpPr>
          <a:xfrm rot="-5400000">
            <a:off x="7172708" y="384980"/>
            <a:ext cx="1823016" cy="296643"/>
            <a:chOff x="7857346" y="3902355"/>
            <a:chExt cx="1823016" cy="296643"/>
          </a:xfrm>
        </p:grpSpPr>
        <p:sp>
          <p:nvSpPr>
            <p:cNvPr id="10337" name="Google Shape;10337;p114"/>
            <p:cNvSpPr/>
            <p:nvPr/>
          </p:nvSpPr>
          <p:spPr>
            <a:xfrm>
              <a:off x="7956216" y="4048371"/>
              <a:ext cx="1724145" cy="150627"/>
            </a:xfrm>
            <a:custGeom>
              <a:rect b="b" l="l" r="r" t="t"/>
              <a:pathLst>
                <a:path extrusionOk="0" fill="none" h="4834" w="55332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8" name="Google Shape;10338;p114"/>
            <p:cNvSpPr/>
            <p:nvPr/>
          </p:nvSpPr>
          <p:spPr>
            <a:xfrm>
              <a:off x="8453686" y="390235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0" y="1488"/>
                  </a:moveTo>
                  <a:cubicBezTo>
                    <a:pt x="0" y="670"/>
                    <a:pt x="670" y="1"/>
                    <a:pt x="1488" y="1"/>
                  </a:cubicBezTo>
                  <a:cubicBezTo>
                    <a:pt x="2306" y="1"/>
                    <a:pt x="2950" y="670"/>
                    <a:pt x="2950" y="1488"/>
                  </a:cubicBezTo>
                  <a:cubicBezTo>
                    <a:pt x="2950" y="2281"/>
                    <a:pt x="2306" y="2951"/>
                    <a:pt x="1488" y="2951"/>
                  </a:cubicBezTo>
                  <a:cubicBezTo>
                    <a:pt x="670" y="2951"/>
                    <a:pt x="0" y="2281"/>
                    <a:pt x="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9" name="Google Shape;10339;p114"/>
            <p:cNvSpPr/>
            <p:nvPr/>
          </p:nvSpPr>
          <p:spPr>
            <a:xfrm>
              <a:off x="8478396" y="3927096"/>
              <a:ext cx="43281" cy="42502"/>
            </a:xfrm>
            <a:custGeom>
              <a:rect b="b" l="l" r="r" t="t"/>
              <a:pathLst>
                <a:path extrusionOk="0" h="1364" w="1389">
                  <a:moveTo>
                    <a:pt x="695" y="0"/>
                  </a:moveTo>
                  <a:cubicBezTo>
                    <a:pt x="298" y="0"/>
                    <a:pt x="1" y="298"/>
                    <a:pt x="1" y="694"/>
                  </a:cubicBezTo>
                  <a:cubicBezTo>
                    <a:pt x="1" y="1066"/>
                    <a:pt x="298" y="1363"/>
                    <a:pt x="695" y="1363"/>
                  </a:cubicBezTo>
                  <a:cubicBezTo>
                    <a:pt x="1067" y="1363"/>
                    <a:pt x="1389" y="1066"/>
                    <a:pt x="1389" y="694"/>
                  </a:cubicBezTo>
                  <a:cubicBezTo>
                    <a:pt x="1389" y="298"/>
                    <a:pt x="1067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0" name="Google Shape;10340;p114"/>
            <p:cNvSpPr/>
            <p:nvPr/>
          </p:nvSpPr>
          <p:spPr>
            <a:xfrm>
              <a:off x="7857346" y="400200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1" name="Google Shape;10341;p114"/>
            <p:cNvSpPr/>
            <p:nvPr/>
          </p:nvSpPr>
          <p:spPr>
            <a:xfrm>
              <a:off x="7882087" y="4026715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2" name="Google Shape;10342;p114"/>
            <p:cNvSpPr/>
            <p:nvPr/>
          </p:nvSpPr>
          <p:spPr>
            <a:xfrm>
              <a:off x="8545608" y="3948721"/>
              <a:ext cx="1134754" cy="175368"/>
            </a:xfrm>
            <a:custGeom>
              <a:rect b="b" l="l" r="r" t="t"/>
              <a:pathLst>
                <a:path extrusionOk="0" fill="none" h="5628" w="36417">
                  <a:moveTo>
                    <a:pt x="0" y="0"/>
                  </a:moveTo>
                  <a:lnTo>
                    <a:pt x="6049" y="0"/>
                  </a:lnTo>
                  <a:lnTo>
                    <a:pt x="8379" y="2330"/>
                  </a:lnTo>
                  <a:lnTo>
                    <a:pt x="11676" y="5627"/>
                  </a:lnTo>
                  <a:lnTo>
                    <a:pt x="36416" y="5627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43" name="Google Shape;10343;p114"/>
          <p:cNvGrpSpPr/>
          <p:nvPr/>
        </p:nvGrpSpPr>
        <p:grpSpPr>
          <a:xfrm>
            <a:off x="8267392" y="2926266"/>
            <a:ext cx="1105976" cy="133969"/>
            <a:chOff x="8183182" y="663852"/>
            <a:chExt cx="1475028" cy="178673"/>
          </a:xfrm>
        </p:grpSpPr>
        <p:grpSp>
          <p:nvGrpSpPr>
            <p:cNvPr id="10344" name="Google Shape;10344;p114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10345" name="Google Shape;10345;p114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46" name="Google Shape;10346;p114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47" name="Google Shape;10347;p114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48" name="Google Shape;10348;p114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49" name="Google Shape;10349;p114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50" name="Google Shape;10350;p114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51" name="Google Shape;10351;p114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52" name="Google Shape;10352;p114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53" name="Google Shape;10353;p114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54" name="Google Shape;10354;p114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355" name="Google Shape;10355;p114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10356" name="Google Shape;10356;p114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57" name="Google Shape;10357;p114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58" name="Google Shape;10358;p114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59" name="Google Shape;10359;p114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60" name="Google Shape;10360;p114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61" name="Google Shape;10361;p114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62" name="Google Shape;10362;p114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63" name="Google Shape;10363;p114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64" name="Google Shape;10364;p114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65" name="Google Shape;10365;p114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0366" name="Google Shape;10366;p114"/>
          <p:cNvGrpSpPr/>
          <p:nvPr/>
        </p:nvGrpSpPr>
        <p:grpSpPr>
          <a:xfrm>
            <a:off x="2360001" y="376081"/>
            <a:ext cx="1252897" cy="51000"/>
            <a:chOff x="2915381" y="4104819"/>
            <a:chExt cx="1252897" cy="51000"/>
          </a:xfrm>
        </p:grpSpPr>
        <p:sp>
          <p:nvSpPr>
            <p:cNvPr id="10367" name="Google Shape;10367;p114"/>
            <p:cNvSpPr/>
            <p:nvPr/>
          </p:nvSpPr>
          <p:spPr>
            <a:xfrm>
              <a:off x="2915381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8" name="Google Shape;10368;p114"/>
            <p:cNvSpPr/>
            <p:nvPr/>
          </p:nvSpPr>
          <p:spPr>
            <a:xfrm>
              <a:off x="3007850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9" name="Google Shape;10369;p114"/>
            <p:cNvSpPr/>
            <p:nvPr/>
          </p:nvSpPr>
          <p:spPr>
            <a:xfrm>
              <a:off x="3100319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0" name="Google Shape;10370;p114"/>
            <p:cNvSpPr/>
            <p:nvPr/>
          </p:nvSpPr>
          <p:spPr>
            <a:xfrm>
              <a:off x="3192788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1" name="Google Shape;10371;p114"/>
            <p:cNvSpPr/>
            <p:nvPr/>
          </p:nvSpPr>
          <p:spPr>
            <a:xfrm>
              <a:off x="328525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2" name="Google Shape;10372;p114"/>
            <p:cNvSpPr/>
            <p:nvPr/>
          </p:nvSpPr>
          <p:spPr>
            <a:xfrm>
              <a:off x="3377726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3" name="Google Shape;10373;p114"/>
            <p:cNvSpPr/>
            <p:nvPr/>
          </p:nvSpPr>
          <p:spPr>
            <a:xfrm>
              <a:off x="3470195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4" name="Google Shape;10374;p114"/>
            <p:cNvSpPr/>
            <p:nvPr/>
          </p:nvSpPr>
          <p:spPr>
            <a:xfrm>
              <a:off x="3562664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5" name="Google Shape;10375;p114"/>
            <p:cNvSpPr/>
            <p:nvPr/>
          </p:nvSpPr>
          <p:spPr>
            <a:xfrm>
              <a:off x="3655133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6" name="Google Shape;10376;p114"/>
            <p:cNvSpPr/>
            <p:nvPr/>
          </p:nvSpPr>
          <p:spPr>
            <a:xfrm>
              <a:off x="3747602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7" name="Google Shape;10377;p114"/>
            <p:cNvSpPr/>
            <p:nvPr/>
          </p:nvSpPr>
          <p:spPr>
            <a:xfrm>
              <a:off x="38400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8" name="Google Shape;10378;p114"/>
            <p:cNvSpPr/>
            <p:nvPr/>
          </p:nvSpPr>
          <p:spPr>
            <a:xfrm>
              <a:off x="39324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9" name="Google Shape;10379;p114"/>
            <p:cNvSpPr/>
            <p:nvPr/>
          </p:nvSpPr>
          <p:spPr>
            <a:xfrm>
              <a:off x="40248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0" name="Google Shape;10380;p114"/>
            <p:cNvSpPr/>
            <p:nvPr/>
          </p:nvSpPr>
          <p:spPr>
            <a:xfrm>
              <a:off x="41172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3">
    <p:spTree>
      <p:nvGrpSpPr>
        <p:cNvPr id="10381" name="Shape 10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82" name="Google Shape;10382;p115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10383" name="Google Shape;10383;p115"/>
            <p:cNvSpPr/>
            <p:nvPr/>
          </p:nvSpPr>
          <p:spPr>
            <a:xfrm>
              <a:off x="597550" y="4893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4" name="Google Shape;10384;p115"/>
            <p:cNvSpPr/>
            <p:nvPr/>
          </p:nvSpPr>
          <p:spPr>
            <a:xfrm>
              <a:off x="597550" y="4780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5" name="Google Shape;10385;p115"/>
            <p:cNvSpPr/>
            <p:nvPr/>
          </p:nvSpPr>
          <p:spPr>
            <a:xfrm>
              <a:off x="597550" y="46671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6" name="Google Shape;10386;p115"/>
            <p:cNvSpPr/>
            <p:nvPr/>
          </p:nvSpPr>
          <p:spPr>
            <a:xfrm>
              <a:off x="597550" y="4553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7" name="Google Shape;10387;p115"/>
            <p:cNvSpPr/>
            <p:nvPr/>
          </p:nvSpPr>
          <p:spPr>
            <a:xfrm>
              <a:off x="597550" y="4441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8" name="Google Shape;10388;p115"/>
            <p:cNvSpPr/>
            <p:nvPr/>
          </p:nvSpPr>
          <p:spPr>
            <a:xfrm>
              <a:off x="597550" y="4328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9" name="Google Shape;10389;p115"/>
            <p:cNvSpPr/>
            <p:nvPr/>
          </p:nvSpPr>
          <p:spPr>
            <a:xfrm>
              <a:off x="597550" y="42150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0" name="Google Shape;10390;p115"/>
            <p:cNvSpPr/>
            <p:nvPr/>
          </p:nvSpPr>
          <p:spPr>
            <a:xfrm>
              <a:off x="597550" y="4101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1" name="Google Shape;10391;p115"/>
            <p:cNvSpPr/>
            <p:nvPr/>
          </p:nvSpPr>
          <p:spPr>
            <a:xfrm>
              <a:off x="597550" y="3988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2" name="Google Shape;10392;p115"/>
            <p:cNvSpPr/>
            <p:nvPr/>
          </p:nvSpPr>
          <p:spPr>
            <a:xfrm>
              <a:off x="597550" y="3875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3" name="Google Shape;10393;p115"/>
            <p:cNvSpPr/>
            <p:nvPr/>
          </p:nvSpPr>
          <p:spPr>
            <a:xfrm>
              <a:off x="597550" y="3762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4" name="Google Shape;10394;p115"/>
            <p:cNvSpPr/>
            <p:nvPr/>
          </p:nvSpPr>
          <p:spPr>
            <a:xfrm>
              <a:off x="597550" y="36496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5" name="Google Shape;10395;p115"/>
            <p:cNvSpPr/>
            <p:nvPr/>
          </p:nvSpPr>
          <p:spPr>
            <a:xfrm>
              <a:off x="597550" y="35364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6" name="Google Shape;10396;p115"/>
            <p:cNvSpPr/>
            <p:nvPr/>
          </p:nvSpPr>
          <p:spPr>
            <a:xfrm>
              <a:off x="597550" y="34232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7" name="Google Shape;10397;p115"/>
            <p:cNvSpPr/>
            <p:nvPr/>
          </p:nvSpPr>
          <p:spPr>
            <a:xfrm>
              <a:off x="597550" y="33100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8" name="Google Shape;10398;p115"/>
            <p:cNvSpPr/>
            <p:nvPr/>
          </p:nvSpPr>
          <p:spPr>
            <a:xfrm>
              <a:off x="597550" y="31967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9" name="Google Shape;10399;p115"/>
            <p:cNvSpPr/>
            <p:nvPr/>
          </p:nvSpPr>
          <p:spPr>
            <a:xfrm>
              <a:off x="597550" y="30835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0" name="Google Shape;10400;p115"/>
            <p:cNvSpPr/>
            <p:nvPr/>
          </p:nvSpPr>
          <p:spPr>
            <a:xfrm>
              <a:off x="597550" y="29703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1" name="Google Shape;10401;p115"/>
            <p:cNvSpPr/>
            <p:nvPr/>
          </p:nvSpPr>
          <p:spPr>
            <a:xfrm>
              <a:off x="597550" y="28578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2" name="Google Shape;10402;p115"/>
            <p:cNvSpPr/>
            <p:nvPr/>
          </p:nvSpPr>
          <p:spPr>
            <a:xfrm>
              <a:off x="597550" y="27446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3" name="Google Shape;10403;p115"/>
            <p:cNvSpPr/>
            <p:nvPr/>
          </p:nvSpPr>
          <p:spPr>
            <a:xfrm>
              <a:off x="597550" y="263140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4" name="Google Shape;10404;p115"/>
            <p:cNvSpPr/>
            <p:nvPr/>
          </p:nvSpPr>
          <p:spPr>
            <a:xfrm>
              <a:off x="597550" y="251817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5" name="Google Shape;10405;p115"/>
            <p:cNvSpPr/>
            <p:nvPr/>
          </p:nvSpPr>
          <p:spPr>
            <a:xfrm>
              <a:off x="597550" y="24049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6" name="Google Shape;10406;p115"/>
            <p:cNvSpPr/>
            <p:nvPr/>
          </p:nvSpPr>
          <p:spPr>
            <a:xfrm>
              <a:off x="597550" y="22917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7" name="Google Shape;10407;p115"/>
            <p:cNvSpPr/>
            <p:nvPr/>
          </p:nvSpPr>
          <p:spPr>
            <a:xfrm>
              <a:off x="597550" y="21792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8" name="Google Shape;10408;p115"/>
            <p:cNvSpPr/>
            <p:nvPr/>
          </p:nvSpPr>
          <p:spPr>
            <a:xfrm>
              <a:off x="597550" y="20660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9" name="Google Shape;10409;p115"/>
            <p:cNvSpPr/>
            <p:nvPr/>
          </p:nvSpPr>
          <p:spPr>
            <a:xfrm>
              <a:off x="597550" y="19528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0" name="Google Shape;10410;p115"/>
            <p:cNvSpPr/>
            <p:nvPr/>
          </p:nvSpPr>
          <p:spPr>
            <a:xfrm>
              <a:off x="597550" y="1839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1" name="Google Shape;10411;p115"/>
            <p:cNvSpPr/>
            <p:nvPr/>
          </p:nvSpPr>
          <p:spPr>
            <a:xfrm>
              <a:off x="597550" y="1726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2" name="Google Shape;10412;p115"/>
            <p:cNvSpPr/>
            <p:nvPr/>
          </p:nvSpPr>
          <p:spPr>
            <a:xfrm>
              <a:off x="597550" y="16131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3" name="Google Shape;10413;p115"/>
            <p:cNvSpPr/>
            <p:nvPr/>
          </p:nvSpPr>
          <p:spPr>
            <a:xfrm>
              <a:off x="597550" y="1499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4" name="Google Shape;10414;p115"/>
            <p:cNvSpPr/>
            <p:nvPr/>
          </p:nvSpPr>
          <p:spPr>
            <a:xfrm>
              <a:off x="597550" y="1387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5" name="Google Shape;10415;p115"/>
            <p:cNvSpPr/>
            <p:nvPr/>
          </p:nvSpPr>
          <p:spPr>
            <a:xfrm>
              <a:off x="597550" y="1274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6" name="Google Shape;10416;p115"/>
            <p:cNvSpPr/>
            <p:nvPr/>
          </p:nvSpPr>
          <p:spPr>
            <a:xfrm>
              <a:off x="597550" y="11610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7" name="Google Shape;10417;p115"/>
            <p:cNvSpPr/>
            <p:nvPr/>
          </p:nvSpPr>
          <p:spPr>
            <a:xfrm>
              <a:off x="597550" y="1047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8" name="Google Shape;10418;p115"/>
            <p:cNvSpPr/>
            <p:nvPr/>
          </p:nvSpPr>
          <p:spPr>
            <a:xfrm>
              <a:off x="597550" y="934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9" name="Google Shape;10419;p115"/>
            <p:cNvSpPr/>
            <p:nvPr/>
          </p:nvSpPr>
          <p:spPr>
            <a:xfrm>
              <a:off x="597550" y="821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0" name="Google Shape;10420;p115"/>
            <p:cNvSpPr/>
            <p:nvPr/>
          </p:nvSpPr>
          <p:spPr>
            <a:xfrm>
              <a:off x="597550" y="708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421" name="Google Shape;10421;p115"/>
          <p:cNvGrpSpPr/>
          <p:nvPr/>
        </p:nvGrpSpPr>
        <p:grpSpPr>
          <a:xfrm rot="5400000">
            <a:off x="85100" y="1849625"/>
            <a:ext cx="98902" cy="553090"/>
            <a:chOff x="4898850" y="4820550"/>
            <a:chExt cx="98902" cy="553090"/>
          </a:xfrm>
        </p:grpSpPr>
        <p:sp>
          <p:nvSpPr>
            <p:cNvPr id="10422" name="Google Shape;10422;p115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3" name="Google Shape;10423;p115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4" name="Google Shape;10424;p115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5" name="Google Shape;10425;p115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6" name="Google Shape;10426;p115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427" name="Google Shape;10427;p115"/>
          <p:cNvGrpSpPr/>
          <p:nvPr/>
        </p:nvGrpSpPr>
        <p:grpSpPr>
          <a:xfrm flipH="1">
            <a:off x="-839729" y="2843530"/>
            <a:ext cx="1823016" cy="196994"/>
            <a:chOff x="7857346" y="4002005"/>
            <a:chExt cx="1823016" cy="196994"/>
          </a:xfrm>
        </p:grpSpPr>
        <p:sp>
          <p:nvSpPr>
            <p:cNvPr id="10428" name="Google Shape;10428;p115"/>
            <p:cNvSpPr/>
            <p:nvPr/>
          </p:nvSpPr>
          <p:spPr>
            <a:xfrm>
              <a:off x="7956216" y="4048371"/>
              <a:ext cx="1724145" cy="150627"/>
            </a:xfrm>
            <a:custGeom>
              <a:rect b="b" l="l" r="r" t="t"/>
              <a:pathLst>
                <a:path extrusionOk="0" fill="none" h="4834" w="55332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9" name="Google Shape;10429;p115"/>
            <p:cNvSpPr/>
            <p:nvPr/>
          </p:nvSpPr>
          <p:spPr>
            <a:xfrm>
              <a:off x="7857346" y="400200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0" name="Google Shape;10430;p115"/>
            <p:cNvSpPr/>
            <p:nvPr/>
          </p:nvSpPr>
          <p:spPr>
            <a:xfrm>
              <a:off x="7882087" y="4026715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431" name="Google Shape;10431;p115"/>
          <p:cNvSpPr/>
          <p:nvPr/>
        </p:nvSpPr>
        <p:spPr>
          <a:xfrm rot="5400000">
            <a:off x="8206149" y="3859075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32" name="Google Shape;10432;p115"/>
          <p:cNvSpPr/>
          <p:nvPr/>
        </p:nvSpPr>
        <p:spPr>
          <a:xfrm>
            <a:off x="8206162" y="-3488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433" name="Google Shape;10433;p115"/>
          <p:cNvGrpSpPr/>
          <p:nvPr/>
        </p:nvGrpSpPr>
        <p:grpSpPr>
          <a:xfrm>
            <a:off x="8267392" y="3231066"/>
            <a:ext cx="1105976" cy="133969"/>
            <a:chOff x="8183182" y="663852"/>
            <a:chExt cx="1475028" cy="178673"/>
          </a:xfrm>
        </p:grpSpPr>
        <p:grpSp>
          <p:nvGrpSpPr>
            <p:cNvPr id="10434" name="Google Shape;10434;p115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10435" name="Google Shape;10435;p115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36" name="Google Shape;10436;p115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37" name="Google Shape;10437;p115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38" name="Google Shape;10438;p115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39" name="Google Shape;10439;p115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40" name="Google Shape;10440;p115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41" name="Google Shape;10441;p115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42" name="Google Shape;10442;p115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43" name="Google Shape;10443;p115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44" name="Google Shape;10444;p115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445" name="Google Shape;10445;p115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10446" name="Google Shape;10446;p115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47" name="Google Shape;10447;p115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48" name="Google Shape;10448;p115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49" name="Google Shape;10449;p115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50" name="Google Shape;10450;p115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51" name="Google Shape;10451;p115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52" name="Google Shape;10452;p115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53" name="Google Shape;10453;p115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54" name="Google Shape;10454;p115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55" name="Google Shape;10455;p115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0456" name="Google Shape;10456;p115"/>
          <p:cNvGrpSpPr/>
          <p:nvPr/>
        </p:nvGrpSpPr>
        <p:grpSpPr>
          <a:xfrm flipH="1">
            <a:off x="4834557" y="-107958"/>
            <a:ext cx="1520982" cy="302065"/>
            <a:chOff x="5642557" y="-150670"/>
            <a:chExt cx="1520982" cy="302065"/>
          </a:xfrm>
        </p:grpSpPr>
        <p:sp>
          <p:nvSpPr>
            <p:cNvPr id="10457" name="Google Shape;10457;p115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8" name="Google Shape;10458;p115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9" name="Google Shape;10459;p115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0" name="Google Shape;10460;p115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1" name="Google Shape;10461;p115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462" name="Google Shape;10462;p115"/>
          <p:cNvGrpSpPr/>
          <p:nvPr/>
        </p:nvGrpSpPr>
        <p:grpSpPr>
          <a:xfrm>
            <a:off x="635870" y="-1455296"/>
            <a:ext cx="347400" cy="2297800"/>
            <a:chOff x="6420895" y="-1455296"/>
            <a:chExt cx="347400" cy="2297800"/>
          </a:xfrm>
        </p:grpSpPr>
        <p:sp>
          <p:nvSpPr>
            <p:cNvPr id="10463" name="Google Shape;10463;p115"/>
            <p:cNvSpPr/>
            <p:nvPr/>
          </p:nvSpPr>
          <p:spPr>
            <a:xfrm rot="5400000">
              <a:off x="5457595" y="-491996"/>
              <a:ext cx="1994700" cy="681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4" name="Google Shape;10464;p115"/>
            <p:cNvSpPr/>
            <p:nvPr/>
          </p:nvSpPr>
          <p:spPr>
            <a:xfrm rot="5400000">
              <a:off x="5736895" y="-188896"/>
              <a:ext cx="1994700" cy="681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465" name="Google Shape;10465;p115"/>
          <p:cNvSpPr/>
          <p:nvPr/>
        </p:nvSpPr>
        <p:spPr>
          <a:xfrm rot="-5400000">
            <a:off x="348812" y="4207689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466" name="Google Shape;10466;p115"/>
          <p:cNvGrpSpPr/>
          <p:nvPr/>
        </p:nvGrpSpPr>
        <p:grpSpPr>
          <a:xfrm>
            <a:off x="333809" y="4164674"/>
            <a:ext cx="302065" cy="1520982"/>
            <a:chOff x="-108754" y="2690919"/>
            <a:chExt cx="302065" cy="1520982"/>
          </a:xfrm>
        </p:grpSpPr>
        <p:sp>
          <p:nvSpPr>
            <p:cNvPr id="10467" name="Google Shape;10467;p115"/>
            <p:cNvSpPr/>
            <p:nvPr/>
          </p:nvSpPr>
          <p:spPr>
            <a:xfrm>
              <a:off x="-62388" y="2782841"/>
              <a:ext cx="209364" cy="1335580"/>
            </a:xfrm>
            <a:custGeom>
              <a:rect b="b" l="l" r="r" t="t"/>
              <a:pathLst>
                <a:path extrusionOk="0" fill="none" h="42862" w="6719">
                  <a:moveTo>
                    <a:pt x="0" y="42862"/>
                  </a:moveTo>
                  <a:lnTo>
                    <a:pt x="0" y="23799"/>
                  </a:lnTo>
                  <a:lnTo>
                    <a:pt x="6718" y="17056"/>
                  </a:lnTo>
                  <a:lnTo>
                    <a:pt x="6718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8" name="Google Shape;10468;p115"/>
            <p:cNvSpPr/>
            <p:nvPr/>
          </p:nvSpPr>
          <p:spPr>
            <a:xfrm>
              <a:off x="101358" y="2690919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1"/>
                  </a:moveTo>
                  <a:cubicBezTo>
                    <a:pt x="2281" y="1"/>
                    <a:pt x="2951" y="645"/>
                    <a:pt x="2951" y="1463"/>
                  </a:cubicBezTo>
                  <a:cubicBezTo>
                    <a:pt x="2951" y="2281"/>
                    <a:pt x="2281" y="2951"/>
                    <a:pt x="1463" y="2951"/>
                  </a:cubicBezTo>
                  <a:cubicBezTo>
                    <a:pt x="645" y="2951"/>
                    <a:pt x="1" y="2281"/>
                    <a:pt x="1" y="1463"/>
                  </a:cubicBezTo>
                  <a:cubicBezTo>
                    <a:pt x="1" y="645"/>
                    <a:pt x="645" y="1"/>
                    <a:pt x="1463" y="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9" name="Google Shape;10469;p115"/>
            <p:cNvSpPr/>
            <p:nvPr/>
          </p:nvSpPr>
          <p:spPr>
            <a:xfrm>
              <a:off x="125320" y="2714881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4" y="0"/>
                  </a:moveTo>
                  <a:cubicBezTo>
                    <a:pt x="322" y="0"/>
                    <a:pt x="0" y="322"/>
                    <a:pt x="0" y="694"/>
                  </a:cubicBezTo>
                  <a:cubicBezTo>
                    <a:pt x="0" y="1091"/>
                    <a:pt x="322" y="1388"/>
                    <a:pt x="694" y="1388"/>
                  </a:cubicBezTo>
                  <a:cubicBezTo>
                    <a:pt x="1091" y="1388"/>
                    <a:pt x="1388" y="1091"/>
                    <a:pt x="1388" y="694"/>
                  </a:cubicBezTo>
                  <a:cubicBezTo>
                    <a:pt x="1388" y="322"/>
                    <a:pt x="1091" y="0"/>
                    <a:pt x="6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0" name="Google Shape;10470;p115"/>
            <p:cNvSpPr/>
            <p:nvPr/>
          </p:nvSpPr>
          <p:spPr>
            <a:xfrm>
              <a:off x="-108754" y="4119948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88" y="0"/>
                  </a:moveTo>
                  <a:cubicBezTo>
                    <a:pt x="2306" y="0"/>
                    <a:pt x="2951" y="670"/>
                    <a:pt x="2951" y="1463"/>
                  </a:cubicBezTo>
                  <a:cubicBezTo>
                    <a:pt x="2951" y="2281"/>
                    <a:pt x="2306" y="2950"/>
                    <a:pt x="1488" y="2950"/>
                  </a:cubicBezTo>
                  <a:cubicBezTo>
                    <a:pt x="670" y="2950"/>
                    <a:pt x="1" y="2281"/>
                    <a:pt x="1" y="1463"/>
                  </a:cubicBezTo>
                  <a:cubicBezTo>
                    <a:pt x="1" y="670"/>
                    <a:pt x="670" y="0"/>
                    <a:pt x="1488" y="0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1" name="Google Shape;10471;p115"/>
            <p:cNvSpPr/>
            <p:nvPr/>
          </p:nvSpPr>
          <p:spPr>
            <a:xfrm>
              <a:off x="-84013" y="4144658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472" name="Google Shape;10472;p115"/>
          <p:cNvGrpSpPr/>
          <p:nvPr/>
        </p:nvGrpSpPr>
        <p:grpSpPr>
          <a:xfrm>
            <a:off x="8490114" y="2144503"/>
            <a:ext cx="883262" cy="242091"/>
            <a:chOff x="2300350" y="2601250"/>
            <a:chExt cx="2275275" cy="623625"/>
          </a:xfrm>
        </p:grpSpPr>
        <p:sp>
          <p:nvSpPr>
            <p:cNvPr id="10473" name="Google Shape;10473;p115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4" name="Google Shape;10474;p115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5" name="Google Shape;10475;p115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6" name="Google Shape;10476;p115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7" name="Google Shape;10477;p115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8" name="Google Shape;10478;p115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LANK_12">
    <p:spTree>
      <p:nvGrpSpPr>
        <p:cNvPr id="10479" name="Shape 10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80" name="Google Shape;10480;p116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10481" name="Google Shape;10481;p116"/>
            <p:cNvSpPr/>
            <p:nvPr/>
          </p:nvSpPr>
          <p:spPr>
            <a:xfrm>
              <a:off x="597550" y="4893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2" name="Google Shape;10482;p116"/>
            <p:cNvSpPr/>
            <p:nvPr/>
          </p:nvSpPr>
          <p:spPr>
            <a:xfrm>
              <a:off x="597550" y="4780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3" name="Google Shape;10483;p116"/>
            <p:cNvSpPr/>
            <p:nvPr/>
          </p:nvSpPr>
          <p:spPr>
            <a:xfrm>
              <a:off x="597550" y="46671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4" name="Google Shape;10484;p116"/>
            <p:cNvSpPr/>
            <p:nvPr/>
          </p:nvSpPr>
          <p:spPr>
            <a:xfrm>
              <a:off x="597550" y="4553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5" name="Google Shape;10485;p116"/>
            <p:cNvSpPr/>
            <p:nvPr/>
          </p:nvSpPr>
          <p:spPr>
            <a:xfrm>
              <a:off x="597550" y="4441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6" name="Google Shape;10486;p116"/>
            <p:cNvSpPr/>
            <p:nvPr/>
          </p:nvSpPr>
          <p:spPr>
            <a:xfrm>
              <a:off x="597550" y="4328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7" name="Google Shape;10487;p116"/>
            <p:cNvSpPr/>
            <p:nvPr/>
          </p:nvSpPr>
          <p:spPr>
            <a:xfrm>
              <a:off x="597550" y="42150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8" name="Google Shape;10488;p116"/>
            <p:cNvSpPr/>
            <p:nvPr/>
          </p:nvSpPr>
          <p:spPr>
            <a:xfrm>
              <a:off x="597550" y="4101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9" name="Google Shape;10489;p116"/>
            <p:cNvSpPr/>
            <p:nvPr/>
          </p:nvSpPr>
          <p:spPr>
            <a:xfrm>
              <a:off x="597550" y="3988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0" name="Google Shape;10490;p116"/>
            <p:cNvSpPr/>
            <p:nvPr/>
          </p:nvSpPr>
          <p:spPr>
            <a:xfrm>
              <a:off x="597550" y="3875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1" name="Google Shape;10491;p116"/>
            <p:cNvSpPr/>
            <p:nvPr/>
          </p:nvSpPr>
          <p:spPr>
            <a:xfrm>
              <a:off x="597550" y="3762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2" name="Google Shape;10492;p116"/>
            <p:cNvSpPr/>
            <p:nvPr/>
          </p:nvSpPr>
          <p:spPr>
            <a:xfrm>
              <a:off x="597550" y="36496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3" name="Google Shape;10493;p116"/>
            <p:cNvSpPr/>
            <p:nvPr/>
          </p:nvSpPr>
          <p:spPr>
            <a:xfrm>
              <a:off x="597550" y="35364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4" name="Google Shape;10494;p116"/>
            <p:cNvSpPr/>
            <p:nvPr/>
          </p:nvSpPr>
          <p:spPr>
            <a:xfrm>
              <a:off x="597550" y="34232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5" name="Google Shape;10495;p116"/>
            <p:cNvSpPr/>
            <p:nvPr/>
          </p:nvSpPr>
          <p:spPr>
            <a:xfrm>
              <a:off x="597550" y="33100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6" name="Google Shape;10496;p116"/>
            <p:cNvSpPr/>
            <p:nvPr/>
          </p:nvSpPr>
          <p:spPr>
            <a:xfrm>
              <a:off x="597550" y="31967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7" name="Google Shape;10497;p116"/>
            <p:cNvSpPr/>
            <p:nvPr/>
          </p:nvSpPr>
          <p:spPr>
            <a:xfrm>
              <a:off x="597550" y="30835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8" name="Google Shape;10498;p116"/>
            <p:cNvSpPr/>
            <p:nvPr/>
          </p:nvSpPr>
          <p:spPr>
            <a:xfrm>
              <a:off x="597550" y="29703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9" name="Google Shape;10499;p116"/>
            <p:cNvSpPr/>
            <p:nvPr/>
          </p:nvSpPr>
          <p:spPr>
            <a:xfrm>
              <a:off x="597550" y="28578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0" name="Google Shape;10500;p116"/>
            <p:cNvSpPr/>
            <p:nvPr/>
          </p:nvSpPr>
          <p:spPr>
            <a:xfrm>
              <a:off x="597550" y="27446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1" name="Google Shape;10501;p116"/>
            <p:cNvSpPr/>
            <p:nvPr/>
          </p:nvSpPr>
          <p:spPr>
            <a:xfrm>
              <a:off x="597550" y="263140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2" name="Google Shape;10502;p116"/>
            <p:cNvSpPr/>
            <p:nvPr/>
          </p:nvSpPr>
          <p:spPr>
            <a:xfrm>
              <a:off x="597550" y="251817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3" name="Google Shape;10503;p116"/>
            <p:cNvSpPr/>
            <p:nvPr/>
          </p:nvSpPr>
          <p:spPr>
            <a:xfrm>
              <a:off x="597550" y="24049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4" name="Google Shape;10504;p116"/>
            <p:cNvSpPr/>
            <p:nvPr/>
          </p:nvSpPr>
          <p:spPr>
            <a:xfrm>
              <a:off x="597550" y="22917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5" name="Google Shape;10505;p116"/>
            <p:cNvSpPr/>
            <p:nvPr/>
          </p:nvSpPr>
          <p:spPr>
            <a:xfrm>
              <a:off x="597550" y="21792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6" name="Google Shape;10506;p116"/>
            <p:cNvSpPr/>
            <p:nvPr/>
          </p:nvSpPr>
          <p:spPr>
            <a:xfrm>
              <a:off x="597550" y="20660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7" name="Google Shape;10507;p116"/>
            <p:cNvSpPr/>
            <p:nvPr/>
          </p:nvSpPr>
          <p:spPr>
            <a:xfrm>
              <a:off x="597550" y="19528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8" name="Google Shape;10508;p116"/>
            <p:cNvSpPr/>
            <p:nvPr/>
          </p:nvSpPr>
          <p:spPr>
            <a:xfrm>
              <a:off x="597550" y="1839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9" name="Google Shape;10509;p116"/>
            <p:cNvSpPr/>
            <p:nvPr/>
          </p:nvSpPr>
          <p:spPr>
            <a:xfrm>
              <a:off x="597550" y="1726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0" name="Google Shape;10510;p116"/>
            <p:cNvSpPr/>
            <p:nvPr/>
          </p:nvSpPr>
          <p:spPr>
            <a:xfrm>
              <a:off x="597550" y="16131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1" name="Google Shape;10511;p116"/>
            <p:cNvSpPr/>
            <p:nvPr/>
          </p:nvSpPr>
          <p:spPr>
            <a:xfrm>
              <a:off x="597550" y="1499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2" name="Google Shape;10512;p116"/>
            <p:cNvSpPr/>
            <p:nvPr/>
          </p:nvSpPr>
          <p:spPr>
            <a:xfrm>
              <a:off x="597550" y="1387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3" name="Google Shape;10513;p116"/>
            <p:cNvSpPr/>
            <p:nvPr/>
          </p:nvSpPr>
          <p:spPr>
            <a:xfrm>
              <a:off x="597550" y="1274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4" name="Google Shape;10514;p116"/>
            <p:cNvSpPr/>
            <p:nvPr/>
          </p:nvSpPr>
          <p:spPr>
            <a:xfrm>
              <a:off x="597550" y="11610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5" name="Google Shape;10515;p116"/>
            <p:cNvSpPr/>
            <p:nvPr/>
          </p:nvSpPr>
          <p:spPr>
            <a:xfrm>
              <a:off x="597550" y="1047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6" name="Google Shape;10516;p116"/>
            <p:cNvSpPr/>
            <p:nvPr/>
          </p:nvSpPr>
          <p:spPr>
            <a:xfrm>
              <a:off x="597550" y="934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7" name="Google Shape;10517;p116"/>
            <p:cNvSpPr/>
            <p:nvPr/>
          </p:nvSpPr>
          <p:spPr>
            <a:xfrm>
              <a:off x="597550" y="821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8" name="Google Shape;10518;p116"/>
            <p:cNvSpPr/>
            <p:nvPr/>
          </p:nvSpPr>
          <p:spPr>
            <a:xfrm>
              <a:off x="597550" y="708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519" name="Google Shape;10519;p116"/>
          <p:cNvGrpSpPr/>
          <p:nvPr/>
        </p:nvGrpSpPr>
        <p:grpSpPr>
          <a:xfrm rot="5400000">
            <a:off x="85100" y="782825"/>
            <a:ext cx="98902" cy="553090"/>
            <a:chOff x="4898850" y="4820550"/>
            <a:chExt cx="98902" cy="553090"/>
          </a:xfrm>
        </p:grpSpPr>
        <p:sp>
          <p:nvSpPr>
            <p:cNvPr id="10520" name="Google Shape;10520;p116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1" name="Google Shape;10521;p116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2" name="Google Shape;10522;p116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3" name="Google Shape;10523;p116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4" name="Google Shape;10524;p116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525" name="Google Shape;10525;p116"/>
          <p:cNvGrpSpPr/>
          <p:nvPr/>
        </p:nvGrpSpPr>
        <p:grpSpPr>
          <a:xfrm>
            <a:off x="-1414555" y="1991929"/>
            <a:ext cx="2297800" cy="347400"/>
            <a:chOff x="-1414555" y="3058729"/>
            <a:chExt cx="2297800" cy="347400"/>
          </a:xfrm>
        </p:grpSpPr>
        <p:sp>
          <p:nvSpPr>
            <p:cNvPr id="10526" name="Google Shape;10526;p116"/>
            <p:cNvSpPr/>
            <p:nvPr/>
          </p:nvSpPr>
          <p:spPr>
            <a:xfrm>
              <a:off x="-1414555" y="3338029"/>
              <a:ext cx="1994700" cy="681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7" name="Google Shape;10527;p116"/>
            <p:cNvSpPr/>
            <p:nvPr/>
          </p:nvSpPr>
          <p:spPr>
            <a:xfrm>
              <a:off x="-1111455" y="3058729"/>
              <a:ext cx="1994700" cy="681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528" name="Google Shape;10528;p116"/>
          <p:cNvGrpSpPr/>
          <p:nvPr/>
        </p:nvGrpSpPr>
        <p:grpSpPr>
          <a:xfrm flipH="1">
            <a:off x="-799254" y="3300805"/>
            <a:ext cx="1823016" cy="196994"/>
            <a:chOff x="7857346" y="4002005"/>
            <a:chExt cx="1823016" cy="196994"/>
          </a:xfrm>
        </p:grpSpPr>
        <p:sp>
          <p:nvSpPr>
            <p:cNvPr id="10529" name="Google Shape;10529;p116"/>
            <p:cNvSpPr/>
            <p:nvPr/>
          </p:nvSpPr>
          <p:spPr>
            <a:xfrm>
              <a:off x="7956216" y="4048371"/>
              <a:ext cx="1724145" cy="150627"/>
            </a:xfrm>
            <a:custGeom>
              <a:rect b="b" l="l" r="r" t="t"/>
              <a:pathLst>
                <a:path extrusionOk="0" fill="none" h="4834" w="55332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0" name="Google Shape;10530;p116"/>
            <p:cNvSpPr/>
            <p:nvPr/>
          </p:nvSpPr>
          <p:spPr>
            <a:xfrm>
              <a:off x="7857346" y="400200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1" name="Google Shape;10531;p116"/>
            <p:cNvSpPr/>
            <p:nvPr/>
          </p:nvSpPr>
          <p:spPr>
            <a:xfrm>
              <a:off x="7882087" y="4026715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532" name="Google Shape;10532;p116"/>
          <p:cNvSpPr/>
          <p:nvPr/>
        </p:nvSpPr>
        <p:spPr>
          <a:xfrm rot="5400000">
            <a:off x="8204801" y="-349430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33" name="Google Shape;10533;p116"/>
          <p:cNvSpPr/>
          <p:nvPr/>
        </p:nvSpPr>
        <p:spPr>
          <a:xfrm rot="10800000">
            <a:off x="7736612" y="4392838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534" name="Google Shape;10534;p116"/>
          <p:cNvGrpSpPr/>
          <p:nvPr/>
        </p:nvGrpSpPr>
        <p:grpSpPr>
          <a:xfrm rot="5400000">
            <a:off x="8288664" y="2674962"/>
            <a:ext cx="883262" cy="242091"/>
            <a:chOff x="2300350" y="2601250"/>
            <a:chExt cx="2275275" cy="623625"/>
          </a:xfrm>
        </p:grpSpPr>
        <p:sp>
          <p:nvSpPr>
            <p:cNvPr id="10535" name="Google Shape;10535;p116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6" name="Google Shape;10536;p116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7" name="Google Shape;10537;p116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8" name="Google Shape;10538;p116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9" name="Google Shape;10539;p116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0" name="Google Shape;10540;p116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541" name="Google Shape;10541;p116"/>
          <p:cNvGrpSpPr/>
          <p:nvPr/>
        </p:nvGrpSpPr>
        <p:grpSpPr>
          <a:xfrm>
            <a:off x="8533046" y="-288388"/>
            <a:ext cx="302065" cy="1520982"/>
            <a:chOff x="-108754" y="2690919"/>
            <a:chExt cx="302065" cy="1520982"/>
          </a:xfrm>
        </p:grpSpPr>
        <p:sp>
          <p:nvSpPr>
            <p:cNvPr id="10542" name="Google Shape;10542;p116"/>
            <p:cNvSpPr/>
            <p:nvPr/>
          </p:nvSpPr>
          <p:spPr>
            <a:xfrm>
              <a:off x="-62388" y="2782841"/>
              <a:ext cx="209364" cy="1335580"/>
            </a:xfrm>
            <a:custGeom>
              <a:rect b="b" l="l" r="r" t="t"/>
              <a:pathLst>
                <a:path extrusionOk="0" fill="none" h="42862" w="6719">
                  <a:moveTo>
                    <a:pt x="0" y="42862"/>
                  </a:moveTo>
                  <a:lnTo>
                    <a:pt x="0" y="23799"/>
                  </a:lnTo>
                  <a:lnTo>
                    <a:pt x="6718" y="17056"/>
                  </a:lnTo>
                  <a:lnTo>
                    <a:pt x="6718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3" name="Google Shape;10543;p116"/>
            <p:cNvSpPr/>
            <p:nvPr/>
          </p:nvSpPr>
          <p:spPr>
            <a:xfrm>
              <a:off x="101358" y="2690919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1"/>
                  </a:moveTo>
                  <a:cubicBezTo>
                    <a:pt x="2281" y="1"/>
                    <a:pt x="2951" y="645"/>
                    <a:pt x="2951" y="1463"/>
                  </a:cubicBezTo>
                  <a:cubicBezTo>
                    <a:pt x="2951" y="2281"/>
                    <a:pt x="2281" y="2951"/>
                    <a:pt x="1463" y="2951"/>
                  </a:cubicBezTo>
                  <a:cubicBezTo>
                    <a:pt x="645" y="2951"/>
                    <a:pt x="1" y="2281"/>
                    <a:pt x="1" y="1463"/>
                  </a:cubicBezTo>
                  <a:cubicBezTo>
                    <a:pt x="1" y="645"/>
                    <a:pt x="645" y="1"/>
                    <a:pt x="1463" y="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4" name="Google Shape;10544;p116"/>
            <p:cNvSpPr/>
            <p:nvPr/>
          </p:nvSpPr>
          <p:spPr>
            <a:xfrm>
              <a:off x="125320" y="2714881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4" y="0"/>
                  </a:moveTo>
                  <a:cubicBezTo>
                    <a:pt x="322" y="0"/>
                    <a:pt x="0" y="322"/>
                    <a:pt x="0" y="694"/>
                  </a:cubicBezTo>
                  <a:cubicBezTo>
                    <a:pt x="0" y="1091"/>
                    <a:pt x="322" y="1388"/>
                    <a:pt x="694" y="1388"/>
                  </a:cubicBezTo>
                  <a:cubicBezTo>
                    <a:pt x="1091" y="1388"/>
                    <a:pt x="1388" y="1091"/>
                    <a:pt x="1388" y="694"/>
                  </a:cubicBezTo>
                  <a:cubicBezTo>
                    <a:pt x="1388" y="322"/>
                    <a:pt x="1091" y="0"/>
                    <a:pt x="6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5" name="Google Shape;10545;p116"/>
            <p:cNvSpPr/>
            <p:nvPr/>
          </p:nvSpPr>
          <p:spPr>
            <a:xfrm>
              <a:off x="-108754" y="4119948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88" y="0"/>
                  </a:moveTo>
                  <a:cubicBezTo>
                    <a:pt x="2306" y="0"/>
                    <a:pt x="2951" y="670"/>
                    <a:pt x="2951" y="1463"/>
                  </a:cubicBezTo>
                  <a:cubicBezTo>
                    <a:pt x="2951" y="2281"/>
                    <a:pt x="2306" y="2950"/>
                    <a:pt x="1488" y="2950"/>
                  </a:cubicBezTo>
                  <a:cubicBezTo>
                    <a:pt x="670" y="2950"/>
                    <a:pt x="1" y="2281"/>
                    <a:pt x="1" y="1463"/>
                  </a:cubicBezTo>
                  <a:cubicBezTo>
                    <a:pt x="1" y="670"/>
                    <a:pt x="670" y="0"/>
                    <a:pt x="1488" y="0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6" name="Google Shape;10546;p116"/>
            <p:cNvSpPr/>
            <p:nvPr/>
          </p:nvSpPr>
          <p:spPr>
            <a:xfrm>
              <a:off x="-84013" y="4144658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547" name="Google Shape;10547;p116"/>
          <p:cNvGrpSpPr/>
          <p:nvPr/>
        </p:nvGrpSpPr>
        <p:grpSpPr>
          <a:xfrm>
            <a:off x="1176957" y="-107958"/>
            <a:ext cx="1520982" cy="302065"/>
            <a:chOff x="5642557" y="-150670"/>
            <a:chExt cx="1520982" cy="302065"/>
          </a:xfrm>
        </p:grpSpPr>
        <p:sp>
          <p:nvSpPr>
            <p:cNvPr id="10548" name="Google Shape;10548;p116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9" name="Google Shape;10549;p116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0" name="Google Shape;10550;p116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1" name="Google Shape;10551;p116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2" name="Google Shape;10552;p116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553" name="Google Shape;10553;p116"/>
          <p:cNvGrpSpPr/>
          <p:nvPr/>
        </p:nvGrpSpPr>
        <p:grpSpPr>
          <a:xfrm>
            <a:off x="6420895" y="-1455296"/>
            <a:ext cx="347400" cy="2297800"/>
            <a:chOff x="6420895" y="-1455296"/>
            <a:chExt cx="347400" cy="2297800"/>
          </a:xfrm>
        </p:grpSpPr>
        <p:sp>
          <p:nvSpPr>
            <p:cNvPr id="10554" name="Google Shape;10554;p116"/>
            <p:cNvSpPr/>
            <p:nvPr/>
          </p:nvSpPr>
          <p:spPr>
            <a:xfrm rot="5400000">
              <a:off x="5457595" y="-491996"/>
              <a:ext cx="1994700" cy="681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5" name="Google Shape;10555;p116"/>
            <p:cNvSpPr/>
            <p:nvPr/>
          </p:nvSpPr>
          <p:spPr>
            <a:xfrm rot="5400000">
              <a:off x="5736895" y="-188896"/>
              <a:ext cx="1994700" cy="681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556" name="Google Shape;10556;p116"/>
          <p:cNvGrpSpPr/>
          <p:nvPr/>
        </p:nvGrpSpPr>
        <p:grpSpPr>
          <a:xfrm>
            <a:off x="-222733" y="4310689"/>
            <a:ext cx="1507157" cy="586800"/>
            <a:chOff x="-222733" y="4310689"/>
            <a:chExt cx="1507157" cy="586800"/>
          </a:xfrm>
        </p:grpSpPr>
        <p:sp>
          <p:nvSpPr>
            <p:cNvPr id="10557" name="Google Shape;10557;p116"/>
            <p:cNvSpPr/>
            <p:nvPr/>
          </p:nvSpPr>
          <p:spPr>
            <a:xfrm rot="-5400000">
              <a:off x="348812" y="3961876"/>
              <a:ext cx="586800" cy="1284425"/>
            </a:xfrm>
            <a:prstGeom prst="flowChartOffpageConnector">
              <a:avLst/>
            </a:prstGeom>
            <a:gradFill>
              <a:gsLst>
                <a:gs pos="0">
                  <a:schemeClr val="accent4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0558" name="Google Shape;10558;p116"/>
            <p:cNvGrpSpPr/>
            <p:nvPr/>
          </p:nvGrpSpPr>
          <p:grpSpPr>
            <a:xfrm>
              <a:off x="-222733" y="4537116"/>
              <a:ext cx="1105976" cy="133969"/>
              <a:chOff x="8183182" y="663852"/>
              <a:chExt cx="1475028" cy="178673"/>
            </a:xfrm>
          </p:grpSpPr>
          <p:grpSp>
            <p:nvGrpSpPr>
              <p:cNvPr id="10559" name="Google Shape;10559;p116"/>
              <p:cNvGrpSpPr/>
              <p:nvPr/>
            </p:nvGrpSpPr>
            <p:grpSpPr>
              <a:xfrm>
                <a:off x="8183182" y="774425"/>
                <a:ext cx="1178025" cy="68100"/>
                <a:chOff x="2024450" y="204150"/>
                <a:chExt cx="1178025" cy="68100"/>
              </a:xfrm>
            </p:grpSpPr>
            <p:sp>
              <p:nvSpPr>
                <p:cNvPr id="10560" name="Google Shape;10560;p116"/>
                <p:cNvSpPr/>
                <p:nvPr/>
              </p:nvSpPr>
              <p:spPr>
                <a:xfrm>
                  <a:off x="20244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561" name="Google Shape;10561;p116"/>
                <p:cNvSpPr/>
                <p:nvPr/>
              </p:nvSpPr>
              <p:spPr>
                <a:xfrm>
                  <a:off x="21477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562" name="Google Shape;10562;p116"/>
                <p:cNvSpPr/>
                <p:nvPr/>
              </p:nvSpPr>
              <p:spPr>
                <a:xfrm>
                  <a:off x="227110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563" name="Google Shape;10563;p116"/>
                <p:cNvSpPr/>
                <p:nvPr/>
              </p:nvSpPr>
              <p:spPr>
                <a:xfrm>
                  <a:off x="239442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564" name="Google Shape;10564;p116"/>
                <p:cNvSpPr/>
                <p:nvPr/>
              </p:nvSpPr>
              <p:spPr>
                <a:xfrm>
                  <a:off x="25177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565" name="Google Shape;10565;p116"/>
                <p:cNvSpPr/>
                <p:nvPr/>
              </p:nvSpPr>
              <p:spPr>
                <a:xfrm>
                  <a:off x="26410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566" name="Google Shape;10566;p116"/>
                <p:cNvSpPr/>
                <p:nvPr/>
              </p:nvSpPr>
              <p:spPr>
                <a:xfrm>
                  <a:off x="276440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567" name="Google Shape;10567;p116"/>
                <p:cNvSpPr/>
                <p:nvPr/>
              </p:nvSpPr>
              <p:spPr>
                <a:xfrm>
                  <a:off x="288772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568" name="Google Shape;10568;p116"/>
                <p:cNvSpPr/>
                <p:nvPr/>
              </p:nvSpPr>
              <p:spPr>
                <a:xfrm>
                  <a:off x="30110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569" name="Google Shape;10569;p116"/>
                <p:cNvSpPr/>
                <p:nvPr/>
              </p:nvSpPr>
              <p:spPr>
                <a:xfrm>
                  <a:off x="31343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0570" name="Google Shape;10570;p116"/>
              <p:cNvGrpSpPr/>
              <p:nvPr/>
            </p:nvGrpSpPr>
            <p:grpSpPr>
              <a:xfrm>
                <a:off x="8480185" y="663852"/>
                <a:ext cx="1178025" cy="68100"/>
                <a:chOff x="2024450" y="204150"/>
                <a:chExt cx="1178025" cy="68100"/>
              </a:xfrm>
            </p:grpSpPr>
            <p:sp>
              <p:nvSpPr>
                <p:cNvPr id="10571" name="Google Shape;10571;p116"/>
                <p:cNvSpPr/>
                <p:nvPr/>
              </p:nvSpPr>
              <p:spPr>
                <a:xfrm>
                  <a:off x="20244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572" name="Google Shape;10572;p116"/>
                <p:cNvSpPr/>
                <p:nvPr/>
              </p:nvSpPr>
              <p:spPr>
                <a:xfrm>
                  <a:off x="21477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573" name="Google Shape;10573;p116"/>
                <p:cNvSpPr/>
                <p:nvPr/>
              </p:nvSpPr>
              <p:spPr>
                <a:xfrm>
                  <a:off x="227110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574" name="Google Shape;10574;p116"/>
                <p:cNvSpPr/>
                <p:nvPr/>
              </p:nvSpPr>
              <p:spPr>
                <a:xfrm>
                  <a:off x="239442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575" name="Google Shape;10575;p116"/>
                <p:cNvSpPr/>
                <p:nvPr/>
              </p:nvSpPr>
              <p:spPr>
                <a:xfrm>
                  <a:off x="25177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576" name="Google Shape;10576;p116"/>
                <p:cNvSpPr/>
                <p:nvPr/>
              </p:nvSpPr>
              <p:spPr>
                <a:xfrm>
                  <a:off x="26410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577" name="Google Shape;10577;p116"/>
                <p:cNvSpPr/>
                <p:nvPr/>
              </p:nvSpPr>
              <p:spPr>
                <a:xfrm>
                  <a:off x="276440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578" name="Google Shape;10578;p116"/>
                <p:cNvSpPr/>
                <p:nvPr/>
              </p:nvSpPr>
              <p:spPr>
                <a:xfrm>
                  <a:off x="288772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579" name="Google Shape;10579;p116"/>
                <p:cNvSpPr/>
                <p:nvPr/>
              </p:nvSpPr>
              <p:spPr>
                <a:xfrm>
                  <a:off x="30110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580" name="Google Shape;10580;p116"/>
                <p:cNvSpPr/>
                <p:nvPr/>
              </p:nvSpPr>
              <p:spPr>
                <a:xfrm>
                  <a:off x="31343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584" name="Shape 10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85" name="Google Shape;10585;p118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10586" name="Google Shape;10586;p118"/>
            <p:cNvSpPr/>
            <p:nvPr/>
          </p:nvSpPr>
          <p:spPr>
            <a:xfrm>
              <a:off x="597550" y="4893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7" name="Google Shape;10587;p118"/>
            <p:cNvSpPr/>
            <p:nvPr/>
          </p:nvSpPr>
          <p:spPr>
            <a:xfrm>
              <a:off x="597550" y="4780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8" name="Google Shape;10588;p118"/>
            <p:cNvSpPr/>
            <p:nvPr/>
          </p:nvSpPr>
          <p:spPr>
            <a:xfrm>
              <a:off x="597550" y="46671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9" name="Google Shape;10589;p118"/>
            <p:cNvSpPr/>
            <p:nvPr/>
          </p:nvSpPr>
          <p:spPr>
            <a:xfrm>
              <a:off x="597550" y="4553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0" name="Google Shape;10590;p118"/>
            <p:cNvSpPr/>
            <p:nvPr/>
          </p:nvSpPr>
          <p:spPr>
            <a:xfrm>
              <a:off x="597550" y="4441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1" name="Google Shape;10591;p118"/>
            <p:cNvSpPr/>
            <p:nvPr/>
          </p:nvSpPr>
          <p:spPr>
            <a:xfrm>
              <a:off x="597550" y="4328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2" name="Google Shape;10592;p118"/>
            <p:cNvSpPr/>
            <p:nvPr/>
          </p:nvSpPr>
          <p:spPr>
            <a:xfrm>
              <a:off x="597550" y="42150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3" name="Google Shape;10593;p118"/>
            <p:cNvSpPr/>
            <p:nvPr/>
          </p:nvSpPr>
          <p:spPr>
            <a:xfrm>
              <a:off x="597550" y="4101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4" name="Google Shape;10594;p118"/>
            <p:cNvSpPr/>
            <p:nvPr/>
          </p:nvSpPr>
          <p:spPr>
            <a:xfrm>
              <a:off x="597550" y="3988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5" name="Google Shape;10595;p118"/>
            <p:cNvSpPr/>
            <p:nvPr/>
          </p:nvSpPr>
          <p:spPr>
            <a:xfrm>
              <a:off x="597550" y="3875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6" name="Google Shape;10596;p118"/>
            <p:cNvSpPr/>
            <p:nvPr/>
          </p:nvSpPr>
          <p:spPr>
            <a:xfrm>
              <a:off x="597550" y="3762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7" name="Google Shape;10597;p118"/>
            <p:cNvSpPr/>
            <p:nvPr/>
          </p:nvSpPr>
          <p:spPr>
            <a:xfrm>
              <a:off x="597550" y="36496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8" name="Google Shape;10598;p118"/>
            <p:cNvSpPr/>
            <p:nvPr/>
          </p:nvSpPr>
          <p:spPr>
            <a:xfrm>
              <a:off x="597550" y="35364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9" name="Google Shape;10599;p118"/>
            <p:cNvSpPr/>
            <p:nvPr/>
          </p:nvSpPr>
          <p:spPr>
            <a:xfrm>
              <a:off x="597550" y="34232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0" name="Google Shape;10600;p118"/>
            <p:cNvSpPr/>
            <p:nvPr/>
          </p:nvSpPr>
          <p:spPr>
            <a:xfrm>
              <a:off x="597550" y="33100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1" name="Google Shape;10601;p118"/>
            <p:cNvSpPr/>
            <p:nvPr/>
          </p:nvSpPr>
          <p:spPr>
            <a:xfrm>
              <a:off x="597550" y="31967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2" name="Google Shape;10602;p118"/>
            <p:cNvSpPr/>
            <p:nvPr/>
          </p:nvSpPr>
          <p:spPr>
            <a:xfrm>
              <a:off x="597550" y="30835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3" name="Google Shape;10603;p118"/>
            <p:cNvSpPr/>
            <p:nvPr/>
          </p:nvSpPr>
          <p:spPr>
            <a:xfrm>
              <a:off x="597550" y="29703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4" name="Google Shape;10604;p118"/>
            <p:cNvSpPr/>
            <p:nvPr/>
          </p:nvSpPr>
          <p:spPr>
            <a:xfrm>
              <a:off x="597550" y="28578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5" name="Google Shape;10605;p118"/>
            <p:cNvSpPr/>
            <p:nvPr/>
          </p:nvSpPr>
          <p:spPr>
            <a:xfrm>
              <a:off x="597550" y="27446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6" name="Google Shape;10606;p118"/>
            <p:cNvSpPr/>
            <p:nvPr/>
          </p:nvSpPr>
          <p:spPr>
            <a:xfrm>
              <a:off x="597550" y="263140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7" name="Google Shape;10607;p118"/>
            <p:cNvSpPr/>
            <p:nvPr/>
          </p:nvSpPr>
          <p:spPr>
            <a:xfrm>
              <a:off x="597550" y="251817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8" name="Google Shape;10608;p118"/>
            <p:cNvSpPr/>
            <p:nvPr/>
          </p:nvSpPr>
          <p:spPr>
            <a:xfrm>
              <a:off x="597550" y="24049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9" name="Google Shape;10609;p118"/>
            <p:cNvSpPr/>
            <p:nvPr/>
          </p:nvSpPr>
          <p:spPr>
            <a:xfrm>
              <a:off x="597550" y="22917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0" name="Google Shape;10610;p118"/>
            <p:cNvSpPr/>
            <p:nvPr/>
          </p:nvSpPr>
          <p:spPr>
            <a:xfrm>
              <a:off x="597550" y="21792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1" name="Google Shape;10611;p118"/>
            <p:cNvSpPr/>
            <p:nvPr/>
          </p:nvSpPr>
          <p:spPr>
            <a:xfrm>
              <a:off x="597550" y="20660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2" name="Google Shape;10612;p118"/>
            <p:cNvSpPr/>
            <p:nvPr/>
          </p:nvSpPr>
          <p:spPr>
            <a:xfrm>
              <a:off x="597550" y="19528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3" name="Google Shape;10613;p118"/>
            <p:cNvSpPr/>
            <p:nvPr/>
          </p:nvSpPr>
          <p:spPr>
            <a:xfrm>
              <a:off x="597550" y="1839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4" name="Google Shape;10614;p118"/>
            <p:cNvSpPr/>
            <p:nvPr/>
          </p:nvSpPr>
          <p:spPr>
            <a:xfrm>
              <a:off x="597550" y="1726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5" name="Google Shape;10615;p118"/>
            <p:cNvSpPr/>
            <p:nvPr/>
          </p:nvSpPr>
          <p:spPr>
            <a:xfrm>
              <a:off x="597550" y="16131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6" name="Google Shape;10616;p118"/>
            <p:cNvSpPr/>
            <p:nvPr/>
          </p:nvSpPr>
          <p:spPr>
            <a:xfrm>
              <a:off x="597550" y="1499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7" name="Google Shape;10617;p118"/>
            <p:cNvSpPr/>
            <p:nvPr/>
          </p:nvSpPr>
          <p:spPr>
            <a:xfrm>
              <a:off x="597550" y="1387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8" name="Google Shape;10618;p118"/>
            <p:cNvSpPr/>
            <p:nvPr/>
          </p:nvSpPr>
          <p:spPr>
            <a:xfrm>
              <a:off x="597550" y="1274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9" name="Google Shape;10619;p118"/>
            <p:cNvSpPr/>
            <p:nvPr/>
          </p:nvSpPr>
          <p:spPr>
            <a:xfrm>
              <a:off x="597550" y="11610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0" name="Google Shape;10620;p118"/>
            <p:cNvSpPr/>
            <p:nvPr/>
          </p:nvSpPr>
          <p:spPr>
            <a:xfrm>
              <a:off x="597550" y="1047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1" name="Google Shape;10621;p118"/>
            <p:cNvSpPr/>
            <p:nvPr/>
          </p:nvSpPr>
          <p:spPr>
            <a:xfrm>
              <a:off x="597550" y="934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2" name="Google Shape;10622;p118"/>
            <p:cNvSpPr/>
            <p:nvPr/>
          </p:nvSpPr>
          <p:spPr>
            <a:xfrm>
              <a:off x="597550" y="821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3" name="Google Shape;10623;p118"/>
            <p:cNvSpPr/>
            <p:nvPr/>
          </p:nvSpPr>
          <p:spPr>
            <a:xfrm>
              <a:off x="597550" y="708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624" name="Google Shape;10624;p118"/>
          <p:cNvSpPr txBox="1"/>
          <p:nvPr>
            <p:ph type="ctrTitle"/>
          </p:nvPr>
        </p:nvSpPr>
        <p:spPr>
          <a:xfrm>
            <a:off x="1317600" y="1193625"/>
            <a:ext cx="6508800" cy="1724400"/>
          </a:xfrm>
          <a:prstGeom prst="rect">
            <a:avLst/>
          </a:prstGeom>
          <a:effectLst>
            <a:outerShdw blurRad="142875" rotWithShape="0" algn="bl">
              <a:schemeClr val="accent2">
                <a:alpha val="38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625" name="Google Shape;10625;p118"/>
          <p:cNvSpPr txBox="1"/>
          <p:nvPr>
            <p:ph idx="1" type="subTitle"/>
          </p:nvPr>
        </p:nvSpPr>
        <p:spPr>
          <a:xfrm>
            <a:off x="2298150" y="3376773"/>
            <a:ext cx="4547700" cy="30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grpSp>
        <p:nvGrpSpPr>
          <p:cNvPr id="10626" name="Google Shape;10626;p118"/>
          <p:cNvGrpSpPr/>
          <p:nvPr/>
        </p:nvGrpSpPr>
        <p:grpSpPr>
          <a:xfrm>
            <a:off x="-11" y="606814"/>
            <a:ext cx="1284435" cy="586800"/>
            <a:chOff x="-11" y="606814"/>
            <a:chExt cx="1284435" cy="586800"/>
          </a:xfrm>
        </p:grpSpPr>
        <p:sp>
          <p:nvSpPr>
            <p:cNvPr id="10627" name="Google Shape;10627;p118"/>
            <p:cNvSpPr/>
            <p:nvPr/>
          </p:nvSpPr>
          <p:spPr>
            <a:xfrm rot="-5400000">
              <a:off x="348812" y="258001"/>
              <a:ext cx="586800" cy="1284425"/>
            </a:xfrm>
            <a:prstGeom prst="flowChartOffpageConnector">
              <a:avLst/>
            </a:prstGeom>
            <a:gradFill>
              <a:gsLst>
                <a:gs pos="0">
                  <a:schemeClr val="accent4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0628" name="Google Shape;10628;p118"/>
            <p:cNvGrpSpPr/>
            <p:nvPr/>
          </p:nvGrpSpPr>
          <p:grpSpPr>
            <a:xfrm rot="10800000">
              <a:off x="-11" y="779178"/>
              <a:ext cx="883262" cy="242091"/>
              <a:chOff x="2300350" y="2601250"/>
              <a:chExt cx="2275275" cy="623625"/>
            </a:xfrm>
          </p:grpSpPr>
          <p:sp>
            <p:nvSpPr>
              <p:cNvPr id="10629" name="Google Shape;10629;p118"/>
              <p:cNvSpPr/>
              <p:nvPr/>
            </p:nvSpPr>
            <p:spPr>
              <a:xfrm>
                <a:off x="2300350" y="2601250"/>
                <a:ext cx="392100" cy="623625"/>
              </a:xfrm>
              <a:custGeom>
                <a:rect b="b" l="l" r="r" t="t"/>
                <a:pathLst>
                  <a:path extrusionOk="0" h="24945" w="15684">
                    <a:moveTo>
                      <a:pt x="12720" y="0"/>
                    </a:moveTo>
                    <a:cubicBezTo>
                      <a:pt x="13337" y="0"/>
                      <a:pt x="14078" y="247"/>
                      <a:pt x="14572" y="741"/>
                    </a:cubicBezTo>
                    <a:cubicBezTo>
                      <a:pt x="15684" y="1852"/>
                      <a:pt x="15684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684" y="21240"/>
                      <a:pt x="15684" y="22845"/>
                      <a:pt x="14572" y="23957"/>
                    </a:cubicBezTo>
                    <a:cubicBezTo>
                      <a:pt x="13584" y="24944"/>
                      <a:pt x="11855" y="24944"/>
                      <a:pt x="10744" y="23957"/>
                    </a:cubicBezTo>
                    <a:lnTo>
                      <a:pt x="1112" y="14325"/>
                    </a:lnTo>
                    <a:cubicBezTo>
                      <a:pt x="1" y="13213"/>
                      <a:pt x="1" y="11484"/>
                      <a:pt x="1112" y="10496"/>
                    </a:cubicBezTo>
                    <a:lnTo>
                      <a:pt x="10744" y="741"/>
                    </a:lnTo>
                    <a:cubicBezTo>
                      <a:pt x="11361" y="247"/>
                      <a:pt x="11979" y="0"/>
                      <a:pt x="1272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30" name="Google Shape;10630;p118"/>
              <p:cNvSpPr/>
              <p:nvPr/>
            </p:nvSpPr>
            <p:spPr>
              <a:xfrm>
                <a:off x="2680075" y="2601250"/>
                <a:ext cx="389025" cy="623625"/>
              </a:xfrm>
              <a:custGeom>
                <a:rect b="b" l="l" r="r" t="t"/>
                <a:pathLst>
                  <a:path extrusionOk="0" h="24945" w="15561">
                    <a:moveTo>
                      <a:pt x="12596" y="0"/>
                    </a:moveTo>
                    <a:cubicBezTo>
                      <a:pt x="13337" y="0"/>
                      <a:pt x="13955" y="247"/>
                      <a:pt x="14449" y="741"/>
                    </a:cubicBezTo>
                    <a:cubicBezTo>
                      <a:pt x="15560" y="1852"/>
                      <a:pt x="15560" y="3581"/>
                      <a:pt x="14449" y="4569"/>
                    </a:cubicBezTo>
                    <a:lnTo>
                      <a:pt x="6669" y="12349"/>
                    </a:lnTo>
                    <a:lnTo>
                      <a:pt x="14449" y="20128"/>
                    </a:lnTo>
                    <a:cubicBezTo>
                      <a:pt x="15560" y="21240"/>
                      <a:pt x="15560" y="22845"/>
                      <a:pt x="14449" y="23957"/>
                    </a:cubicBezTo>
                    <a:cubicBezTo>
                      <a:pt x="13461" y="24944"/>
                      <a:pt x="11732" y="24944"/>
                      <a:pt x="10621" y="23957"/>
                    </a:cubicBezTo>
                    <a:lnTo>
                      <a:pt x="988" y="14325"/>
                    </a:lnTo>
                    <a:cubicBezTo>
                      <a:pt x="1" y="13213"/>
                      <a:pt x="1" y="11484"/>
                      <a:pt x="988" y="10496"/>
                    </a:cubicBezTo>
                    <a:lnTo>
                      <a:pt x="10621" y="741"/>
                    </a:lnTo>
                    <a:cubicBezTo>
                      <a:pt x="11238" y="247"/>
                      <a:pt x="11855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31" name="Google Shape;10631;p118"/>
              <p:cNvSpPr/>
              <p:nvPr/>
            </p:nvSpPr>
            <p:spPr>
              <a:xfrm>
                <a:off x="3056725" y="2601250"/>
                <a:ext cx="389000" cy="623625"/>
              </a:xfrm>
              <a:custGeom>
                <a:rect b="b" l="l" r="r" t="t"/>
                <a:pathLst>
                  <a:path extrusionOk="0" h="24945" w="15560">
                    <a:moveTo>
                      <a:pt x="12596" y="0"/>
                    </a:moveTo>
                    <a:cubicBezTo>
                      <a:pt x="13337" y="0"/>
                      <a:pt x="13954" y="247"/>
                      <a:pt x="14448" y="741"/>
                    </a:cubicBezTo>
                    <a:cubicBezTo>
                      <a:pt x="15559" y="1852"/>
                      <a:pt x="15559" y="3581"/>
                      <a:pt x="14448" y="4569"/>
                    </a:cubicBezTo>
                    <a:lnTo>
                      <a:pt x="6792" y="12349"/>
                    </a:lnTo>
                    <a:lnTo>
                      <a:pt x="14448" y="20128"/>
                    </a:lnTo>
                    <a:cubicBezTo>
                      <a:pt x="15559" y="21240"/>
                      <a:pt x="15559" y="22845"/>
                      <a:pt x="14448" y="23957"/>
                    </a:cubicBezTo>
                    <a:cubicBezTo>
                      <a:pt x="13460" y="24944"/>
                      <a:pt x="11731" y="24944"/>
                      <a:pt x="10743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3" y="741"/>
                    </a:lnTo>
                    <a:cubicBezTo>
                      <a:pt x="11237" y="247"/>
                      <a:pt x="11855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32" name="Google Shape;10632;p118"/>
              <p:cNvSpPr/>
              <p:nvPr/>
            </p:nvSpPr>
            <p:spPr>
              <a:xfrm>
                <a:off x="3433350" y="2601250"/>
                <a:ext cx="389000" cy="623625"/>
              </a:xfrm>
              <a:custGeom>
                <a:rect b="b" l="l" r="r" t="t"/>
                <a:pathLst>
                  <a:path extrusionOk="0" h="24945" w="15560">
                    <a:moveTo>
                      <a:pt x="12596" y="0"/>
                    </a:moveTo>
                    <a:cubicBezTo>
                      <a:pt x="13337" y="0"/>
                      <a:pt x="13955" y="247"/>
                      <a:pt x="14572" y="741"/>
                    </a:cubicBezTo>
                    <a:cubicBezTo>
                      <a:pt x="15560" y="1852"/>
                      <a:pt x="15560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60" y="21240"/>
                      <a:pt x="15560" y="22845"/>
                      <a:pt x="14572" y="23957"/>
                    </a:cubicBezTo>
                    <a:cubicBezTo>
                      <a:pt x="13461" y="24944"/>
                      <a:pt x="11732" y="24944"/>
                      <a:pt x="10744" y="23957"/>
                    </a:cubicBezTo>
                    <a:lnTo>
                      <a:pt x="988" y="14325"/>
                    </a:lnTo>
                    <a:cubicBezTo>
                      <a:pt x="1" y="13213"/>
                      <a:pt x="1" y="11484"/>
                      <a:pt x="988" y="10496"/>
                    </a:cubicBezTo>
                    <a:lnTo>
                      <a:pt x="10744" y="741"/>
                    </a:lnTo>
                    <a:cubicBezTo>
                      <a:pt x="11238" y="247"/>
                      <a:pt x="11979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33" name="Google Shape;10633;p118"/>
              <p:cNvSpPr/>
              <p:nvPr/>
            </p:nvSpPr>
            <p:spPr>
              <a:xfrm>
                <a:off x="3810000" y="2601250"/>
                <a:ext cx="389000" cy="623625"/>
              </a:xfrm>
              <a:custGeom>
                <a:rect b="b" l="l" r="r" t="t"/>
                <a:pathLst>
                  <a:path extrusionOk="0" h="24945" w="15560">
                    <a:moveTo>
                      <a:pt x="12596" y="0"/>
                    </a:moveTo>
                    <a:cubicBezTo>
                      <a:pt x="13337" y="0"/>
                      <a:pt x="13954" y="247"/>
                      <a:pt x="14572" y="741"/>
                    </a:cubicBezTo>
                    <a:cubicBezTo>
                      <a:pt x="15559" y="1852"/>
                      <a:pt x="15559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59" y="21240"/>
                      <a:pt x="15559" y="22845"/>
                      <a:pt x="14572" y="23957"/>
                    </a:cubicBezTo>
                    <a:cubicBezTo>
                      <a:pt x="13460" y="24944"/>
                      <a:pt x="11731" y="24944"/>
                      <a:pt x="10743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3" y="741"/>
                    </a:lnTo>
                    <a:cubicBezTo>
                      <a:pt x="11237" y="247"/>
                      <a:pt x="11978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34" name="Google Shape;10634;p118"/>
              <p:cNvSpPr/>
              <p:nvPr/>
            </p:nvSpPr>
            <p:spPr>
              <a:xfrm>
                <a:off x="4186625" y="2601250"/>
                <a:ext cx="389000" cy="623625"/>
              </a:xfrm>
              <a:custGeom>
                <a:rect b="b" l="l" r="r" t="t"/>
                <a:pathLst>
                  <a:path extrusionOk="0" h="24945" w="15560">
                    <a:moveTo>
                      <a:pt x="12596" y="0"/>
                    </a:moveTo>
                    <a:cubicBezTo>
                      <a:pt x="13337" y="0"/>
                      <a:pt x="13955" y="247"/>
                      <a:pt x="14572" y="741"/>
                    </a:cubicBezTo>
                    <a:cubicBezTo>
                      <a:pt x="15560" y="1852"/>
                      <a:pt x="15560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60" y="21240"/>
                      <a:pt x="15560" y="22845"/>
                      <a:pt x="14572" y="23957"/>
                    </a:cubicBezTo>
                    <a:cubicBezTo>
                      <a:pt x="13461" y="24944"/>
                      <a:pt x="11732" y="24944"/>
                      <a:pt x="10744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4" y="741"/>
                    </a:lnTo>
                    <a:cubicBezTo>
                      <a:pt x="11238" y="247"/>
                      <a:pt x="11979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0635" name="Google Shape;10635;p118"/>
          <p:cNvGrpSpPr/>
          <p:nvPr/>
        </p:nvGrpSpPr>
        <p:grpSpPr>
          <a:xfrm rot="5400000">
            <a:off x="85100" y="1849625"/>
            <a:ext cx="98902" cy="553090"/>
            <a:chOff x="4898850" y="4820550"/>
            <a:chExt cx="98902" cy="553090"/>
          </a:xfrm>
        </p:grpSpPr>
        <p:sp>
          <p:nvSpPr>
            <p:cNvPr id="10636" name="Google Shape;10636;p118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7" name="Google Shape;10637;p118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8" name="Google Shape;10638;p118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9" name="Google Shape;10639;p118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0" name="Google Shape;10640;p118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641" name="Google Shape;10641;p118"/>
          <p:cNvGrpSpPr/>
          <p:nvPr/>
        </p:nvGrpSpPr>
        <p:grpSpPr>
          <a:xfrm>
            <a:off x="-1414555" y="3058729"/>
            <a:ext cx="2297800" cy="347400"/>
            <a:chOff x="-1414555" y="3058729"/>
            <a:chExt cx="2297800" cy="347400"/>
          </a:xfrm>
        </p:grpSpPr>
        <p:sp>
          <p:nvSpPr>
            <p:cNvPr id="10642" name="Google Shape;10642;p118"/>
            <p:cNvSpPr/>
            <p:nvPr/>
          </p:nvSpPr>
          <p:spPr>
            <a:xfrm>
              <a:off x="-1414555" y="3338029"/>
              <a:ext cx="1994700" cy="681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3" name="Google Shape;10643;p118"/>
            <p:cNvSpPr/>
            <p:nvPr/>
          </p:nvSpPr>
          <p:spPr>
            <a:xfrm>
              <a:off x="-1111455" y="3058729"/>
              <a:ext cx="1994700" cy="681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644" name="Google Shape;10644;p118"/>
          <p:cNvGrpSpPr/>
          <p:nvPr/>
        </p:nvGrpSpPr>
        <p:grpSpPr>
          <a:xfrm flipH="1">
            <a:off x="-799254" y="4139005"/>
            <a:ext cx="1823016" cy="196994"/>
            <a:chOff x="7857346" y="4002005"/>
            <a:chExt cx="1823016" cy="196994"/>
          </a:xfrm>
        </p:grpSpPr>
        <p:sp>
          <p:nvSpPr>
            <p:cNvPr id="10645" name="Google Shape;10645;p118"/>
            <p:cNvSpPr/>
            <p:nvPr/>
          </p:nvSpPr>
          <p:spPr>
            <a:xfrm>
              <a:off x="7956216" y="4048371"/>
              <a:ext cx="1724145" cy="150627"/>
            </a:xfrm>
            <a:custGeom>
              <a:rect b="b" l="l" r="r" t="t"/>
              <a:pathLst>
                <a:path extrusionOk="0" fill="none" h="4834" w="55332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6" name="Google Shape;10646;p118"/>
            <p:cNvSpPr/>
            <p:nvPr/>
          </p:nvSpPr>
          <p:spPr>
            <a:xfrm>
              <a:off x="7857346" y="400200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7" name="Google Shape;10647;p118"/>
            <p:cNvSpPr/>
            <p:nvPr/>
          </p:nvSpPr>
          <p:spPr>
            <a:xfrm>
              <a:off x="7882087" y="4026715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648" name="Google Shape;10648;p118"/>
          <p:cNvSpPr/>
          <p:nvPr/>
        </p:nvSpPr>
        <p:spPr>
          <a:xfrm rot="10800000">
            <a:off x="8027645" y="2478979"/>
            <a:ext cx="1994700" cy="68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49" name="Google Shape;10649;p118"/>
          <p:cNvSpPr/>
          <p:nvPr/>
        </p:nvSpPr>
        <p:spPr>
          <a:xfrm rot="10800000">
            <a:off x="8557211" y="3859075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50" name="Google Shape;10650;p118"/>
          <p:cNvSpPr/>
          <p:nvPr/>
        </p:nvSpPr>
        <p:spPr>
          <a:xfrm rot="5400000">
            <a:off x="8206162" y="-3488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651" name="Google Shape;10651;p118"/>
          <p:cNvGrpSpPr/>
          <p:nvPr/>
        </p:nvGrpSpPr>
        <p:grpSpPr>
          <a:xfrm>
            <a:off x="7812807" y="997962"/>
            <a:ext cx="1520982" cy="302065"/>
            <a:chOff x="5642557" y="-150670"/>
            <a:chExt cx="1520982" cy="302065"/>
          </a:xfrm>
        </p:grpSpPr>
        <p:sp>
          <p:nvSpPr>
            <p:cNvPr id="10652" name="Google Shape;10652;p118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3" name="Google Shape;10653;p118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4" name="Google Shape;10654;p118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5" name="Google Shape;10655;p118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6" name="Google Shape;10656;p118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657" name="Google Shape;10657;p118"/>
          <p:cNvGrpSpPr/>
          <p:nvPr/>
        </p:nvGrpSpPr>
        <p:grpSpPr>
          <a:xfrm>
            <a:off x="8495989" y="1713528"/>
            <a:ext cx="883262" cy="242091"/>
            <a:chOff x="2300350" y="2601250"/>
            <a:chExt cx="2275275" cy="623625"/>
          </a:xfrm>
        </p:grpSpPr>
        <p:sp>
          <p:nvSpPr>
            <p:cNvPr id="10658" name="Google Shape;10658;p118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9" name="Google Shape;10659;p118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0" name="Google Shape;10660;p118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1" name="Google Shape;10661;p118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2" name="Google Shape;10662;p118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3" name="Google Shape;10663;p118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664" name="Google Shape;10664;p118"/>
          <p:cNvGrpSpPr/>
          <p:nvPr/>
        </p:nvGrpSpPr>
        <p:grpSpPr>
          <a:xfrm>
            <a:off x="8267392" y="3231066"/>
            <a:ext cx="1105976" cy="133969"/>
            <a:chOff x="8183182" y="663852"/>
            <a:chExt cx="1475028" cy="178673"/>
          </a:xfrm>
        </p:grpSpPr>
        <p:grpSp>
          <p:nvGrpSpPr>
            <p:cNvPr id="10665" name="Google Shape;10665;p118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10666" name="Google Shape;10666;p118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67" name="Google Shape;10667;p118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68" name="Google Shape;10668;p118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69" name="Google Shape;10669;p118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70" name="Google Shape;10670;p118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71" name="Google Shape;10671;p118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72" name="Google Shape;10672;p118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73" name="Google Shape;10673;p118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74" name="Google Shape;10674;p118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75" name="Google Shape;10675;p118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676" name="Google Shape;10676;p118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10677" name="Google Shape;10677;p118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78" name="Google Shape;10678;p118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79" name="Google Shape;10679;p118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80" name="Google Shape;10680;p118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81" name="Google Shape;10681;p118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82" name="Google Shape;10682;p118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83" name="Google Shape;10683;p118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84" name="Google Shape;10684;p118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85" name="Google Shape;10685;p118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86" name="Google Shape;10686;p118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0687" name="Google Shape;10687;p118"/>
          <p:cNvGrpSpPr/>
          <p:nvPr/>
        </p:nvGrpSpPr>
        <p:grpSpPr>
          <a:xfrm rot="5400000">
            <a:off x="8520259" y="3926674"/>
            <a:ext cx="302065" cy="1520982"/>
            <a:chOff x="-108754" y="2690919"/>
            <a:chExt cx="302065" cy="1520982"/>
          </a:xfrm>
        </p:grpSpPr>
        <p:sp>
          <p:nvSpPr>
            <p:cNvPr id="10688" name="Google Shape;10688;p118"/>
            <p:cNvSpPr/>
            <p:nvPr/>
          </p:nvSpPr>
          <p:spPr>
            <a:xfrm>
              <a:off x="-62388" y="2782841"/>
              <a:ext cx="209364" cy="1335580"/>
            </a:xfrm>
            <a:custGeom>
              <a:rect b="b" l="l" r="r" t="t"/>
              <a:pathLst>
                <a:path extrusionOk="0" fill="none" h="42862" w="6719">
                  <a:moveTo>
                    <a:pt x="0" y="42862"/>
                  </a:moveTo>
                  <a:lnTo>
                    <a:pt x="0" y="23799"/>
                  </a:lnTo>
                  <a:lnTo>
                    <a:pt x="6718" y="17056"/>
                  </a:lnTo>
                  <a:lnTo>
                    <a:pt x="6718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9" name="Google Shape;10689;p118"/>
            <p:cNvSpPr/>
            <p:nvPr/>
          </p:nvSpPr>
          <p:spPr>
            <a:xfrm>
              <a:off x="101358" y="2690919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1"/>
                  </a:moveTo>
                  <a:cubicBezTo>
                    <a:pt x="2281" y="1"/>
                    <a:pt x="2951" y="645"/>
                    <a:pt x="2951" y="1463"/>
                  </a:cubicBezTo>
                  <a:cubicBezTo>
                    <a:pt x="2951" y="2281"/>
                    <a:pt x="2281" y="2951"/>
                    <a:pt x="1463" y="2951"/>
                  </a:cubicBezTo>
                  <a:cubicBezTo>
                    <a:pt x="645" y="2951"/>
                    <a:pt x="1" y="2281"/>
                    <a:pt x="1" y="1463"/>
                  </a:cubicBezTo>
                  <a:cubicBezTo>
                    <a:pt x="1" y="645"/>
                    <a:pt x="645" y="1"/>
                    <a:pt x="1463" y="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0" name="Google Shape;10690;p118"/>
            <p:cNvSpPr/>
            <p:nvPr/>
          </p:nvSpPr>
          <p:spPr>
            <a:xfrm>
              <a:off x="125320" y="2714881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4" y="0"/>
                  </a:moveTo>
                  <a:cubicBezTo>
                    <a:pt x="322" y="0"/>
                    <a:pt x="0" y="322"/>
                    <a:pt x="0" y="694"/>
                  </a:cubicBezTo>
                  <a:cubicBezTo>
                    <a:pt x="0" y="1091"/>
                    <a:pt x="322" y="1388"/>
                    <a:pt x="694" y="1388"/>
                  </a:cubicBezTo>
                  <a:cubicBezTo>
                    <a:pt x="1091" y="1388"/>
                    <a:pt x="1388" y="1091"/>
                    <a:pt x="1388" y="694"/>
                  </a:cubicBezTo>
                  <a:cubicBezTo>
                    <a:pt x="1388" y="322"/>
                    <a:pt x="1091" y="0"/>
                    <a:pt x="6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1" name="Google Shape;10691;p118"/>
            <p:cNvSpPr/>
            <p:nvPr/>
          </p:nvSpPr>
          <p:spPr>
            <a:xfrm>
              <a:off x="-108754" y="4119948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88" y="0"/>
                  </a:moveTo>
                  <a:cubicBezTo>
                    <a:pt x="2306" y="0"/>
                    <a:pt x="2951" y="670"/>
                    <a:pt x="2951" y="1463"/>
                  </a:cubicBezTo>
                  <a:cubicBezTo>
                    <a:pt x="2951" y="2281"/>
                    <a:pt x="2306" y="2950"/>
                    <a:pt x="1488" y="2950"/>
                  </a:cubicBezTo>
                  <a:cubicBezTo>
                    <a:pt x="670" y="2950"/>
                    <a:pt x="1" y="2281"/>
                    <a:pt x="1" y="1463"/>
                  </a:cubicBezTo>
                  <a:cubicBezTo>
                    <a:pt x="1" y="670"/>
                    <a:pt x="670" y="0"/>
                    <a:pt x="1488" y="0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2" name="Google Shape;10692;p118"/>
            <p:cNvSpPr/>
            <p:nvPr/>
          </p:nvSpPr>
          <p:spPr>
            <a:xfrm>
              <a:off x="-84013" y="4144658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693" name="Google Shape;10693;p118"/>
          <p:cNvGrpSpPr/>
          <p:nvPr/>
        </p:nvGrpSpPr>
        <p:grpSpPr>
          <a:xfrm>
            <a:off x="1710357" y="-107958"/>
            <a:ext cx="1520982" cy="302065"/>
            <a:chOff x="5642557" y="-150670"/>
            <a:chExt cx="1520982" cy="302065"/>
          </a:xfrm>
        </p:grpSpPr>
        <p:sp>
          <p:nvSpPr>
            <p:cNvPr id="10694" name="Google Shape;10694;p118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5" name="Google Shape;10695;p118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6" name="Google Shape;10696;p118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7" name="Google Shape;10697;p118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8" name="Google Shape;10698;p118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699" name="Google Shape;10699;p118"/>
          <p:cNvGrpSpPr/>
          <p:nvPr/>
        </p:nvGrpSpPr>
        <p:grpSpPr>
          <a:xfrm>
            <a:off x="6420895" y="-1455296"/>
            <a:ext cx="347400" cy="2297800"/>
            <a:chOff x="6420895" y="-1455296"/>
            <a:chExt cx="347400" cy="2297800"/>
          </a:xfrm>
        </p:grpSpPr>
        <p:sp>
          <p:nvSpPr>
            <p:cNvPr id="10700" name="Google Shape;10700;p118"/>
            <p:cNvSpPr/>
            <p:nvPr/>
          </p:nvSpPr>
          <p:spPr>
            <a:xfrm rot="5400000">
              <a:off x="5457595" y="-491996"/>
              <a:ext cx="1994700" cy="681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1" name="Google Shape;10701;p118"/>
            <p:cNvSpPr/>
            <p:nvPr/>
          </p:nvSpPr>
          <p:spPr>
            <a:xfrm rot="5400000">
              <a:off x="5736895" y="-188896"/>
              <a:ext cx="1994700" cy="681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702" name="Google Shape;10702;p118"/>
          <p:cNvSpPr/>
          <p:nvPr/>
        </p:nvSpPr>
        <p:spPr>
          <a:xfrm rot="10800000">
            <a:off x="1023762" y="4389464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0703" name="Shape 10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04" name="Google Shape;10704;p119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10705" name="Google Shape;10705;p119"/>
            <p:cNvSpPr/>
            <p:nvPr/>
          </p:nvSpPr>
          <p:spPr>
            <a:xfrm>
              <a:off x="597550" y="4893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6" name="Google Shape;10706;p119"/>
            <p:cNvSpPr/>
            <p:nvPr/>
          </p:nvSpPr>
          <p:spPr>
            <a:xfrm>
              <a:off x="597550" y="4780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7" name="Google Shape;10707;p119"/>
            <p:cNvSpPr/>
            <p:nvPr/>
          </p:nvSpPr>
          <p:spPr>
            <a:xfrm>
              <a:off x="597550" y="46671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8" name="Google Shape;10708;p119"/>
            <p:cNvSpPr/>
            <p:nvPr/>
          </p:nvSpPr>
          <p:spPr>
            <a:xfrm>
              <a:off x="597550" y="4553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9" name="Google Shape;10709;p119"/>
            <p:cNvSpPr/>
            <p:nvPr/>
          </p:nvSpPr>
          <p:spPr>
            <a:xfrm>
              <a:off x="597550" y="4441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0" name="Google Shape;10710;p119"/>
            <p:cNvSpPr/>
            <p:nvPr/>
          </p:nvSpPr>
          <p:spPr>
            <a:xfrm>
              <a:off x="597550" y="4328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1" name="Google Shape;10711;p119"/>
            <p:cNvSpPr/>
            <p:nvPr/>
          </p:nvSpPr>
          <p:spPr>
            <a:xfrm>
              <a:off x="597550" y="42150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2" name="Google Shape;10712;p119"/>
            <p:cNvSpPr/>
            <p:nvPr/>
          </p:nvSpPr>
          <p:spPr>
            <a:xfrm>
              <a:off x="597550" y="4101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3" name="Google Shape;10713;p119"/>
            <p:cNvSpPr/>
            <p:nvPr/>
          </p:nvSpPr>
          <p:spPr>
            <a:xfrm>
              <a:off x="597550" y="3988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4" name="Google Shape;10714;p119"/>
            <p:cNvSpPr/>
            <p:nvPr/>
          </p:nvSpPr>
          <p:spPr>
            <a:xfrm>
              <a:off x="597550" y="3875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5" name="Google Shape;10715;p119"/>
            <p:cNvSpPr/>
            <p:nvPr/>
          </p:nvSpPr>
          <p:spPr>
            <a:xfrm>
              <a:off x="597550" y="3762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6" name="Google Shape;10716;p119"/>
            <p:cNvSpPr/>
            <p:nvPr/>
          </p:nvSpPr>
          <p:spPr>
            <a:xfrm>
              <a:off x="597550" y="36496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7" name="Google Shape;10717;p119"/>
            <p:cNvSpPr/>
            <p:nvPr/>
          </p:nvSpPr>
          <p:spPr>
            <a:xfrm>
              <a:off x="597550" y="35364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8" name="Google Shape;10718;p119"/>
            <p:cNvSpPr/>
            <p:nvPr/>
          </p:nvSpPr>
          <p:spPr>
            <a:xfrm>
              <a:off x="597550" y="34232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9" name="Google Shape;10719;p119"/>
            <p:cNvSpPr/>
            <p:nvPr/>
          </p:nvSpPr>
          <p:spPr>
            <a:xfrm>
              <a:off x="597550" y="33100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0" name="Google Shape;10720;p119"/>
            <p:cNvSpPr/>
            <p:nvPr/>
          </p:nvSpPr>
          <p:spPr>
            <a:xfrm>
              <a:off x="597550" y="31967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1" name="Google Shape;10721;p119"/>
            <p:cNvSpPr/>
            <p:nvPr/>
          </p:nvSpPr>
          <p:spPr>
            <a:xfrm>
              <a:off x="597550" y="30835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2" name="Google Shape;10722;p119"/>
            <p:cNvSpPr/>
            <p:nvPr/>
          </p:nvSpPr>
          <p:spPr>
            <a:xfrm>
              <a:off x="597550" y="29703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3" name="Google Shape;10723;p119"/>
            <p:cNvSpPr/>
            <p:nvPr/>
          </p:nvSpPr>
          <p:spPr>
            <a:xfrm>
              <a:off x="597550" y="28578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4" name="Google Shape;10724;p119"/>
            <p:cNvSpPr/>
            <p:nvPr/>
          </p:nvSpPr>
          <p:spPr>
            <a:xfrm>
              <a:off x="597550" y="27446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5" name="Google Shape;10725;p119"/>
            <p:cNvSpPr/>
            <p:nvPr/>
          </p:nvSpPr>
          <p:spPr>
            <a:xfrm>
              <a:off x="597550" y="263140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6" name="Google Shape;10726;p119"/>
            <p:cNvSpPr/>
            <p:nvPr/>
          </p:nvSpPr>
          <p:spPr>
            <a:xfrm>
              <a:off x="597550" y="251817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7" name="Google Shape;10727;p119"/>
            <p:cNvSpPr/>
            <p:nvPr/>
          </p:nvSpPr>
          <p:spPr>
            <a:xfrm>
              <a:off x="597550" y="24049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8" name="Google Shape;10728;p119"/>
            <p:cNvSpPr/>
            <p:nvPr/>
          </p:nvSpPr>
          <p:spPr>
            <a:xfrm>
              <a:off x="597550" y="22917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9" name="Google Shape;10729;p119"/>
            <p:cNvSpPr/>
            <p:nvPr/>
          </p:nvSpPr>
          <p:spPr>
            <a:xfrm>
              <a:off x="597550" y="21792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0" name="Google Shape;10730;p119"/>
            <p:cNvSpPr/>
            <p:nvPr/>
          </p:nvSpPr>
          <p:spPr>
            <a:xfrm>
              <a:off x="597550" y="20660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1" name="Google Shape;10731;p119"/>
            <p:cNvSpPr/>
            <p:nvPr/>
          </p:nvSpPr>
          <p:spPr>
            <a:xfrm>
              <a:off x="597550" y="19528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2" name="Google Shape;10732;p119"/>
            <p:cNvSpPr/>
            <p:nvPr/>
          </p:nvSpPr>
          <p:spPr>
            <a:xfrm>
              <a:off x="597550" y="1839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3" name="Google Shape;10733;p119"/>
            <p:cNvSpPr/>
            <p:nvPr/>
          </p:nvSpPr>
          <p:spPr>
            <a:xfrm>
              <a:off x="597550" y="1726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4" name="Google Shape;10734;p119"/>
            <p:cNvSpPr/>
            <p:nvPr/>
          </p:nvSpPr>
          <p:spPr>
            <a:xfrm>
              <a:off x="597550" y="16131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5" name="Google Shape;10735;p119"/>
            <p:cNvSpPr/>
            <p:nvPr/>
          </p:nvSpPr>
          <p:spPr>
            <a:xfrm>
              <a:off x="597550" y="1499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6" name="Google Shape;10736;p119"/>
            <p:cNvSpPr/>
            <p:nvPr/>
          </p:nvSpPr>
          <p:spPr>
            <a:xfrm>
              <a:off x="597550" y="1387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7" name="Google Shape;10737;p119"/>
            <p:cNvSpPr/>
            <p:nvPr/>
          </p:nvSpPr>
          <p:spPr>
            <a:xfrm>
              <a:off x="597550" y="1274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8" name="Google Shape;10738;p119"/>
            <p:cNvSpPr/>
            <p:nvPr/>
          </p:nvSpPr>
          <p:spPr>
            <a:xfrm>
              <a:off x="597550" y="11610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9" name="Google Shape;10739;p119"/>
            <p:cNvSpPr/>
            <p:nvPr/>
          </p:nvSpPr>
          <p:spPr>
            <a:xfrm>
              <a:off x="597550" y="1047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40" name="Google Shape;10740;p119"/>
            <p:cNvSpPr/>
            <p:nvPr/>
          </p:nvSpPr>
          <p:spPr>
            <a:xfrm>
              <a:off x="597550" y="934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41" name="Google Shape;10741;p119"/>
            <p:cNvSpPr/>
            <p:nvPr/>
          </p:nvSpPr>
          <p:spPr>
            <a:xfrm>
              <a:off x="597550" y="821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42" name="Google Shape;10742;p119"/>
            <p:cNvSpPr/>
            <p:nvPr/>
          </p:nvSpPr>
          <p:spPr>
            <a:xfrm>
              <a:off x="597550" y="708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743" name="Google Shape;10743;p119"/>
          <p:cNvSpPr txBox="1"/>
          <p:nvPr>
            <p:ph type="title"/>
          </p:nvPr>
        </p:nvSpPr>
        <p:spPr>
          <a:xfrm>
            <a:off x="713100" y="2405677"/>
            <a:ext cx="7717800" cy="841800"/>
          </a:xfrm>
          <a:prstGeom prst="rect">
            <a:avLst/>
          </a:prstGeom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0744" name="Google Shape;10744;p119"/>
          <p:cNvSpPr txBox="1"/>
          <p:nvPr>
            <p:ph idx="1" type="subTitle"/>
          </p:nvPr>
        </p:nvSpPr>
        <p:spPr>
          <a:xfrm>
            <a:off x="1858650" y="3415877"/>
            <a:ext cx="5426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0745" name="Google Shape;10745;p119"/>
          <p:cNvSpPr txBox="1"/>
          <p:nvPr>
            <p:ph hasCustomPrompt="1" idx="2" type="title"/>
          </p:nvPr>
        </p:nvSpPr>
        <p:spPr>
          <a:xfrm>
            <a:off x="3132448" y="1484973"/>
            <a:ext cx="2879100" cy="920700"/>
          </a:xfrm>
          <a:prstGeom prst="rect">
            <a:avLst/>
          </a:prstGeom>
          <a:effectLst>
            <a:outerShdw blurRad="57150" rotWithShape="0" algn="bl">
              <a:schemeClr val="accent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0746" name="Google Shape;10746;p119"/>
          <p:cNvSpPr/>
          <p:nvPr/>
        </p:nvSpPr>
        <p:spPr>
          <a:xfrm flipH="1" rot="10800000">
            <a:off x="7847593" y="4125574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47" name="Google Shape;10747;p119"/>
          <p:cNvGrpSpPr/>
          <p:nvPr/>
        </p:nvGrpSpPr>
        <p:grpSpPr>
          <a:xfrm flipH="1" rot="-5400000">
            <a:off x="7699352" y="4771133"/>
            <a:ext cx="883262" cy="242091"/>
            <a:chOff x="2300350" y="2601250"/>
            <a:chExt cx="2275275" cy="623625"/>
          </a:xfrm>
        </p:grpSpPr>
        <p:sp>
          <p:nvSpPr>
            <p:cNvPr id="10748" name="Google Shape;10748;p119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49" name="Google Shape;10749;p119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0" name="Google Shape;10750;p119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1" name="Google Shape;10751;p119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2" name="Google Shape;10752;p119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3" name="Google Shape;10753;p119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754" name="Google Shape;10754;p119"/>
          <p:cNvSpPr/>
          <p:nvPr/>
        </p:nvSpPr>
        <p:spPr>
          <a:xfrm flipH="1">
            <a:off x="8088870" y="1535679"/>
            <a:ext cx="1994700" cy="68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55" name="Google Shape;10755;p119"/>
          <p:cNvGrpSpPr/>
          <p:nvPr/>
        </p:nvGrpSpPr>
        <p:grpSpPr>
          <a:xfrm>
            <a:off x="8658746" y="2349080"/>
            <a:ext cx="1823016" cy="196994"/>
            <a:chOff x="7857346" y="4002005"/>
            <a:chExt cx="1823016" cy="196994"/>
          </a:xfrm>
        </p:grpSpPr>
        <p:sp>
          <p:nvSpPr>
            <p:cNvPr id="10756" name="Google Shape;10756;p119"/>
            <p:cNvSpPr/>
            <p:nvPr/>
          </p:nvSpPr>
          <p:spPr>
            <a:xfrm>
              <a:off x="7956216" y="4048371"/>
              <a:ext cx="1724145" cy="150627"/>
            </a:xfrm>
            <a:custGeom>
              <a:rect b="b" l="l" r="r" t="t"/>
              <a:pathLst>
                <a:path extrusionOk="0" fill="none" h="4834" w="55332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7" name="Google Shape;10757;p119"/>
            <p:cNvSpPr/>
            <p:nvPr/>
          </p:nvSpPr>
          <p:spPr>
            <a:xfrm>
              <a:off x="7857346" y="400200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8" name="Google Shape;10758;p119"/>
            <p:cNvSpPr/>
            <p:nvPr/>
          </p:nvSpPr>
          <p:spPr>
            <a:xfrm>
              <a:off x="7882087" y="4026715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759" name="Google Shape;10759;p119"/>
          <p:cNvSpPr/>
          <p:nvPr/>
        </p:nvSpPr>
        <p:spPr>
          <a:xfrm rot="5400000">
            <a:off x="8206162" y="-3488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60" name="Google Shape;10760;p119"/>
          <p:cNvSpPr/>
          <p:nvPr/>
        </p:nvSpPr>
        <p:spPr>
          <a:xfrm>
            <a:off x="16995" y="8506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61" name="Google Shape;10761;p119"/>
          <p:cNvGrpSpPr/>
          <p:nvPr/>
        </p:nvGrpSpPr>
        <p:grpSpPr>
          <a:xfrm rot="-5400000">
            <a:off x="338683" y="-295650"/>
            <a:ext cx="302065" cy="1520982"/>
            <a:chOff x="-108754" y="2690919"/>
            <a:chExt cx="302065" cy="1520982"/>
          </a:xfrm>
        </p:grpSpPr>
        <p:sp>
          <p:nvSpPr>
            <p:cNvPr id="10762" name="Google Shape;10762;p119"/>
            <p:cNvSpPr/>
            <p:nvPr/>
          </p:nvSpPr>
          <p:spPr>
            <a:xfrm>
              <a:off x="-62388" y="2782841"/>
              <a:ext cx="209364" cy="1335580"/>
            </a:xfrm>
            <a:custGeom>
              <a:rect b="b" l="l" r="r" t="t"/>
              <a:pathLst>
                <a:path extrusionOk="0" fill="none" h="42862" w="6719">
                  <a:moveTo>
                    <a:pt x="0" y="42862"/>
                  </a:moveTo>
                  <a:lnTo>
                    <a:pt x="0" y="23799"/>
                  </a:lnTo>
                  <a:lnTo>
                    <a:pt x="6718" y="17056"/>
                  </a:lnTo>
                  <a:lnTo>
                    <a:pt x="6718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3" name="Google Shape;10763;p119"/>
            <p:cNvSpPr/>
            <p:nvPr/>
          </p:nvSpPr>
          <p:spPr>
            <a:xfrm>
              <a:off x="101358" y="2690919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1"/>
                  </a:moveTo>
                  <a:cubicBezTo>
                    <a:pt x="2281" y="1"/>
                    <a:pt x="2951" y="645"/>
                    <a:pt x="2951" y="1463"/>
                  </a:cubicBezTo>
                  <a:cubicBezTo>
                    <a:pt x="2951" y="2281"/>
                    <a:pt x="2281" y="2951"/>
                    <a:pt x="1463" y="2951"/>
                  </a:cubicBezTo>
                  <a:cubicBezTo>
                    <a:pt x="645" y="2951"/>
                    <a:pt x="1" y="2281"/>
                    <a:pt x="1" y="1463"/>
                  </a:cubicBezTo>
                  <a:cubicBezTo>
                    <a:pt x="1" y="645"/>
                    <a:pt x="645" y="1"/>
                    <a:pt x="1463" y="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4" name="Google Shape;10764;p119"/>
            <p:cNvSpPr/>
            <p:nvPr/>
          </p:nvSpPr>
          <p:spPr>
            <a:xfrm>
              <a:off x="125320" y="2714881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4" y="0"/>
                  </a:moveTo>
                  <a:cubicBezTo>
                    <a:pt x="322" y="0"/>
                    <a:pt x="0" y="322"/>
                    <a:pt x="0" y="694"/>
                  </a:cubicBezTo>
                  <a:cubicBezTo>
                    <a:pt x="0" y="1091"/>
                    <a:pt x="322" y="1388"/>
                    <a:pt x="694" y="1388"/>
                  </a:cubicBezTo>
                  <a:cubicBezTo>
                    <a:pt x="1091" y="1388"/>
                    <a:pt x="1388" y="1091"/>
                    <a:pt x="1388" y="694"/>
                  </a:cubicBezTo>
                  <a:cubicBezTo>
                    <a:pt x="1388" y="322"/>
                    <a:pt x="1091" y="0"/>
                    <a:pt x="6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5" name="Google Shape;10765;p119"/>
            <p:cNvSpPr/>
            <p:nvPr/>
          </p:nvSpPr>
          <p:spPr>
            <a:xfrm>
              <a:off x="-108754" y="4119948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88" y="0"/>
                  </a:moveTo>
                  <a:cubicBezTo>
                    <a:pt x="2306" y="0"/>
                    <a:pt x="2951" y="670"/>
                    <a:pt x="2951" y="1463"/>
                  </a:cubicBezTo>
                  <a:cubicBezTo>
                    <a:pt x="2951" y="2281"/>
                    <a:pt x="2306" y="2950"/>
                    <a:pt x="1488" y="2950"/>
                  </a:cubicBezTo>
                  <a:cubicBezTo>
                    <a:pt x="670" y="2950"/>
                    <a:pt x="1" y="2281"/>
                    <a:pt x="1" y="1463"/>
                  </a:cubicBezTo>
                  <a:cubicBezTo>
                    <a:pt x="1" y="670"/>
                    <a:pt x="670" y="0"/>
                    <a:pt x="1488" y="0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6" name="Google Shape;10766;p119"/>
            <p:cNvSpPr/>
            <p:nvPr/>
          </p:nvSpPr>
          <p:spPr>
            <a:xfrm>
              <a:off x="-84013" y="4144658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767" name="Google Shape;10767;p119"/>
          <p:cNvGrpSpPr/>
          <p:nvPr/>
        </p:nvGrpSpPr>
        <p:grpSpPr>
          <a:xfrm>
            <a:off x="5134732" y="4950349"/>
            <a:ext cx="1520982" cy="302065"/>
            <a:chOff x="5642557" y="-150670"/>
            <a:chExt cx="1520982" cy="302065"/>
          </a:xfrm>
        </p:grpSpPr>
        <p:sp>
          <p:nvSpPr>
            <p:cNvPr id="10768" name="Google Shape;10768;p119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9" name="Google Shape;10769;p119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70" name="Google Shape;10770;p119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71" name="Google Shape;10771;p119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72" name="Google Shape;10772;p119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773" name="Google Shape;10773;p119"/>
          <p:cNvGrpSpPr/>
          <p:nvPr/>
        </p:nvGrpSpPr>
        <p:grpSpPr>
          <a:xfrm>
            <a:off x="8419792" y="3307266"/>
            <a:ext cx="1105976" cy="133969"/>
            <a:chOff x="8183182" y="663852"/>
            <a:chExt cx="1475028" cy="178673"/>
          </a:xfrm>
        </p:grpSpPr>
        <p:grpSp>
          <p:nvGrpSpPr>
            <p:cNvPr id="10774" name="Google Shape;10774;p119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10775" name="Google Shape;10775;p119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76" name="Google Shape;10776;p119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77" name="Google Shape;10777;p119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78" name="Google Shape;10778;p119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79" name="Google Shape;10779;p119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80" name="Google Shape;10780;p119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81" name="Google Shape;10781;p119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82" name="Google Shape;10782;p119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83" name="Google Shape;10783;p119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84" name="Google Shape;10784;p119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785" name="Google Shape;10785;p119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10786" name="Google Shape;10786;p119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87" name="Google Shape;10787;p119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88" name="Google Shape;10788;p119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89" name="Google Shape;10789;p119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90" name="Google Shape;10790;p119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91" name="Google Shape;10791;p119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92" name="Google Shape;10792;p119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93" name="Google Shape;10793;p119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94" name="Google Shape;10794;p119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95" name="Google Shape;10795;p119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0796" name="Google Shape;10796;p119"/>
          <p:cNvSpPr/>
          <p:nvPr/>
        </p:nvSpPr>
        <p:spPr>
          <a:xfrm>
            <a:off x="-1414555" y="4023829"/>
            <a:ext cx="1994700" cy="68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97" name="Google Shape;10797;p119"/>
          <p:cNvSpPr/>
          <p:nvPr/>
        </p:nvSpPr>
        <p:spPr>
          <a:xfrm>
            <a:off x="-1111455" y="3744529"/>
            <a:ext cx="1994700" cy="68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98" name="Google Shape;10798;p119"/>
          <p:cNvGrpSpPr/>
          <p:nvPr/>
        </p:nvGrpSpPr>
        <p:grpSpPr>
          <a:xfrm rot="10800000">
            <a:off x="-155261" y="2431003"/>
            <a:ext cx="883262" cy="242091"/>
            <a:chOff x="2300350" y="2601250"/>
            <a:chExt cx="2275275" cy="623625"/>
          </a:xfrm>
        </p:grpSpPr>
        <p:sp>
          <p:nvSpPr>
            <p:cNvPr id="10799" name="Google Shape;10799;p119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0" name="Google Shape;10800;p119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1" name="Google Shape;10801;p119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2" name="Google Shape;10802;p119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3" name="Google Shape;10803;p119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4" name="Google Shape;10804;p119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805" name="Shape 10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06" name="Google Shape;10806;p120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10807" name="Google Shape;10807;p120"/>
            <p:cNvSpPr/>
            <p:nvPr/>
          </p:nvSpPr>
          <p:spPr>
            <a:xfrm>
              <a:off x="597550" y="4893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8" name="Google Shape;10808;p120"/>
            <p:cNvSpPr/>
            <p:nvPr/>
          </p:nvSpPr>
          <p:spPr>
            <a:xfrm>
              <a:off x="597550" y="4780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9" name="Google Shape;10809;p120"/>
            <p:cNvSpPr/>
            <p:nvPr/>
          </p:nvSpPr>
          <p:spPr>
            <a:xfrm>
              <a:off x="597550" y="46671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10" name="Google Shape;10810;p120"/>
            <p:cNvSpPr/>
            <p:nvPr/>
          </p:nvSpPr>
          <p:spPr>
            <a:xfrm>
              <a:off x="597550" y="4553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11" name="Google Shape;10811;p120"/>
            <p:cNvSpPr/>
            <p:nvPr/>
          </p:nvSpPr>
          <p:spPr>
            <a:xfrm>
              <a:off x="597550" y="4441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12" name="Google Shape;10812;p120"/>
            <p:cNvSpPr/>
            <p:nvPr/>
          </p:nvSpPr>
          <p:spPr>
            <a:xfrm>
              <a:off x="597550" y="4328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13" name="Google Shape;10813;p120"/>
            <p:cNvSpPr/>
            <p:nvPr/>
          </p:nvSpPr>
          <p:spPr>
            <a:xfrm>
              <a:off x="597550" y="42150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14" name="Google Shape;10814;p120"/>
            <p:cNvSpPr/>
            <p:nvPr/>
          </p:nvSpPr>
          <p:spPr>
            <a:xfrm>
              <a:off x="597550" y="4101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15" name="Google Shape;10815;p120"/>
            <p:cNvSpPr/>
            <p:nvPr/>
          </p:nvSpPr>
          <p:spPr>
            <a:xfrm>
              <a:off x="597550" y="3988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16" name="Google Shape;10816;p120"/>
            <p:cNvSpPr/>
            <p:nvPr/>
          </p:nvSpPr>
          <p:spPr>
            <a:xfrm>
              <a:off x="597550" y="3875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17" name="Google Shape;10817;p120"/>
            <p:cNvSpPr/>
            <p:nvPr/>
          </p:nvSpPr>
          <p:spPr>
            <a:xfrm>
              <a:off x="597550" y="3762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18" name="Google Shape;10818;p120"/>
            <p:cNvSpPr/>
            <p:nvPr/>
          </p:nvSpPr>
          <p:spPr>
            <a:xfrm>
              <a:off x="597550" y="36496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19" name="Google Shape;10819;p120"/>
            <p:cNvSpPr/>
            <p:nvPr/>
          </p:nvSpPr>
          <p:spPr>
            <a:xfrm>
              <a:off x="597550" y="35364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0" name="Google Shape;10820;p120"/>
            <p:cNvSpPr/>
            <p:nvPr/>
          </p:nvSpPr>
          <p:spPr>
            <a:xfrm>
              <a:off x="597550" y="34232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1" name="Google Shape;10821;p120"/>
            <p:cNvSpPr/>
            <p:nvPr/>
          </p:nvSpPr>
          <p:spPr>
            <a:xfrm>
              <a:off x="597550" y="33100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2" name="Google Shape;10822;p120"/>
            <p:cNvSpPr/>
            <p:nvPr/>
          </p:nvSpPr>
          <p:spPr>
            <a:xfrm>
              <a:off x="597550" y="31967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3" name="Google Shape;10823;p120"/>
            <p:cNvSpPr/>
            <p:nvPr/>
          </p:nvSpPr>
          <p:spPr>
            <a:xfrm>
              <a:off x="597550" y="30835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4" name="Google Shape;10824;p120"/>
            <p:cNvSpPr/>
            <p:nvPr/>
          </p:nvSpPr>
          <p:spPr>
            <a:xfrm>
              <a:off x="597550" y="29703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5" name="Google Shape;10825;p120"/>
            <p:cNvSpPr/>
            <p:nvPr/>
          </p:nvSpPr>
          <p:spPr>
            <a:xfrm>
              <a:off x="597550" y="28578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6" name="Google Shape;10826;p120"/>
            <p:cNvSpPr/>
            <p:nvPr/>
          </p:nvSpPr>
          <p:spPr>
            <a:xfrm>
              <a:off x="597550" y="27446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7" name="Google Shape;10827;p120"/>
            <p:cNvSpPr/>
            <p:nvPr/>
          </p:nvSpPr>
          <p:spPr>
            <a:xfrm>
              <a:off x="597550" y="263140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8" name="Google Shape;10828;p120"/>
            <p:cNvSpPr/>
            <p:nvPr/>
          </p:nvSpPr>
          <p:spPr>
            <a:xfrm>
              <a:off x="597550" y="251817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9" name="Google Shape;10829;p120"/>
            <p:cNvSpPr/>
            <p:nvPr/>
          </p:nvSpPr>
          <p:spPr>
            <a:xfrm>
              <a:off x="597550" y="24049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0" name="Google Shape;10830;p120"/>
            <p:cNvSpPr/>
            <p:nvPr/>
          </p:nvSpPr>
          <p:spPr>
            <a:xfrm>
              <a:off x="597550" y="22917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1" name="Google Shape;10831;p120"/>
            <p:cNvSpPr/>
            <p:nvPr/>
          </p:nvSpPr>
          <p:spPr>
            <a:xfrm>
              <a:off x="597550" y="21792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2" name="Google Shape;10832;p120"/>
            <p:cNvSpPr/>
            <p:nvPr/>
          </p:nvSpPr>
          <p:spPr>
            <a:xfrm>
              <a:off x="597550" y="20660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3" name="Google Shape;10833;p120"/>
            <p:cNvSpPr/>
            <p:nvPr/>
          </p:nvSpPr>
          <p:spPr>
            <a:xfrm>
              <a:off x="597550" y="19528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4" name="Google Shape;10834;p120"/>
            <p:cNvSpPr/>
            <p:nvPr/>
          </p:nvSpPr>
          <p:spPr>
            <a:xfrm>
              <a:off x="597550" y="1839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5" name="Google Shape;10835;p120"/>
            <p:cNvSpPr/>
            <p:nvPr/>
          </p:nvSpPr>
          <p:spPr>
            <a:xfrm>
              <a:off x="597550" y="1726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6" name="Google Shape;10836;p120"/>
            <p:cNvSpPr/>
            <p:nvPr/>
          </p:nvSpPr>
          <p:spPr>
            <a:xfrm>
              <a:off x="597550" y="16131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7" name="Google Shape;10837;p120"/>
            <p:cNvSpPr/>
            <p:nvPr/>
          </p:nvSpPr>
          <p:spPr>
            <a:xfrm>
              <a:off x="597550" y="1499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8" name="Google Shape;10838;p120"/>
            <p:cNvSpPr/>
            <p:nvPr/>
          </p:nvSpPr>
          <p:spPr>
            <a:xfrm>
              <a:off x="597550" y="1387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9" name="Google Shape;10839;p120"/>
            <p:cNvSpPr/>
            <p:nvPr/>
          </p:nvSpPr>
          <p:spPr>
            <a:xfrm>
              <a:off x="597550" y="1274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40" name="Google Shape;10840;p120"/>
            <p:cNvSpPr/>
            <p:nvPr/>
          </p:nvSpPr>
          <p:spPr>
            <a:xfrm>
              <a:off x="597550" y="11610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41" name="Google Shape;10841;p120"/>
            <p:cNvSpPr/>
            <p:nvPr/>
          </p:nvSpPr>
          <p:spPr>
            <a:xfrm>
              <a:off x="597550" y="1047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42" name="Google Shape;10842;p120"/>
            <p:cNvSpPr/>
            <p:nvPr/>
          </p:nvSpPr>
          <p:spPr>
            <a:xfrm>
              <a:off x="597550" y="934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43" name="Google Shape;10843;p120"/>
            <p:cNvSpPr/>
            <p:nvPr/>
          </p:nvSpPr>
          <p:spPr>
            <a:xfrm>
              <a:off x="597550" y="821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44" name="Google Shape;10844;p120"/>
            <p:cNvSpPr/>
            <p:nvPr/>
          </p:nvSpPr>
          <p:spPr>
            <a:xfrm>
              <a:off x="597550" y="708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845" name="Google Shape;10845;p120"/>
          <p:cNvSpPr txBox="1"/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0846" name="Google Shape;10846;p120"/>
          <p:cNvSpPr txBox="1"/>
          <p:nvPr>
            <p:ph idx="1" type="body"/>
          </p:nvPr>
        </p:nvSpPr>
        <p:spPr>
          <a:xfrm>
            <a:off x="713100" y="1187700"/>
            <a:ext cx="7717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/>
        </p:txBody>
      </p:sp>
      <p:grpSp>
        <p:nvGrpSpPr>
          <p:cNvPr id="10847" name="Google Shape;10847;p120"/>
          <p:cNvGrpSpPr/>
          <p:nvPr/>
        </p:nvGrpSpPr>
        <p:grpSpPr>
          <a:xfrm flipH="1" rot="5400000">
            <a:off x="7845446" y="144030"/>
            <a:ext cx="1823016" cy="296643"/>
            <a:chOff x="7857346" y="3902355"/>
            <a:chExt cx="1823016" cy="296643"/>
          </a:xfrm>
        </p:grpSpPr>
        <p:sp>
          <p:nvSpPr>
            <p:cNvPr id="10848" name="Google Shape;10848;p120"/>
            <p:cNvSpPr/>
            <p:nvPr/>
          </p:nvSpPr>
          <p:spPr>
            <a:xfrm>
              <a:off x="7956216" y="4048371"/>
              <a:ext cx="1724145" cy="150627"/>
            </a:xfrm>
            <a:custGeom>
              <a:rect b="b" l="l" r="r" t="t"/>
              <a:pathLst>
                <a:path extrusionOk="0" fill="none" h="4834" w="55332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49" name="Google Shape;10849;p120"/>
            <p:cNvSpPr/>
            <p:nvPr/>
          </p:nvSpPr>
          <p:spPr>
            <a:xfrm>
              <a:off x="8453686" y="390235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0" y="1488"/>
                  </a:moveTo>
                  <a:cubicBezTo>
                    <a:pt x="0" y="670"/>
                    <a:pt x="670" y="1"/>
                    <a:pt x="1488" y="1"/>
                  </a:cubicBezTo>
                  <a:cubicBezTo>
                    <a:pt x="2306" y="1"/>
                    <a:pt x="2950" y="670"/>
                    <a:pt x="2950" y="1488"/>
                  </a:cubicBezTo>
                  <a:cubicBezTo>
                    <a:pt x="2950" y="2281"/>
                    <a:pt x="2306" y="2951"/>
                    <a:pt x="1488" y="2951"/>
                  </a:cubicBezTo>
                  <a:cubicBezTo>
                    <a:pt x="670" y="2951"/>
                    <a:pt x="0" y="2281"/>
                    <a:pt x="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0" name="Google Shape;10850;p120"/>
            <p:cNvSpPr/>
            <p:nvPr/>
          </p:nvSpPr>
          <p:spPr>
            <a:xfrm>
              <a:off x="8478396" y="3927096"/>
              <a:ext cx="43281" cy="42502"/>
            </a:xfrm>
            <a:custGeom>
              <a:rect b="b" l="l" r="r" t="t"/>
              <a:pathLst>
                <a:path extrusionOk="0" h="1364" w="1389">
                  <a:moveTo>
                    <a:pt x="695" y="0"/>
                  </a:moveTo>
                  <a:cubicBezTo>
                    <a:pt x="298" y="0"/>
                    <a:pt x="1" y="298"/>
                    <a:pt x="1" y="694"/>
                  </a:cubicBezTo>
                  <a:cubicBezTo>
                    <a:pt x="1" y="1066"/>
                    <a:pt x="298" y="1363"/>
                    <a:pt x="695" y="1363"/>
                  </a:cubicBezTo>
                  <a:cubicBezTo>
                    <a:pt x="1067" y="1363"/>
                    <a:pt x="1389" y="1066"/>
                    <a:pt x="1389" y="694"/>
                  </a:cubicBezTo>
                  <a:cubicBezTo>
                    <a:pt x="1389" y="298"/>
                    <a:pt x="1067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1" name="Google Shape;10851;p120"/>
            <p:cNvSpPr/>
            <p:nvPr/>
          </p:nvSpPr>
          <p:spPr>
            <a:xfrm>
              <a:off x="7857346" y="400200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2" name="Google Shape;10852;p120"/>
            <p:cNvSpPr/>
            <p:nvPr/>
          </p:nvSpPr>
          <p:spPr>
            <a:xfrm>
              <a:off x="7882087" y="4026715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3" name="Google Shape;10853;p120"/>
            <p:cNvSpPr/>
            <p:nvPr/>
          </p:nvSpPr>
          <p:spPr>
            <a:xfrm>
              <a:off x="8545608" y="3948721"/>
              <a:ext cx="1134754" cy="175368"/>
            </a:xfrm>
            <a:custGeom>
              <a:rect b="b" l="l" r="r" t="t"/>
              <a:pathLst>
                <a:path extrusionOk="0" fill="none" h="5628" w="36417">
                  <a:moveTo>
                    <a:pt x="0" y="0"/>
                  </a:moveTo>
                  <a:lnTo>
                    <a:pt x="6049" y="0"/>
                  </a:lnTo>
                  <a:lnTo>
                    <a:pt x="8379" y="2330"/>
                  </a:lnTo>
                  <a:lnTo>
                    <a:pt x="11676" y="5627"/>
                  </a:lnTo>
                  <a:lnTo>
                    <a:pt x="36416" y="5627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854" name="Google Shape;10854;p120"/>
          <p:cNvSpPr/>
          <p:nvPr/>
        </p:nvSpPr>
        <p:spPr>
          <a:xfrm rot="5400000">
            <a:off x="8206161" y="4207875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855" name="Google Shape;10855;p120"/>
          <p:cNvGrpSpPr/>
          <p:nvPr/>
        </p:nvGrpSpPr>
        <p:grpSpPr>
          <a:xfrm>
            <a:off x="8085946" y="4723543"/>
            <a:ext cx="1823016" cy="196994"/>
            <a:chOff x="8085946" y="4723543"/>
            <a:chExt cx="1823016" cy="196994"/>
          </a:xfrm>
        </p:grpSpPr>
        <p:sp>
          <p:nvSpPr>
            <p:cNvPr id="10856" name="Google Shape;10856;p120"/>
            <p:cNvSpPr/>
            <p:nvPr/>
          </p:nvSpPr>
          <p:spPr>
            <a:xfrm flipH="1" rot="10800000">
              <a:off x="8184816" y="4723543"/>
              <a:ext cx="1724145" cy="150627"/>
            </a:xfrm>
            <a:custGeom>
              <a:rect b="b" l="l" r="r" t="t"/>
              <a:pathLst>
                <a:path extrusionOk="0" fill="none" h="4834" w="55332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7" name="Google Shape;10857;p120"/>
            <p:cNvSpPr/>
            <p:nvPr/>
          </p:nvSpPr>
          <p:spPr>
            <a:xfrm flipH="1" rot="10800000">
              <a:off x="8085946" y="4828583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8" name="Google Shape;10858;p120"/>
            <p:cNvSpPr/>
            <p:nvPr/>
          </p:nvSpPr>
          <p:spPr>
            <a:xfrm flipH="1" rot="10800000">
              <a:off x="8110687" y="4853293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859" name="Google Shape;10859;p120"/>
          <p:cNvGrpSpPr/>
          <p:nvPr/>
        </p:nvGrpSpPr>
        <p:grpSpPr>
          <a:xfrm>
            <a:off x="-243064" y="160512"/>
            <a:ext cx="1105976" cy="133969"/>
            <a:chOff x="8183182" y="663852"/>
            <a:chExt cx="1475028" cy="178673"/>
          </a:xfrm>
        </p:grpSpPr>
        <p:grpSp>
          <p:nvGrpSpPr>
            <p:cNvPr id="10860" name="Google Shape;10860;p120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10861" name="Google Shape;10861;p120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62" name="Google Shape;10862;p120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63" name="Google Shape;10863;p120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64" name="Google Shape;10864;p120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65" name="Google Shape;10865;p120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66" name="Google Shape;10866;p120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67" name="Google Shape;10867;p120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68" name="Google Shape;10868;p120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69" name="Google Shape;10869;p120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70" name="Google Shape;10870;p120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871" name="Google Shape;10871;p120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10872" name="Google Shape;10872;p120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73" name="Google Shape;10873;p120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74" name="Google Shape;10874;p120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75" name="Google Shape;10875;p120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76" name="Google Shape;10876;p120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77" name="Google Shape;10877;p120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78" name="Google Shape;10878;p120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79" name="Google Shape;10879;p120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80" name="Google Shape;10880;p120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81" name="Google Shape;10881;p120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0882" name="Google Shape;10882;p120"/>
          <p:cNvSpPr/>
          <p:nvPr/>
        </p:nvSpPr>
        <p:spPr>
          <a:xfrm>
            <a:off x="-1568655" y="3363529"/>
            <a:ext cx="1994700" cy="68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83" name="Google Shape;10883;p120"/>
          <p:cNvSpPr/>
          <p:nvPr/>
        </p:nvSpPr>
        <p:spPr>
          <a:xfrm rot="10800000">
            <a:off x="12" y="3859064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84" name="Shape 10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85" name="Google Shape;10885;p121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10886" name="Google Shape;10886;p121"/>
            <p:cNvSpPr/>
            <p:nvPr/>
          </p:nvSpPr>
          <p:spPr>
            <a:xfrm>
              <a:off x="597550" y="4893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7" name="Google Shape;10887;p121"/>
            <p:cNvSpPr/>
            <p:nvPr/>
          </p:nvSpPr>
          <p:spPr>
            <a:xfrm>
              <a:off x="597550" y="4780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8" name="Google Shape;10888;p121"/>
            <p:cNvSpPr/>
            <p:nvPr/>
          </p:nvSpPr>
          <p:spPr>
            <a:xfrm>
              <a:off x="597550" y="46671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9" name="Google Shape;10889;p121"/>
            <p:cNvSpPr/>
            <p:nvPr/>
          </p:nvSpPr>
          <p:spPr>
            <a:xfrm>
              <a:off x="597550" y="4553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0" name="Google Shape;10890;p121"/>
            <p:cNvSpPr/>
            <p:nvPr/>
          </p:nvSpPr>
          <p:spPr>
            <a:xfrm>
              <a:off x="597550" y="4441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1" name="Google Shape;10891;p121"/>
            <p:cNvSpPr/>
            <p:nvPr/>
          </p:nvSpPr>
          <p:spPr>
            <a:xfrm>
              <a:off x="597550" y="4328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2" name="Google Shape;10892;p121"/>
            <p:cNvSpPr/>
            <p:nvPr/>
          </p:nvSpPr>
          <p:spPr>
            <a:xfrm>
              <a:off x="597550" y="42150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3" name="Google Shape;10893;p121"/>
            <p:cNvSpPr/>
            <p:nvPr/>
          </p:nvSpPr>
          <p:spPr>
            <a:xfrm>
              <a:off x="597550" y="4101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4" name="Google Shape;10894;p121"/>
            <p:cNvSpPr/>
            <p:nvPr/>
          </p:nvSpPr>
          <p:spPr>
            <a:xfrm>
              <a:off x="597550" y="3988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5" name="Google Shape;10895;p121"/>
            <p:cNvSpPr/>
            <p:nvPr/>
          </p:nvSpPr>
          <p:spPr>
            <a:xfrm>
              <a:off x="597550" y="3875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6" name="Google Shape;10896;p121"/>
            <p:cNvSpPr/>
            <p:nvPr/>
          </p:nvSpPr>
          <p:spPr>
            <a:xfrm>
              <a:off x="597550" y="3762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7" name="Google Shape;10897;p121"/>
            <p:cNvSpPr/>
            <p:nvPr/>
          </p:nvSpPr>
          <p:spPr>
            <a:xfrm>
              <a:off x="597550" y="36496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8" name="Google Shape;10898;p121"/>
            <p:cNvSpPr/>
            <p:nvPr/>
          </p:nvSpPr>
          <p:spPr>
            <a:xfrm>
              <a:off x="597550" y="35364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9" name="Google Shape;10899;p121"/>
            <p:cNvSpPr/>
            <p:nvPr/>
          </p:nvSpPr>
          <p:spPr>
            <a:xfrm>
              <a:off x="597550" y="34232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0" name="Google Shape;10900;p121"/>
            <p:cNvSpPr/>
            <p:nvPr/>
          </p:nvSpPr>
          <p:spPr>
            <a:xfrm>
              <a:off x="597550" y="33100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1" name="Google Shape;10901;p121"/>
            <p:cNvSpPr/>
            <p:nvPr/>
          </p:nvSpPr>
          <p:spPr>
            <a:xfrm>
              <a:off x="597550" y="31967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2" name="Google Shape;10902;p121"/>
            <p:cNvSpPr/>
            <p:nvPr/>
          </p:nvSpPr>
          <p:spPr>
            <a:xfrm>
              <a:off x="597550" y="30835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3" name="Google Shape;10903;p121"/>
            <p:cNvSpPr/>
            <p:nvPr/>
          </p:nvSpPr>
          <p:spPr>
            <a:xfrm>
              <a:off x="597550" y="29703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4" name="Google Shape;10904;p121"/>
            <p:cNvSpPr/>
            <p:nvPr/>
          </p:nvSpPr>
          <p:spPr>
            <a:xfrm>
              <a:off x="597550" y="28578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5" name="Google Shape;10905;p121"/>
            <p:cNvSpPr/>
            <p:nvPr/>
          </p:nvSpPr>
          <p:spPr>
            <a:xfrm>
              <a:off x="597550" y="27446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6" name="Google Shape;10906;p121"/>
            <p:cNvSpPr/>
            <p:nvPr/>
          </p:nvSpPr>
          <p:spPr>
            <a:xfrm>
              <a:off x="597550" y="263140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7" name="Google Shape;10907;p121"/>
            <p:cNvSpPr/>
            <p:nvPr/>
          </p:nvSpPr>
          <p:spPr>
            <a:xfrm>
              <a:off x="597550" y="251817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8" name="Google Shape;10908;p121"/>
            <p:cNvSpPr/>
            <p:nvPr/>
          </p:nvSpPr>
          <p:spPr>
            <a:xfrm>
              <a:off x="597550" y="24049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9" name="Google Shape;10909;p121"/>
            <p:cNvSpPr/>
            <p:nvPr/>
          </p:nvSpPr>
          <p:spPr>
            <a:xfrm>
              <a:off x="597550" y="22917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0" name="Google Shape;10910;p121"/>
            <p:cNvSpPr/>
            <p:nvPr/>
          </p:nvSpPr>
          <p:spPr>
            <a:xfrm>
              <a:off x="597550" y="21792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1" name="Google Shape;10911;p121"/>
            <p:cNvSpPr/>
            <p:nvPr/>
          </p:nvSpPr>
          <p:spPr>
            <a:xfrm>
              <a:off x="597550" y="20660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2" name="Google Shape;10912;p121"/>
            <p:cNvSpPr/>
            <p:nvPr/>
          </p:nvSpPr>
          <p:spPr>
            <a:xfrm>
              <a:off x="597550" y="19528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3" name="Google Shape;10913;p121"/>
            <p:cNvSpPr/>
            <p:nvPr/>
          </p:nvSpPr>
          <p:spPr>
            <a:xfrm>
              <a:off x="597550" y="1839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4" name="Google Shape;10914;p121"/>
            <p:cNvSpPr/>
            <p:nvPr/>
          </p:nvSpPr>
          <p:spPr>
            <a:xfrm>
              <a:off x="597550" y="1726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5" name="Google Shape;10915;p121"/>
            <p:cNvSpPr/>
            <p:nvPr/>
          </p:nvSpPr>
          <p:spPr>
            <a:xfrm>
              <a:off x="597550" y="16131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6" name="Google Shape;10916;p121"/>
            <p:cNvSpPr/>
            <p:nvPr/>
          </p:nvSpPr>
          <p:spPr>
            <a:xfrm>
              <a:off x="597550" y="1499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7" name="Google Shape;10917;p121"/>
            <p:cNvSpPr/>
            <p:nvPr/>
          </p:nvSpPr>
          <p:spPr>
            <a:xfrm>
              <a:off x="597550" y="1387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8" name="Google Shape;10918;p121"/>
            <p:cNvSpPr/>
            <p:nvPr/>
          </p:nvSpPr>
          <p:spPr>
            <a:xfrm>
              <a:off x="597550" y="1274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9" name="Google Shape;10919;p121"/>
            <p:cNvSpPr/>
            <p:nvPr/>
          </p:nvSpPr>
          <p:spPr>
            <a:xfrm>
              <a:off x="597550" y="11610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20" name="Google Shape;10920;p121"/>
            <p:cNvSpPr/>
            <p:nvPr/>
          </p:nvSpPr>
          <p:spPr>
            <a:xfrm>
              <a:off x="597550" y="1047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21" name="Google Shape;10921;p121"/>
            <p:cNvSpPr/>
            <p:nvPr/>
          </p:nvSpPr>
          <p:spPr>
            <a:xfrm>
              <a:off x="597550" y="934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22" name="Google Shape;10922;p121"/>
            <p:cNvSpPr/>
            <p:nvPr/>
          </p:nvSpPr>
          <p:spPr>
            <a:xfrm>
              <a:off x="597550" y="821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23" name="Google Shape;10923;p121"/>
            <p:cNvSpPr/>
            <p:nvPr/>
          </p:nvSpPr>
          <p:spPr>
            <a:xfrm>
              <a:off x="597550" y="708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24" name="Google Shape;10924;p121"/>
          <p:cNvSpPr txBox="1"/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0925" name="Google Shape;10925;p121"/>
          <p:cNvSpPr txBox="1"/>
          <p:nvPr>
            <p:ph idx="2" type="title"/>
          </p:nvPr>
        </p:nvSpPr>
        <p:spPr>
          <a:xfrm>
            <a:off x="1540500" y="2903250"/>
            <a:ext cx="26220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0926" name="Google Shape;10926;p121"/>
          <p:cNvSpPr txBox="1"/>
          <p:nvPr>
            <p:ph idx="1" type="subTitle"/>
          </p:nvPr>
        </p:nvSpPr>
        <p:spPr>
          <a:xfrm>
            <a:off x="1540500" y="3299259"/>
            <a:ext cx="2622000" cy="96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27" name="Google Shape;10927;p121"/>
          <p:cNvSpPr txBox="1"/>
          <p:nvPr>
            <p:ph idx="3" type="title"/>
          </p:nvPr>
        </p:nvSpPr>
        <p:spPr>
          <a:xfrm>
            <a:off x="4987075" y="2903250"/>
            <a:ext cx="26220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0928" name="Google Shape;10928;p121"/>
          <p:cNvSpPr txBox="1"/>
          <p:nvPr>
            <p:ph idx="4" type="subTitle"/>
          </p:nvPr>
        </p:nvSpPr>
        <p:spPr>
          <a:xfrm>
            <a:off x="4987075" y="3299258"/>
            <a:ext cx="2622000" cy="96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0929" name="Google Shape;10929;p121"/>
          <p:cNvGrpSpPr/>
          <p:nvPr/>
        </p:nvGrpSpPr>
        <p:grpSpPr>
          <a:xfrm>
            <a:off x="1062892" y="4807516"/>
            <a:ext cx="1548000" cy="68100"/>
            <a:chOff x="3980838" y="4076181"/>
            <a:chExt cx="1548000" cy="68100"/>
          </a:xfrm>
        </p:grpSpPr>
        <p:sp>
          <p:nvSpPr>
            <p:cNvPr id="10930" name="Google Shape;10930;p121"/>
            <p:cNvSpPr/>
            <p:nvPr/>
          </p:nvSpPr>
          <p:spPr>
            <a:xfrm>
              <a:off x="3980838" y="4076181"/>
              <a:ext cx="68100" cy="68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31" name="Google Shape;10931;p121"/>
            <p:cNvSpPr/>
            <p:nvPr/>
          </p:nvSpPr>
          <p:spPr>
            <a:xfrm>
              <a:off x="4104163" y="4076181"/>
              <a:ext cx="68100" cy="68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32" name="Google Shape;10932;p121"/>
            <p:cNvSpPr/>
            <p:nvPr/>
          </p:nvSpPr>
          <p:spPr>
            <a:xfrm>
              <a:off x="4227488" y="4076181"/>
              <a:ext cx="68100" cy="68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33" name="Google Shape;10933;p121"/>
            <p:cNvSpPr/>
            <p:nvPr/>
          </p:nvSpPr>
          <p:spPr>
            <a:xfrm>
              <a:off x="4350813" y="4076181"/>
              <a:ext cx="68100" cy="68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34" name="Google Shape;10934;p121"/>
            <p:cNvSpPr/>
            <p:nvPr/>
          </p:nvSpPr>
          <p:spPr>
            <a:xfrm>
              <a:off x="4474138" y="4076181"/>
              <a:ext cx="68100" cy="68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35" name="Google Shape;10935;p121"/>
            <p:cNvSpPr/>
            <p:nvPr/>
          </p:nvSpPr>
          <p:spPr>
            <a:xfrm>
              <a:off x="4597463" y="4076181"/>
              <a:ext cx="68100" cy="68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36" name="Google Shape;10936;p121"/>
            <p:cNvSpPr/>
            <p:nvPr/>
          </p:nvSpPr>
          <p:spPr>
            <a:xfrm>
              <a:off x="4720788" y="4076181"/>
              <a:ext cx="68100" cy="68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37" name="Google Shape;10937;p121"/>
            <p:cNvSpPr/>
            <p:nvPr/>
          </p:nvSpPr>
          <p:spPr>
            <a:xfrm>
              <a:off x="4844113" y="4076181"/>
              <a:ext cx="68100" cy="68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38" name="Google Shape;10938;p121"/>
            <p:cNvSpPr/>
            <p:nvPr/>
          </p:nvSpPr>
          <p:spPr>
            <a:xfrm>
              <a:off x="4967438" y="4076181"/>
              <a:ext cx="68100" cy="68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39" name="Google Shape;10939;p121"/>
            <p:cNvSpPr/>
            <p:nvPr/>
          </p:nvSpPr>
          <p:spPr>
            <a:xfrm>
              <a:off x="5090763" y="4076181"/>
              <a:ext cx="68100" cy="68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40" name="Google Shape;10940;p121"/>
            <p:cNvSpPr/>
            <p:nvPr/>
          </p:nvSpPr>
          <p:spPr>
            <a:xfrm>
              <a:off x="5214088" y="4076181"/>
              <a:ext cx="68100" cy="68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41" name="Google Shape;10941;p121"/>
            <p:cNvSpPr/>
            <p:nvPr/>
          </p:nvSpPr>
          <p:spPr>
            <a:xfrm>
              <a:off x="5337413" y="4076181"/>
              <a:ext cx="68100" cy="68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42" name="Google Shape;10942;p121"/>
            <p:cNvSpPr/>
            <p:nvPr/>
          </p:nvSpPr>
          <p:spPr>
            <a:xfrm>
              <a:off x="5460738" y="4076181"/>
              <a:ext cx="68100" cy="68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943" name="Google Shape;10943;p121"/>
          <p:cNvGrpSpPr/>
          <p:nvPr/>
        </p:nvGrpSpPr>
        <p:grpSpPr>
          <a:xfrm flipH="1" rot="5400000">
            <a:off x="-531622" y="163274"/>
            <a:ext cx="1823016" cy="296643"/>
            <a:chOff x="7857346" y="3902355"/>
            <a:chExt cx="1823016" cy="296643"/>
          </a:xfrm>
        </p:grpSpPr>
        <p:sp>
          <p:nvSpPr>
            <p:cNvPr id="10944" name="Google Shape;10944;p121"/>
            <p:cNvSpPr/>
            <p:nvPr/>
          </p:nvSpPr>
          <p:spPr>
            <a:xfrm>
              <a:off x="7956216" y="4048371"/>
              <a:ext cx="1724145" cy="150627"/>
            </a:xfrm>
            <a:custGeom>
              <a:rect b="b" l="l" r="r" t="t"/>
              <a:pathLst>
                <a:path extrusionOk="0" fill="none" h="4834" w="55332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45" name="Google Shape;10945;p121"/>
            <p:cNvSpPr/>
            <p:nvPr/>
          </p:nvSpPr>
          <p:spPr>
            <a:xfrm>
              <a:off x="8453686" y="390235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0" y="1488"/>
                  </a:moveTo>
                  <a:cubicBezTo>
                    <a:pt x="0" y="670"/>
                    <a:pt x="670" y="1"/>
                    <a:pt x="1488" y="1"/>
                  </a:cubicBezTo>
                  <a:cubicBezTo>
                    <a:pt x="2306" y="1"/>
                    <a:pt x="2950" y="670"/>
                    <a:pt x="2950" y="1488"/>
                  </a:cubicBezTo>
                  <a:cubicBezTo>
                    <a:pt x="2950" y="2281"/>
                    <a:pt x="2306" y="2951"/>
                    <a:pt x="1488" y="2951"/>
                  </a:cubicBezTo>
                  <a:cubicBezTo>
                    <a:pt x="670" y="2951"/>
                    <a:pt x="0" y="2281"/>
                    <a:pt x="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46" name="Google Shape;10946;p121"/>
            <p:cNvSpPr/>
            <p:nvPr/>
          </p:nvSpPr>
          <p:spPr>
            <a:xfrm>
              <a:off x="8478396" y="3927096"/>
              <a:ext cx="43281" cy="42502"/>
            </a:xfrm>
            <a:custGeom>
              <a:rect b="b" l="l" r="r" t="t"/>
              <a:pathLst>
                <a:path extrusionOk="0" h="1364" w="1389">
                  <a:moveTo>
                    <a:pt x="695" y="0"/>
                  </a:moveTo>
                  <a:cubicBezTo>
                    <a:pt x="298" y="0"/>
                    <a:pt x="1" y="298"/>
                    <a:pt x="1" y="694"/>
                  </a:cubicBezTo>
                  <a:cubicBezTo>
                    <a:pt x="1" y="1066"/>
                    <a:pt x="298" y="1363"/>
                    <a:pt x="695" y="1363"/>
                  </a:cubicBezTo>
                  <a:cubicBezTo>
                    <a:pt x="1067" y="1363"/>
                    <a:pt x="1389" y="1066"/>
                    <a:pt x="1389" y="694"/>
                  </a:cubicBezTo>
                  <a:cubicBezTo>
                    <a:pt x="1389" y="298"/>
                    <a:pt x="1067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47" name="Google Shape;10947;p121"/>
            <p:cNvSpPr/>
            <p:nvPr/>
          </p:nvSpPr>
          <p:spPr>
            <a:xfrm>
              <a:off x="7857346" y="400200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48" name="Google Shape;10948;p121"/>
            <p:cNvSpPr/>
            <p:nvPr/>
          </p:nvSpPr>
          <p:spPr>
            <a:xfrm>
              <a:off x="7882087" y="4026715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49" name="Google Shape;10949;p121"/>
            <p:cNvSpPr/>
            <p:nvPr/>
          </p:nvSpPr>
          <p:spPr>
            <a:xfrm>
              <a:off x="8545608" y="3948721"/>
              <a:ext cx="1134754" cy="175368"/>
            </a:xfrm>
            <a:custGeom>
              <a:rect b="b" l="l" r="r" t="t"/>
              <a:pathLst>
                <a:path extrusionOk="0" fill="none" h="5628" w="36417">
                  <a:moveTo>
                    <a:pt x="0" y="0"/>
                  </a:moveTo>
                  <a:lnTo>
                    <a:pt x="6049" y="0"/>
                  </a:lnTo>
                  <a:lnTo>
                    <a:pt x="8379" y="2330"/>
                  </a:lnTo>
                  <a:lnTo>
                    <a:pt x="11676" y="5627"/>
                  </a:lnTo>
                  <a:lnTo>
                    <a:pt x="36416" y="5627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950" name="Google Shape;10950;p121"/>
          <p:cNvGrpSpPr/>
          <p:nvPr/>
        </p:nvGrpSpPr>
        <p:grpSpPr>
          <a:xfrm>
            <a:off x="4664363" y="4961113"/>
            <a:ext cx="1520982" cy="302065"/>
            <a:chOff x="5642557" y="-150670"/>
            <a:chExt cx="1520982" cy="302065"/>
          </a:xfrm>
        </p:grpSpPr>
        <p:sp>
          <p:nvSpPr>
            <p:cNvPr id="10951" name="Google Shape;10951;p121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52" name="Google Shape;10952;p121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53" name="Google Shape;10953;p121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54" name="Google Shape;10954;p121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55" name="Google Shape;10955;p121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956" name="Google Shape;10956;p121"/>
          <p:cNvGrpSpPr/>
          <p:nvPr/>
        </p:nvGrpSpPr>
        <p:grpSpPr>
          <a:xfrm>
            <a:off x="1557957" y="-107958"/>
            <a:ext cx="1520982" cy="302065"/>
            <a:chOff x="5642557" y="-150670"/>
            <a:chExt cx="1520982" cy="302065"/>
          </a:xfrm>
        </p:grpSpPr>
        <p:sp>
          <p:nvSpPr>
            <p:cNvPr id="10957" name="Google Shape;10957;p121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58" name="Google Shape;10958;p121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59" name="Google Shape;10959;p121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0" name="Google Shape;10960;p121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1" name="Google Shape;10961;p121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962" name="Google Shape;10962;p121"/>
          <p:cNvGrpSpPr/>
          <p:nvPr/>
        </p:nvGrpSpPr>
        <p:grpSpPr>
          <a:xfrm>
            <a:off x="7855739" y="297302"/>
            <a:ext cx="883262" cy="242091"/>
            <a:chOff x="2300350" y="2601250"/>
            <a:chExt cx="2275275" cy="623625"/>
          </a:xfrm>
        </p:grpSpPr>
        <p:sp>
          <p:nvSpPr>
            <p:cNvPr id="10963" name="Google Shape;10963;p121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4" name="Google Shape;10964;p121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5" name="Google Shape;10965;p121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6" name="Google Shape;10966;p121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7" name="Google Shape;10967;p121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8" name="Google Shape;10968;p121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969" name="Google Shape;10969;p121"/>
          <p:cNvGrpSpPr/>
          <p:nvPr/>
        </p:nvGrpSpPr>
        <p:grpSpPr>
          <a:xfrm rot="10800000">
            <a:off x="-214148" y="2709227"/>
            <a:ext cx="883262" cy="242091"/>
            <a:chOff x="2300350" y="2601250"/>
            <a:chExt cx="2275275" cy="623625"/>
          </a:xfrm>
        </p:grpSpPr>
        <p:sp>
          <p:nvSpPr>
            <p:cNvPr id="10970" name="Google Shape;10970;p121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1" name="Google Shape;10971;p121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2" name="Google Shape;10972;p121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3" name="Google Shape;10973;p121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4" name="Google Shape;10974;p121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5" name="Google Shape;10975;p121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76" name="Google Shape;10976;p121"/>
          <p:cNvSpPr/>
          <p:nvPr/>
        </p:nvSpPr>
        <p:spPr>
          <a:xfrm flipH="1" rot="5400000">
            <a:off x="8198089" y="410275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977" name="Google Shape;10977;p121"/>
          <p:cNvGrpSpPr/>
          <p:nvPr/>
        </p:nvGrpSpPr>
        <p:grpSpPr>
          <a:xfrm flipH="1" rot="10800000">
            <a:off x="8250449" y="4623928"/>
            <a:ext cx="883262" cy="242091"/>
            <a:chOff x="2300350" y="2601250"/>
            <a:chExt cx="2275275" cy="623625"/>
          </a:xfrm>
        </p:grpSpPr>
        <p:sp>
          <p:nvSpPr>
            <p:cNvPr id="10978" name="Google Shape;10978;p121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9" name="Google Shape;10979;p121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0" name="Google Shape;10980;p121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1" name="Google Shape;10981;p121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2" name="Google Shape;10982;p121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3" name="Google Shape;10983;p121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984" name="Shape 10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85" name="Google Shape;10985;p122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10986" name="Google Shape;10986;p122"/>
            <p:cNvSpPr/>
            <p:nvPr/>
          </p:nvSpPr>
          <p:spPr>
            <a:xfrm>
              <a:off x="597550" y="4893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7" name="Google Shape;10987;p122"/>
            <p:cNvSpPr/>
            <p:nvPr/>
          </p:nvSpPr>
          <p:spPr>
            <a:xfrm>
              <a:off x="597550" y="4780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8" name="Google Shape;10988;p122"/>
            <p:cNvSpPr/>
            <p:nvPr/>
          </p:nvSpPr>
          <p:spPr>
            <a:xfrm>
              <a:off x="597550" y="46671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9" name="Google Shape;10989;p122"/>
            <p:cNvSpPr/>
            <p:nvPr/>
          </p:nvSpPr>
          <p:spPr>
            <a:xfrm>
              <a:off x="597550" y="4553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90" name="Google Shape;10990;p122"/>
            <p:cNvSpPr/>
            <p:nvPr/>
          </p:nvSpPr>
          <p:spPr>
            <a:xfrm>
              <a:off x="597550" y="4441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91" name="Google Shape;10991;p122"/>
            <p:cNvSpPr/>
            <p:nvPr/>
          </p:nvSpPr>
          <p:spPr>
            <a:xfrm>
              <a:off x="597550" y="4328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92" name="Google Shape;10992;p122"/>
            <p:cNvSpPr/>
            <p:nvPr/>
          </p:nvSpPr>
          <p:spPr>
            <a:xfrm>
              <a:off x="597550" y="42150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93" name="Google Shape;10993;p122"/>
            <p:cNvSpPr/>
            <p:nvPr/>
          </p:nvSpPr>
          <p:spPr>
            <a:xfrm>
              <a:off x="597550" y="4101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94" name="Google Shape;10994;p122"/>
            <p:cNvSpPr/>
            <p:nvPr/>
          </p:nvSpPr>
          <p:spPr>
            <a:xfrm>
              <a:off x="597550" y="3988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95" name="Google Shape;10995;p122"/>
            <p:cNvSpPr/>
            <p:nvPr/>
          </p:nvSpPr>
          <p:spPr>
            <a:xfrm>
              <a:off x="597550" y="3875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96" name="Google Shape;10996;p122"/>
            <p:cNvSpPr/>
            <p:nvPr/>
          </p:nvSpPr>
          <p:spPr>
            <a:xfrm>
              <a:off x="597550" y="3762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97" name="Google Shape;10997;p122"/>
            <p:cNvSpPr/>
            <p:nvPr/>
          </p:nvSpPr>
          <p:spPr>
            <a:xfrm>
              <a:off x="597550" y="36496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98" name="Google Shape;10998;p122"/>
            <p:cNvSpPr/>
            <p:nvPr/>
          </p:nvSpPr>
          <p:spPr>
            <a:xfrm>
              <a:off x="597550" y="35364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99" name="Google Shape;10999;p122"/>
            <p:cNvSpPr/>
            <p:nvPr/>
          </p:nvSpPr>
          <p:spPr>
            <a:xfrm>
              <a:off x="597550" y="34232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0" name="Google Shape;11000;p122"/>
            <p:cNvSpPr/>
            <p:nvPr/>
          </p:nvSpPr>
          <p:spPr>
            <a:xfrm>
              <a:off x="597550" y="33100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1" name="Google Shape;11001;p122"/>
            <p:cNvSpPr/>
            <p:nvPr/>
          </p:nvSpPr>
          <p:spPr>
            <a:xfrm>
              <a:off x="597550" y="31967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2" name="Google Shape;11002;p122"/>
            <p:cNvSpPr/>
            <p:nvPr/>
          </p:nvSpPr>
          <p:spPr>
            <a:xfrm>
              <a:off x="597550" y="30835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3" name="Google Shape;11003;p122"/>
            <p:cNvSpPr/>
            <p:nvPr/>
          </p:nvSpPr>
          <p:spPr>
            <a:xfrm>
              <a:off x="597550" y="29703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4" name="Google Shape;11004;p122"/>
            <p:cNvSpPr/>
            <p:nvPr/>
          </p:nvSpPr>
          <p:spPr>
            <a:xfrm>
              <a:off x="597550" y="28578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5" name="Google Shape;11005;p122"/>
            <p:cNvSpPr/>
            <p:nvPr/>
          </p:nvSpPr>
          <p:spPr>
            <a:xfrm>
              <a:off x="597550" y="27446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6" name="Google Shape;11006;p122"/>
            <p:cNvSpPr/>
            <p:nvPr/>
          </p:nvSpPr>
          <p:spPr>
            <a:xfrm>
              <a:off x="597550" y="263140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7" name="Google Shape;11007;p122"/>
            <p:cNvSpPr/>
            <p:nvPr/>
          </p:nvSpPr>
          <p:spPr>
            <a:xfrm>
              <a:off x="597550" y="251817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8" name="Google Shape;11008;p122"/>
            <p:cNvSpPr/>
            <p:nvPr/>
          </p:nvSpPr>
          <p:spPr>
            <a:xfrm>
              <a:off x="597550" y="24049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9" name="Google Shape;11009;p122"/>
            <p:cNvSpPr/>
            <p:nvPr/>
          </p:nvSpPr>
          <p:spPr>
            <a:xfrm>
              <a:off x="597550" y="22917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0" name="Google Shape;11010;p122"/>
            <p:cNvSpPr/>
            <p:nvPr/>
          </p:nvSpPr>
          <p:spPr>
            <a:xfrm>
              <a:off x="597550" y="21792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1" name="Google Shape;11011;p122"/>
            <p:cNvSpPr/>
            <p:nvPr/>
          </p:nvSpPr>
          <p:spPr>
            <a:xfrm>
              <a:off x="597550" y="20660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2" name="Google Shape;11012;p122"/>
            <p:cNvSpPr/>
            <p:nvPr/>
          </p:nvSpPr>
          <p:spPr>
            <a:xfrm>
              <a:off x="597550" y="19528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3" name="Google Shape;11013;p122"/>
            <p:cNvSpPr/>
            <p:nvPr/>
          </p:nvSpPr>
          <p:spPr>
            <a:xfrm>
              <a:off x="597550" y="1839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4" name="Google Shape;11014;p122"/>
            <p:cNvSpPr/>
            <p:nvPr/>
          </p:nvSpPr>
          <p:spPr>
            <a:xfrm>
              <a:off x="597550" y="1726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5" name="Google Shape;11015;p122"/>
            <p:cNvSpPr/>
            <p:nvPr/>
          </p:nvSpPr>
          <p:spPr>
            <a:xfrm>
              <a:off x="597550" y="16131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6" name="Google Shape;11016;p122"/>
            <p:cNvSpPr/>
            <p:nvPr/>
          </p:nvSpPr>
          <p:spPr>
            <a:xfrm>
              <a:off x="597550" y="1499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7" name="Google Shape;11017;p122"/>
            <p:cNvSpPr/>
            <p:nvPr/>
          </p:nvSpPr>
          <p:spPr>
            <a:xfrm>
              <a:off x="597550" y="1387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8" name="Google Shape;11018;p122"/>
            <p:cNvSpPr/>
            <p:nvPr/>
          </p:nvSpPr>
          <p:spPr>
            <a:xfrm>
              <a:off x="597550" y="1274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9" name="Google Shape;11019;p122"/>
            <p:cNvSpPr/>
            <p:nvPr/>
          </p:nvSpPr>
          <p:spPr>
            <a:xfrm>
              <a:off x="597550" y="11610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0" name="Google Shape;11020;p122"/>
            <p:cNvSpPr/>
            <p:nvPr/>
          </p:nvSpPr>
          <p:spPr>
            <a:xfrm>
              <a:off x="597550" y="1047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1" name="Google Shape;11021;p122"/>
            <p:cNvSpPr/>
            <p:nvPr/>
          </p:nvSpPr>
          <p:spPr>
            <a:xfrm>
              <a:off x="597550" y="934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2" name="Google Shape;11022;p122"/>
            <p:cNvSpPr/>
            <p:nvPr/>
          </p:nvSpPr>
          <p:spPr>
            <a:xfrm>
              <a:off x="597550" y="821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3" name="Google Shape;11023;p122"/>
            <p:cNvSpPr/>
            <p:nvPr/>
          </p:nvSpPr>
          <p:spPr>
            <a:xfrm>
              <a:off x="597550" y="708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24" name="Google Shape;11024;p122"/>
          <p:cNvSpPr txBox="1"/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1025" name="Google Shape;11025;p122"/>
          <p:cNvSpPr/>
          <p:nvPr/>
        </p:nvSpPr>
        <p:spPr>
          <a:xfrm rot="5400000">
            <a:off x="8206162" y="-3488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026" name="Google Shape;11026;p122"/>
          <p:cNvGrpSpPr/>
          <p:nvPr/>
        </p:nvGrpSpPr>
        <p:grpSpPr>
          <a:xfrm>
            <a:off x="494301" y="4792125"/>
            <a:ext cx="1252897" cy="51000"/>
            <a:chOff x="2915381" y="4104819"/>
            <a:chExt cx="1252897" cy="51000"/>
          </a:xfrm>
        </p:grpSpPr>
        <p:sp>
          <p:nvSpPr>
            <p:cNvPr id="11027" name="Google Shape;11027;p122"/>
            <p:cNvSpPr/>
            <p:nvPr/>
          </p:nvSpPr>
          <p:spPr>
            <a:xfrm>
              <a:off x="2915381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8" name="Google Shape;11028;p122"/>
            <p:cNvSpPr/>
            <p:nvPr/>
          </p:nvSpPr>
          <p:spPr>
            <a:xfrm>
              <a:off x="3007850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9" name="Google Shape;11029;p122"/>
            <p:cNvSpPr/>
            <p:nvPr/>
          </p:nvSpPr>
          <p:spPr>
            <a:xfrm>
              <a:off x="3100319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0" name="Google Shape;11030;p122"/>
            <p:cNvSpPr/>
            <p:nvPr/>
          </p:nvSpPr>
          <p:spPr>
            <a:xfrm>
              <a:off x="3192788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1" name="Google Shape;11031;p122"/>
            <p:cNvSpPr/>
            <p:nvPr/>
          </p:nvSpPr>
          <p:spPr>
            <a:xfrm>
              <a:off x="328525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2" name="Google Shape;11032;p122"/>
            <p:cNvSpPr/>
            <p:nvPr/>
          </p:nvSpPr>
          <p:spPr>
            <a:xfrm>
              <a:off x="3377726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3" name="Google Shape;11033;p122"/>
            <p:cNvSpPr/>
            <p:nvPr/>
          </p:nvSpPr>
          <p:spPr>
            <a:xfrm>
              <a:off x="3470195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4" name="Google Shape;11034;p122"/>
            <p:cNvSpPr/>
            <p:nvPr/>
          </p:nvSpPr>
          <p:spPr>
            <a:xfrm>
              <a:off x="3562664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5" name="Google Shape;11035;p122"/>
            <p:cNvSpPr/>
            <p:nvPr/>
          </p:nvSpPr>
          <p:spPr>
            <a:xfrm>
              <a:off x="3655133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6" name="Google Shape;11036;p122"/>
            <p:cNvSpPr/>
            <p:nvPr/>
          </p:nvSpPr>
          <p:spPr>
            <a:xfrm>
              <a:off x="3747602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7" name="Google Shape;11037;p122"/>
            <p:cNvSpPr/>
            <p:nvPr/>
          </p:nvSpPr>
          <p:spPr>
            <a:xfrm>
              <a:off x="38400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8" name="Google Shape;11038;p122"/>
            <p:cNvSpPr/>
            <p:nvPr/>
          </p:nvSpPr>
          <p:spPr>
            <a:xfrm>
              <a:off x="39324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9" name="Google Shape;11039;p122"/>
            <p:cNvSpPr/>
            <p:nvPr/>
          </p:nvSpPr>
          <p:spPr>
            <a:xfrm>
              <a:off x="40248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0" name="Google Shape;11040;p122"/>
            <p:cNvSpPr/>
            <p:nvPr/>
          </p:nvSpPr>
          <p:spPr>
            <a:xfrm>
              <a:off x="41172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41" name="Google Shape;11041;p122"/>
          <p:cNvSpPr/>
          <p:nvPr/>
        </p:nvSpPr>
        <p:spPr>
          <a:xfrm rot="10800000">
            <a:off x="8557211" y="4011475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042" name="Google Shape;11042;p122"/>
          <p:cNvGrpSpPr/>
          <p:nvPr/>
        </p:nvGrpSpPr>
        <p:grpSpPr>
          <a:xfrm rot="5400000">
            <a:off x="8520259" y="4079074"/>
            <a:ext cx="302065" cy="1520982"/>
            <a:chOff x="-108754" y="2690919"/>
            <a:chExt cx="302065" cy="1520982"/>
          </a:xfrm>
        </p:grpSpPr>
        <p:sp>
          <p:nvSpPr>
            <p:cNvPr id="11043" name="Google Shape;11043;p122"/>
            <p:cNvSpPr/>
            <p:nvPr/>
          </p:nvSpPr>
          <p:spPr>
            <a:xfrm>
              <a:off x="-62388" y="2782841"/>
              <a:ext cx="209364" cy="1335580"/>
            </a:xfrm>
            <a:custGeom>
              <a:rect b="b" l="l" r="r" t="t"/>
              <a:pathLst>
                <a:path extrusionOk="0" fill="none" h="42862" w="6719">
                  <a:moveTo>
                    <a:pt x="0" y="42862"/>
                  </a:moveTo>
                  <a:lnTo>
                    <a:pt x="0" y="23799"/>
                  </a:lnTo>
                  <a:lnTo>
                    <a:pt x="6718" y="17056"/>
                  </a:lnTo>
                  <a:lnTo>
                    <a:pt x="6718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4" name="Google Shape;11044;p122"/>
            <p:cNvSpPr/>
            <p:nvPr/>
          </p:nvSpPr>
          <p:spPr>
            <a:xfrm>
              <a:off x="101358" y="2690919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1"/>
                  </a:moveTo>
                  <a:cubicBezTo>
                    <a:pt x="2281" y="1"/>
                    <a:pt x="2951" y="645"/>
                    <a:pt x="2951" y="1463"/>
                  </a:cubicBezTo>
                  <a:cubicBezTo>
                    <a:pt x="2951" y="2281"/>
                    <a:pt x="2281" y="2951"/>
                    <a:pt x="1463" y="2951"/>
                  </a:cubicBezTo>
                  <a:cubicBezTo>
                    <a:pt x="645" y="2951"/>
                    <a:pt x="1" y="2281"/>
                    <a:pt x="1" y="1463"/>
                  </a:cubicBezTo>
                  <a:cubicBezTo>
                    <a:pt x="1" y="645"/>
                    <a:pt x="645" y="1"/>
                    <a:pt x="1463" y="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5" name="Google Shape;11045;p122"/>
            <p:cNvSpPr/>
            <p:nvPr/>
          </p:nvSpPr>
          <p:spPr>
            <a:xfrm>
              <a:off x="125320" y="2714881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4" y="0"/>
                  </a:moveTo>
                  <a:cubicBezTo>
                    <a:pt x="322" y="0"/>
                    <a:pt x="0" y="322"/>
                    <a:pt x="0" y="694"/>
                  </a:cubicBezTo>
                  <a:cubicBezTo>
                    <a:pt x="0" y="1091"/>
                    <a:pt x="322" y="1388"/>
                    <a:pt x="694" y="1388"/>
                  </a:cubicBezTo>
                  <a:cubicBezTo>
                    <a:pt x="1091" y="1388"/>
                    <a:pt x="1388" y="1091"/>
                    <a:pt x="1388" y="694"/>
                  </a:cubicBezTo>
                  <a:cubicBezTo>
                    <a:pt x="1388" y="322"/>
                    <a:pt x="1091" y="0"/>
                    <a:pt x="6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6" name="Google Shape;11046;p122"/>
            <p:cNvSpPr/>
            <p:nvPr/>
          </p:nvSpPr>
          <p:spPr>
            <a:xfrm>
              <a:off x="-108754" y="4119948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88" y="0"/>
                  </a:moveTo>
                  <a:cubicBezTo>
                    <a:pt x="2306" y="0"/>
                    <a:pt x="2951" y="670"/>
                    <a:pt x="2951" y="1463"/>
                  </a:cubicBezTo>
                  <a:cubicBezTo>
                    <a:pt x="2951" y="2281"/>
                    <a:pt x="2306" y="2950"/>
                    <a:pt x="1488" y="2950"/>
                  </a:cubicBezTo>
                  <a:cubicBezTo>
                    <a:pt x="670" y="2950"/>
                    <a:pt x="1" y="2281"/>
                    <a:pt x="1" y="1463"/>
                  </a:cubicBezTo>
                  <a:cubicBezTo>
                    <a:pt x="1" y="670"/>
                    <a:pt x="670" y="0"/>
                    <a:pt x="1488" y="0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7" name="Google Shape;11047;p122"/>
            <p:cNvSpPr/>
            <p:nvPr/>
          </p:nvSpPr>
          <p:spPr>
            <a:xfrm>
              <a:off x="-84013" y="4144658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048" name="Google Shape;11048;p122"/>
          <p:cNvGrpSpPr/>
          <p:nvPr/>
        </p:nvGrpSpPr>
        <p:grpSpPr>
          <a:xfrm rot="5400000">
            <a:off x="85100" y="1849625"/>
            <a:ext cx="98902" cy="553090"/>
            <a:chOff x="4898850" y="4820550"/>
            <a:chExt cx="98902" cy="553090"/>
          </a:xfrm>
        </p:grpSpPr>
        <p:sp>
          <p:nvSpPr>
            <p:cNvPr id="11049" name="Google Shape;11049;p122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50" name="Google Shape;11050;p122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51" name="Google Shape;11051;p122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52" name="Google Shape;11052;p122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53" name="Google Shape;11053;p122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54" name="Google Shape;11054;p122"/>
          <p:cNvSpPr/>
          <p:nvPr/>
        </p:nvSpPr>
        <p:spPr>
          <a:xfrm>
            <a:off x="7" y="2056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055" name="Google Shape;11055;p122"/>
          <p:cNvGrpSpPr/>
          <p:nvPr/>
        </p:nvGrpSpPr>
        <p:grpSpPr>
          <a:xfrm rot="-5400000">
            <a:off x="-148234" y="322631"/>
            <a:ext cx="883262" cy="242091"/>
            <a:chOff x="2300350" y="2601250"/>
            <a:chExt cx="2275275" cy="623625"/>
          </a:xfrm>
        </p:grpSpPr>
        <p:sp>
          <p:nvSpPr>
            <p:cNvPr id="11056" name="Google Shape;11056;p122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57" name="Google Shape;11057;p122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58" name="Google Shape;11058;p122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59" name="Google Shape;11059;p122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60" name="Google Shape;11060;p122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61" name="Google Shape;11061;p122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062" name="Google Shape;11062;p122"/>
          <p:cNvGrpSpPr/>
          <p:nvPr/>
        </p:nvGrpSpPr>
        <p:grpSpPr>
          <a:xfrm>
            <a:off x="1710357" y="-107958"/>
            <a:ext cx="1520982" cy="302065"/>
            <a:chOff x="5642557" y="-150670"/>
            <a:chExt cx="1520982" cy="302065"/>
          </a:xfrm>
        </p:grpSpPr>
        <p:sp>
          <p:nvSpPr>
            <p:cNvPr id="11063" name="Google Shape;11063;p122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64" name="Google Shape;11064;p122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65" name="Google Shape;11065;p122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66" name="Google Shape;11066;p122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67" name="Google Shape;11067;p122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1068" name="Shape 1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69" name="Google Shape;11069;p123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11070" name="Google Shape;11070;p123"/>
            <p:cNvSpPr/>
            <p:nvPr/>
          </p:nvSpPr>
          <p:spPr>
            <a:xfrm>
              <a:off x="597550" y="4893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1" name="Google Shape;11071;p123"/>
            <p:cNvSpPr/>
            <p:nvPr/>
          </p:nvSpPr>
          <p:spPr>
            <a:xfrm>
              <a:off x="597550" y="4780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2" name="Google Shape;11072;p123"/>
            <p:cNvSpPr/>
            <p:nvPr/>
          </p:nvSpPr>
          <p:spPr>
            <a:xfrm>
              <a:off x="597550" y="46671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3" name="Google Shape;11073;p123"/>
            <p:cNvSpPr/>
            <p:nvPr/>
          </p:nvSpPr>
          <p:spPr>
            <a:xfrm>
              <a:off x="597550" y="4553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4" name="Google Shape;11074;p123"/>
            <p:cNvSpPr/>
            <p:nvPr/>
          </p:nvSpPr>
          <p:spPr>
            <a:xfrm>
              <a:off x="597550" y="4441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5" name="Google Shape;11075;p123"/>
            <p:cNvSpPr/>
            <p:nvPr/>
          </p:nvSpPr>
          <p:spPr>
            <a:xfrm>
              <a:off x="597550" y="4328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6" name="Google Shape;11076;p123"/>
            <p:cNvSpPr/>
            <p:nvPr/>
          </p:nvSpPr>
          <p:spPr>
            <a:xfrm>
              <a:off x="597550" y="42150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7" name="Google Shape;11077;p123"/>
            <p:cNvSpPr/>
            <p:nvPr/>
          </p:nvSpPr>
          <p:spPr>
            <a:xfrm>
              <a:off x="597550" y="4101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8" name="Google Shape;11078;p123"/>
            <p:cNvSpPr/>
            <p:nvPr/>
          </p:nvSpPr>
          <p:spPr>
            <a:xfrm>
              <a:off x="597550" y="3988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9" name="Google Shape;11079;p123"/>
            <p:cNvSpPr/>
            <p:nvPr/>
          </p:nvSpPr>
          <p:spPr>
            <a:xfrm>
              <a:off x="597550" y="3875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0" name="Google Shape;11080;p123"/>
            <p:cNvSpPr/>
            <p:nvPr/>
          </p:nvSpPr>
          <p:spPr>
            <a:xfrm>
              <a:off x="597550" y="3762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1" name="Google Shape;11081;p123"/>
            <p:cNvSpPr/>
            <p:nvPr/>
          </p:nvSpPr>
          <p:spPr>
            <a:xfrm>
              <a:off x="597550" y="36496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2" name="Google Shape;11082;p123"/>
            <p:cNvSpPr/>
            <p:nvPr/>
          </p:nvSpPr>
          <p:spPr>
            <a:xfrm>
              <a:off x="597550" y="35364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3" name="Google Shape;11083;p123"/>
            <p:cNvSpPr/>
            <p:nvPr/>
          </p:nvSpPr>
          <p:spPr>
            <a:xfrm>
              <a:off x="597550" y="34232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4" name="Google Shape;11084;p123"/>
            <p:cNvSpPr/>
            <p:nvPr/>
          </p:nvSpPr>
          <p:spPr>
            <a:xfrm>
              <a:off x="597550" y="33100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5" name="Google Shape;11085;p123"/>
            <p:cNvSpPr/>
            <p:nvPr/>
          </p:nvSpPr>
          <p:spPr>
            <a:xfrm>
              <a:off x="597550" y="31967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6" name="Google Shape;11086;p123"/>
            <p:cNvSpPr/>
            <p:nvPr/>
          </p:nvSpPr>
          <p:spPr>
            <a:xfrm>
              <a:off x="597550" y="30835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7" name="Google Shape;11087;p123"/>
            <p:cNvSpPr/>
            <p:nvPr/>
          </p:nvSpPr>
          <p:spPr>
            <a:xfrm>
              <a:off x="597550" y="29703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8" name="Google Shape;11088;p123"/>
            <p:cNvSpPr/>
            <p:nvPr/>
          </p:nvSpPr>
          <p:spPr>
            <a:xfrm>
              <a:off x="597550" y="28578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9" name="Google Shape;11089;p123"/>
            <p:cNvSpPr/>
            <p:nvPr/>
          </p:nvSpPr>
          <p:spPr>
            <a:xfrm>
              <a:off x="597550" y="27446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0" name="Google Shape;11090;p123"/>
            <p:cNvSpPr/>
            <p:nvPr/>
          </p:nvSpPr>
          <p:spPr>
            <a:xfrm>
              <a:off x="597550" y="263140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1" name="Google Shape;11091;p123"/>
            <p:cNvSpPr/>
            <p:nvPr/>
          </p:nvSpPr>
          <p:spPr>
            <a:xfrm>
              <a:off x="597550" y="251817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2" name="Google Shape;11092;p123"/>
            <p:cNvSpPr/>
            <p:nvPr/>
          </p:nvSpPr>
          <p:spPr>
            <a:xfrm>
              <a:off x="597550" y="24049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3" name="Google Shape;11093;p123"/>
            <p:cNvSpPr/>
            <p:nvPr/>
          </p:nvSpPr>
          <p:spPr>
            <a:xfrm>
              <a:off x="597550" y="22917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4" name="Google Shape;11094;p123"/>
            <p:cNvSpPr/>
            <p:nvPr/>
          </p:nvSpPr>
          <p:spPr>
            <a:xfrm>
              <a:off x="597550" y="21792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5" name="Google Shape;11095;p123"/>
            <p:cNvSpPr/>
            <p:nvPr/>
          </p:nvSpPr>
          <p:spPr>
            <a:xfrm>
              <a:off x="597550" y="20660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6" name="Google Shape;11096;p123"/>
            <p:cNvSpPr/>
            <p:nvPr/>
          </p:nvSpPr>
          <p:spPr>
            <a:xfrm>
              <a:off x="597550" y="19528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7" name="Google Shape;11097;p123"/>
            <p:cNvSpPr/>
            <p:nvPr/>
          </p:nvSpPr>
          <p:spPr>
            <a:xfrm>
              <a:off x="597550" y="1839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8" name="Google Shape;11098;p123"/>
            <p:cNvSpPr/>
            <p:nvPr/>
          </p:nvSpPr>
          <p:spPr>
            <a:xfrm>
              <a:off x="597550" y="1726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9" name="Google Shape;11099;p123"/>
            <p:cNvSpPr/>
            <p:nvPr/>
          </p:nvSpPr>
          <p:spPr>
            <a:xfrm>
              <a:off x="597550" y="16131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0" name="Google Shape;11100;p123"/>
            <p:cNvSpPr/>
            <p:nvPr/>
          </p:nvSpPr>
          <p:spPr>
            <a:xfrm>
              <a:off x="597550" y="1499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1" name="Google Shape;11101;p123"/>
            <p:cNvSpPr/>
            <p:nvPr/>
          </p:nvSpPr>
          <p:spPr>
            <a:xfrm>
              <a:off x="597550" y="1387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2" name="Google Shape;11102;p123"/>
            <p:cNvSpPr/>
            <p:nvPr/>
          </p:nvSpPr>
          <p:spPr>
            <a:xfrm>
              <a:off x="597550" y="1274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3" name="Google Shape;11103;p123"/>
            <p:cNvSpPr/>
            <p:nvPr/>
          </p:nvSpPr>
          <p:spPr>
            <a:xfrm>
              <a:off x="597550" y="11610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4" name="Google Shape;11104;p123"/>
            <p:cNvSpPr/>
            <p:nvPr/>
          </p:nvSpPr>
          <p:spPr>
            <a:xfrm>
              <a:off x="597550" y="1047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5" name="Google Shape;11105;p123"/>
            <p:cNvSpPr/>
            <p:nvPr/>
          </p:nvSpPr>
          <p:spPr>
            <a:xfrm>
              <a:off x="597550" y="934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6" name="Google Shape;11106;p123"/>
            <p:cNvSpPr/>
            <p:nvPr/>
          </p:nvSpPr>
          <p:spPr>
            <a:xfrm>
              <a:off x="597550" y="821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7" name="Google Shape;11107;p123"/>
            <p:cNvSpPr/>
            <p:nvPr/>
          </p:nvSpPr>
          <p:spPr>
            <a:xfrm>
              <a:off x="597550" y="708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108" name="Google Shape;11108;p123"/>
          <p:cNvSpPr txBox="1"/>
          <p:nvPr>
            <p:ph type="title"/>
          </p:nvPr>
        </p:nvSpPr>
        <p:spPr>
          <a:xfrm>
            <a:off x="4433200" y="1945637"/>
            <a:ext cx="3997800" cy="572700"/>
          </a:xfrm>
          <a:prstGeom prst="rect">
            <a:avLst/>
          </a:prstGeom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1109" name="Google Shape;11109;p123"/>
          <p:cNvSpPr txBox="1"/>
          <p:nvPr>
            <p:ph idx="1" type="subTitle"/>
          </p:nvPr>
        </p:nvSpPr>
        <p:spPr>
          <a:xfrm>
            <a:off x="4433200" y="2519285"/>
            <a:ext cx="3997800" cy="73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10" name="Google Shape;11110;p123"/>
          <p:cNvSpPr/>
          <p:nvPr/>
        </p:nvSpPr>
        <p:spPr>
          <a:xfrm>
            <a:off x="8557212" y="-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11" name="Google Shape;11111;p123"/>
          <p:cNvSpPr/>
          <p:nvPr/>
        </p:nvSpPr>
        <p:spPr>
          <a:xfrm rot="-5400000">
            <a:off x="348812" y="-552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112" name="Google Shape;11112;p123"/>
          <p:cNvGrpSpPr/>
          <p:nvPr/>
        </p:nvGrpSpPr>
        <p:grpSpPr>
          <a:xfrm rot="10800000">
            <a:off x="-11" y="465966"/>
            <a:ext cx="883262" cy="242091"/>
            <a:chOff x="2300350" y="2601250"/>
            <a:chExt cx="2275275" cy="623625"/>
          </a:xfrm>
        </p:grpSpPr>
        <p:sp>
          <p:nvSpPr>
            <p:cNvPr id="11113" name="Google Shape;11113;p123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4" name="Google Shape;11114;p123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5" name="Google Shape;11115;p123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6" name="Google Shape;11116;p123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7" name="Google Shape;11117;p123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8" name="Google Shape;11118;p123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119" name="Google Shape;11119;p123"/>
          <p:cNvGrpSpPr/>
          <p:nvPr/>
        </p:nvGrpSpPr>
        <p:grpSpPr>
          <a:xfrm>
            <a:off x="1710357" y="-107958"/>
            <a:ext cx="1520982" cy="302065"/>
            <a:chOff x="5642557" y="-150670"/>
            <a:chExt cx="1520982" cy="302065"/>
          </a:xfrm>
        </p:grpSpPr>
        <p:sp>
          <p:nvSpPr>
            <p:cNvPr id="11120" name="Google Shape;11120;p123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1" name="Google Shape;11121;p123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2" name="Google Shape;11122;p123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3" name="Google Shape;11123;p123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4" name="Google Shape;11124;p123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125" name="Google Shape;11125;p123"/>
          <p:cNvSpPr/>
          <p:nvPr/>
        </p:nvSpPr>
        <p:spPr>
          <a:xfrm rot="5400000">
            <a:off x="5514970" y="-390021"/>
            <a:ext cx="1994700" cy="68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26" name="Google Shape;11126;p123"/>
          <p:cNvSpPr/>
          <p:nvPr/>
        </p:nvSpPr>
        <p:spPr>
          <a:xfrm rot="5400000">
            <a:off x="5794270" y="-86921"/>
            <a:ext cx="1994700" cy="68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127" name="Google Shape;11127;p123"/>
          <p:cNvGrpSpPr/>
          <p:nvPr/>
        </p:nvGrpSpPr>
        <p:grpSpPr>
          <a:xfrm>
            <a:off x="3502226" y="841481"/>
            <a:ext cx="1252897" cy="51000"/>
            <a:chOff x="2915381" y="4104819"/>
            <a:chExt cx="1252897" cy="51000"/>
          </a:xfrm>
        </p:grpSpPr>
        <p:sp>
          <p:nvSpPr>
            <p:cNvPr id="11128" name="Google Shape;11128;p123"/>
            <p:cNvSpPr/>
            <p:nvPr/>
          </p:nvSpPr>
          <p:spPr>
            <a:xfrm>
              <a:off x="2915381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9" name="Google Shape;11129;p123"/>
            <p:cNvSpPr/>
            <p:nvPr/>
          </p:nvSpPr>
          <p:spPr>
            <a:xfrm>
              <a:off x="3007850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0" name="Google Shape;11130;p123"/>
            <p:cNvSpPr/>
            <p:nvPr/>
          </p:nvSpPr>
          <p:spPr>
            <a:xfrm>
              <a:off x="3100319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1" name="Google Shape;11131;p123"/>
            <p:cNvSpPr/>
            <p:nvPr/>
          </p:nvSpPr>
          <p:spPr>
            <a:xfrm>
              <a:off x="3192788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2" name="Google Shape;11132;p123"/>
            <p:cNvSpPr/>
            <p:nvPr/>
          </p:nvSpPr>
          <p:spPr>
            <a:xfrm>
              <a:off x="328525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3" name="Google Shape;11133;p123"/>
            <p:cNvSpPr/>
            <p:nvPr/>
          </p:nvSpPr>
          <p:spPr>
            <a:xfrm>
              <a:off x="3377726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4" name="Google Shape;11134;p123"/>
            <p:cNvSpPr/>
            <p:nvPr/>
          </p:nvSpPr>
          <p:spPr>
            <a:xfrm>
              <a:off x="3470195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5" name="Google Shape;11135;p123"/>
            <p:cNvSpPr/>
            <p:nvPr/>
          </p:nvSpPr>
          <p:spPr>
            <a:xfrm>
              <a:off x="3562664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6" name="Google Shape;11136;p123"/>
            <p:cNvSpPr/>
            <p:nvPr/>
          </p:nvSpPr>
          <p:spPr>
            <a:xfrm>
              <a:off x="3655133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7" name="Google Shape;11137;p123"/>
            <p:cNvSpPr/>
            <p:nvPr/>
          </p:nvSpPr>
          <p:spPr>
            <a:xfrm>
              <a:off x="3747602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8" name="Google Shape;11138;p123"/>
            <p:cNvSpPr/>
            <p:nvPr/>
          </p:nvSpPr>
          <p:spPr>
            <a:xfrm>
              <a:off x="38400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9" name="Google Shape;11139;p123"/>
            <p:cNvSpPr/>
            <p:nvPr/>
          </p:nvSpPr>
          <p:spPr>
            <a:xfrm>
              <a:off x="39324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0" name="Google Shape;11140;p123"/>
            <p:cNvSpPr/>
            <p:nvPr/>
          </p:nvSpPr>
          <p:spPr>
            <a:xfrm>
              <a:off x="40248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1" name="Google Shape;11141;p123"/>
            <p:cNvSpPr/>
            <p:nvPr/>
          </p:nvSpPr>
          <p:spPr>
            <a:xfrm>
              <a:off x="41172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142" name="Google Shape;11142;p123"/>
          <p:cNvSpPr/>
          <p:nvPr/>
        </p:nvSpPr>
        <p:spPr>
          <a:xfrm rot="5400000">
            <a:off x="8206161" y="4207875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143" name="Google Shape;11143;p123"/>
          <p:cNvGrpSpPr/>
          <p:nvPr/>
        </p:nvGrpSpPr>
        <p:grpSpPr>
          <a:xfrm>
            <a:off x="8085946" y="4723543"/>
            <a:ext cx="1823016" cy="196994"/>
            <a:chOff x="8085946" y="4723543"/>
            <a:chExt cx="1823016" cy="196994"/>
          </a:xfrm>
        </p:grpSpPr>
        <p:sp>
          <p:nvSpPr>
            <p:cNvPr id="11144" name="Google Shape;11144;p123"/>
            <p:cNvSpPr/>
            <p:nvPr/>
          </p:nvSpPr>
          <p:spPr>
            <a:xfrm flipH="1" rot="10800000">
              <a:off x="8184816" y="4723543"/>
              <a:ext cx="1724145" cy="150627"/>
            </a:xfrm>
            <a:custGeom>
              <a:rect b="b" l="l" r="r" t="t"/>
              <a:pathLst>
                <a:path extrusionOk="0" fill="none" h="4834" w="55332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5" name="Google Shape;11145;p123"/>
            <p:cNvSpPr/>
            <p:nvPr/>
          </p:nvSpPr>
          <p:spPr>
            <a:xfrm flipH="1" rot="10800000">
              <a:off x="8085946" y="4828583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6" name="Google Shape;11146;p123"/>
            <p:cNvSpPr/>
            <p:nvPr/>
          </p:nvSpPr>
          <p:spPr>
            <a:xfrm flipH="1" rot="10800000">
              <a:off x="8110687" y="4853293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147" name="Google Shape;11147;p123"/>
          <p:cNvSpPr/>
          <p:nvPr/>
        </p:nvSpPr>
        <p:spPr>
          <a:xfrm rot="10800000">
            <a:off x="419712" y="4064039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148" name="Google Shape;11148;p123"/>
          <p:cNvGrpSpPr/>
          <p:nvPr/>
        </p:nvGrpSpPr>
        <p:grpSpPr>
          <a:xfrm rot="5400000">
            <a:off x="29239" y="3087771"/>
            <a:ext cx="98902" cy="553090"/>
            <a:chOff x="4898850" y="4820550"/>
            <a:chExt cx="98902" cy="553090"/>
          </a:xfrm>
        </p:grpSpPr>
        <p:sp>
          <p:nvSpPr>
            <p:cNvPr id="11149" name="Google Shape;11149;p123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50" name="Google Shape;11150;p123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51" name="Google Shape;11151;p123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52" name="Google Shape;11152;p123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53" name="Google Shape;11153;p123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154" name="Google Shape;11154;p123"/>
          <p:cNvGrpSpPr/>
          <p:nvPr/>
        </p:nvGrpSpPr>
        <p:grpSpPr>
          <a:xfrm>
            <a:off x="4954518" y="4958766"/>
            <a:ext cx="1520982" cy="302065"/>
            <a:chOff x="5642557" y="-150670"/>
            <a:chExt cx="1520982" cy="302065"/>
          </a:xfrm>
        </p:grpSpPr>
        <p:sp>
          <p:nvSpPr>
            <p:cNvPr id="11155" name="Google Shape;11155;p123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56" name="Google Shape;11156;p123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57" name="Google Shape;11157;p123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58" name="Google Shape;11158;p123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59" name="Google Shape;11159;p123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1160" name="Shape 1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61" name="Google Shape;11161;p124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11162" name="Google Shape;11162;p124"/>
            <p:cNvSpPr/>
            <p:nvPr/>
          </p:nvSpPr>
          <p:spPr>
            <a:xfrm>
              <a:off x="597550" y="4893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63" name="Google Shape;11163;p124"/>
            <p:cNvSpPr/>
            <p:nvPr/>
          </p:nvSpPr>
          <p:spPr>
            <a:xfrm>
              <a:off x="597550" y="4780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64" name="Google Shape;11164;p124"/>
            <p:cNvSpPr/>
            <p:nvPr/>
          </p:nvSpPr>
          <p:spPr>
            <a:xfrm>
              <a:off x="597550" y="46671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65" name="Google Shape;11165;p124"/>
            <p:cNvSpPr/>
            <p:nvPr/>
          </p:nvSpPr>
          <p:spPr>
            <a:xfrm>
              <a:off x="597550" y="4553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66" name="Google Shape;11166;p124"/>
            <p:cNvSpPr/>
            <p:nvPr/>
          </p:nvSpPr>
          <p:spPr>
            <a:xfrm>
              <a:off x="597550" y="4441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67" name="Google Shape;11167;p124"/>
            <p:cNvSpPr/>
            <p:nvPr/>
          </p:nvSpPr>
          <p:spPr>
            <a:xfrm>
              <a:off x="597550" y="4328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68" name="Google Shape;11168;p124"/>
            <p:cNvSpPr/>
            <p:nvPr/>
          </p:nvSpPr>
          <p:spPr>
            <a:xfrm>
              <a:off x="597550" y="42150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69" name="Google Shape;11169;p124"/>
            <p:cNvSpPr/>
            <p:nvPr/>
          </p:nvSpPr>
          <p:spPr>
            <a:xfrm>
              <a:off x="597550" y="4101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0" name="Google Shape;11170;p124"/>
            <p:cNvSpPr/>
            <p:nvPr/>
          </p:nvSpPr>
          <p:spPr>
            <a:xfrm>
              <a:off x="597550" y="3988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1" name="Google Shape;11171;p124"/>
            <p:cNvSpPr/>
            <p:nvPr/>
          </p:nvSpPr>
          <p:spPr>
            <a:xfrm>
              <a:off x="597550" y="3875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2" name="Google Shape;11172;p124"/>
            <p:cNvSpPr/>
            <p:nvPr/>
          </p:nvSpPr>
          <p:spPr>
            <a:xfrm>
              <a:off x="597550" y="3762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3" name="Google Shape;11173;p124"/>
            <p:cNvSpPr/>
            <p:nvPr/>
          </p:nvSpPr>
          <p:spPr>
            <a:xfrm>
              <a:off x="597550" y="36496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4" name="Google Shape;11174;p124"/>
            <p:cNvSpPr/>
            <p:nvPr/>
          </p:nvSpPr>
          <p:spPr>
            <a:xfrm>
              <a:off x="597550" y="35364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5" name="Google Shape;11175;p124"/>
            <p:cNvSpPr/>
            <p:nvPr/>
          </p:nvSpPr>
          <p:spPr>
            <a:xfrm>
              <a:off x="597550" y="34232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6" name="Google Shape;11176;p124"/>
            <p:cNvSpPr/>
            <p:nvPr/>
          </p:nvSpPr>
          <p:spPr>
            <a:xfrm>
              <a:off x="597550" y="33100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7" name="Google Shape;11177;p124"/>
            <p:cNvSpPr/>
            <p:nvPr/>
          </p:nvSpPr>
          <p:spPr>
            <a:xfrm>
              <a:off x="597550" y="31967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8" name="Google Shape;11178;p124"/>
            <p:cNvSpPr/>
            <p:nvPr/>
          </p:nvSpPr>
          <p:spPr>
            <a:xfrm>
              <a:off x="597550" y="30835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9" name="Google Shape;11179;p124"/>
            <p:cNvSpPr/>
            <p:nvPr/>
          </p:nvSpPr>
          <p:spPr>
            <a:xfrm>
              <a:off x="597550" y="29703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0" name="Google Shape;11180;p124"/>
            <p:cNvSpPr/>
            <p:nvPr/>
          </p:nvSpPr>
          <p:spPr>
            <a:xfrm>
              <a:off x="597550" y="28578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1" name="Google Shape;11181;p124"/>
            <p:cNvSpPr/>
            <p:nvPr/>
          </p:nvSpPr>
          <p:spPr>
            <a:xfrm>
              <a:off x="597550" y="27446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2" name="Google Shape;11182;p124"/>
            <p:cNvSpPr/>
            <p:nvPr/>
          </p:nvSpPr>
          <p:spPr>
            <a:xfrm>
              <a:off x="597550" y="263140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3" name="Google Shape;11183;p124"/>
            <p:cNvSpPr/>
            <p:nvPr/>
          </p:nvSpPr>
          <p:spPr>
            <a:xfrm>
              <a:off x="597550" y="251817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4" name="Google Shape;11184;p124"/>
            <p:cNvSpPr/>
            <p:nvPr/>
          </p:nvSpPr>
          <p:spPr>
            <a:xfrm>
              <a:off x="597550" y="24049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5" name="Google Shape;11185;p124"/>
            <p:cNvSpPr/>
            <p:nvPr/>
          </p:nvSpPr>
          <p:spPr>
            <a:xfrm>
              <a:off x="597550" y="22917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6" name="Google Shape;11186;p124"/>
            <p:cNvSpPr/>
            <p:nvPr/>
          </p:nvSpPr>
          <p:spPr>
            <a:xfrm>
              <a:off x="597550" y="21792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7" name="Google Shape;11187;p124"/>
            <p:cNvSpPr/>
            <p:nvPr/>
          </p:nvSpPr>
          <p:spPr>
            <a:xfrm>
              <a:off x="597550" y="20660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8" name="Google Shape;11188;p124"/>
            <p:cNvSpPr/>
            <p:nvPr/>
          </p:nvSpPr>
          <p:spPr>
            <a:xfrm>
              <a:off x="597550" y="19528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9" name="Google Shape;11189;p124"/>
            <p:cNvSpPr/>
            <p:nvPr/>
          </p:nvSpPr>
          <p:spPr>
            <a:xfrm>
              <a:off x="597550" y="1839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0" name="Google Shape;11190;p124"/>
            <p:cNvSpPr/>
            <p:nvPr/>
          </p:nvSpPr>
          <p:spPr>
            <a:xfrm>
              <a:off x="597550" y="1726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1" name="Google Shape;11191;p124"/>
            <p:cNvSpPr/>
            <p:nvPr/>
          </p:nvSpPr>
          <p:spPr>
            <a:xfrm>
              <a:off x="597550" y="16131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2" name="Google Shape;11192;p124"/>
            <p:cNvSpPr/>
            <p:nvPr/>
          </p:nvSpPr>
          <p:spPr>
            <a:xfrm>
              <a:off x="597550" y="1499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3" name="Google Shape;11193;p124"/>
            <p:cNvSpPr/>
            <p:nvPr/>
          </p:nvSpPr>
          <p:spPr>
            <a:xfrm>
              <a:off x="597550" y="1387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4" name="Google Shape;11194;p124"/>
            <p:cNvSpPr/>
            <p:nvPr/>
          </p:nvSpPr>
          <p:spPr>
            <a:xfrm>
              <a:off x="597550" y="1274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5" name="Google Shape;11195;p124"/>
            <p:cNvSpPr/>
            <p:nvPr/>
          </p:nvSpPr>
          <p:spPr>
            <a:xfrm>
              <a:off x="597550" y="11610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6" name="Google Shape;11196;p124"/>
            <p:cNvSpPr/>
            <p:nvPr/>
          </p:nvSpPr>
          <p:spPr>
            <a:xfrm>
              <a:off x="597550" y="1047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7" name="Google Shape;11197;p124"/>
            <p:cNvSpPr/>
            <p:nvPr/>
          </p:nvSpPr>
          <p:spPr>
            <a:xfrm>
              <a:off x="597550" y="934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8" name="Google Shape;11198;p124"/>
            <p:cNvSpPr/>
            <p:nvPr/>
          </p:nvSpPr>
          <p:spPr>
            <a:xfrm>
              <a:off x="597550" y="821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9" name="Google Shape;11199;p124"/>
            <p:cNvSpPr/>
            <p:nvPr/>
          </p:nvSpPr>
          <p:spPr>
            <a:xfrm>
              <a:off x="597550" y="708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200" name="Google Shape;11200;p124"/>
          <p:cNvSpPr txBox="1"/>
          <p:nvPr>
            <p:ph type="title"/>
          </p:nvPr>
        </p:nvSpPr>
        <p:spPr>
          <a:xfrm>
            <a:off x="1182000" y="1320700"/>
            <a:ext cx="6780000" cy="2523600"/>
          </a:xfrm>
          <a:prstGeom prst="rect">
            <a:avLst/>
          </a:prstGeom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1201" name="Google Shape;11201;p124"/>
          <p:cNvSpPr/>
          <p:nvPr/>
        </p:nvSpPr>
        <p:spPr>
          <a:xfrm rot="-5400000">
            <a:off x="348812" y="25800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202" name="Google Shape;11202;p124"/>
          <p:cNvGrpSpPr/>
          <p:nvPr/>
        </p:nvGrpSpPr>
        <p:grpSpPr>
          <a:xfrm>
            <a:off x="-1414555" y="2830129"/>
            <a:ext cx="2297800" cy="347400"/>
            <a:chOff x="-1414555" y="2830129"/>
            <a:chExt cx="2297800" cy="347400"/>
          </a:xfrm>
        </p:grpSpPr>
        <p:sp>
          <p:nvSpPr>
            <p:cNvPr id="11203" name="Google Shape;11203;p124"/>
            <p:cNvSpPr/>
            <p:nvPr/>
          </p:nvSpPr>
          <p:spPr>
            <a:xfrm>
              <a:off x="-1414555" y="3109429"/>
              <a:ext cx="1994700" cy="681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04" name="Google Shape;11204;p124"/>
            <p:cNvSpPr/>
            <p:nvPr/>
          </p:nvSpPr>
          <p:spPr>
            <a:xfrm>
              <a:off x="-1111455" y="2830129"/>
              <a:ext cx="1994700" cy="681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205" name="Google Shape;11205;p124"/>
          <p:cNvGrpSpPr/>
          <p:nvPr/>
        </p:nvGrpSpPr>
        <p:grpSpPr>
          <a:xfrm>
            <a:off x="8059521" y="3662080"/>
            <a:ext cx="1823016" cy="196994"/>
            <a:chOff x="7857346" y="4002005"/>
            <a:chExt cx="1823016" cy="196994"/>
          </a:xfrm>
        </p:grpSpPr>
        <p:sp>
          <p:nvSpPr>
            <p:cNvPr id="11206" name="Google Shape;11206;p124"/>
            <p:cNvSpPr/>
            <p:nvPr/>
          </p:nvSpPr>
          <p:spPr>
            <a:xfrm>
              <a:off x="7956216" y="4048371"/>
              <a:ext cx="1724145" cy="150627"/>
            </a:xfrm>
            <a:custGeom>
              <a:rect b="b" l="l" r="r" t="t"/>
              <a:pathLst>
                <a:path extrusionOk="0" fill="none" h="4834" w="55332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07" name="Google Shape;11207;p124"/>
            <p:cNvSpPr/>
            <p:nvPr/>
          </p:nvSpPr>
          <p:spPr>
            <a:xfrm>
              <a:off x="7857346" y="400200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08" name="Google Shape;11208;p124"/>
            <p:cNvSpPr/>
            <p:nvPr/>
          </p:nvSpPr>
          <p:spPr>
            <a:xfrm>
              <a:off x="7882087" y="4026715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209" name="Google Shape;11209;p124"/>
          <p:cNvSpPr/>
          <p:nvPr/>
        </p:nvSpPr>
        <p:spPr>
          <a:xfrm rot="10800000">
            <a:off x="7375212" y="4044939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210" name="Google Shape;11210;p124"/>
          <p:cNvGrpSpPr/>
          <p:nvPr/>
        </p:nvGrpSpPr>
        <p:grpSpPr>
          <a:xfrm flipH="1" rot="-5400000">
            <a:off x="3660496" y="4907217"/>
            <a:ext cx="1823016" cy="296643"/>
            <a:chOff x="7857346" y="3902355"/>
            <a:chExt cx="1823016" cy="296643"/>
          </a:xfrm>
        </p:grpSpPr>
        <p:sp>
          <p:nvSpPr>
            <p:cNvPr id="11211" name="Google Shape;11211;p124"/>
            <p:cNvSpPr/>
            <p:nvPr/>
          </p:nvSpPr>
          <p:spPr>
            <a:xfrm>
              <a:off x="7956216" y="4048371"/>
              <a:ext cx="1724145" cy="150627"/>
            </a:xfrm>
            <a:custGeom>
              <a:rect b="b" l="l" r="r" t="t"/>
              <a:pathLst>
                <a:path extrusionOk="0" fill="none" h="4834" w="55332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12" name="Google Shape;11212;p124"/>
            <p:cNvSpPr/>
            <p:nvPr/>
          </p:nvSpPr>
          <p:spPr>
            <a:xfrm>
              <a:off x="8453686" y="390235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0" y="1488"/>
                  </a:moveTo>
                  <a:cubicBezTo>
                    <a:pt x="0" y="670"/>
                    <a:pt x="670" y="1"/>
                    <a:pt x="1488" y="1"/>
                  </a:cubicBezTo>
                  <a:cubicBezTo>
                    <a:pt x="2306" y="1"/>
                    <a:pt x="2950" y="670"/>
                    <a:pt x="2950" y="1488"/>
                  </a:cubicBezTo>
                  <a:cubicBezTo>
                    <a:pt x="2950" y="2281"/>
                    <a:pt x="2306" y="2951"/>
                    <a:pt x="1488" y="2951"/>
                  </a:cubicBezTo>
                  <a:cubicBezTo>
                    <a:pt x="670" y="2951"/>
                    <a:pt x="0" y="2281"/>
                    <a:pt x="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13" name="Google Shape;11213;p124"/>
            <p:cNvSpPr/>
            <p:nvPr/>
          </p:nvSpPr>
          <p:spPr>
            <a:xfrm>
              <a:off x="8478396" y="3927096"/>
              <a:ext cx="43281" cy="42502"/>
            </a:xfrm>
            <a:custGeom>
              <a:rect b="b" l="l" r="r" t="t"/>
              <a:pathLst>
                <a:path extrusionOk="0" h="1364" w="1389">
                  <a:moveTo>
                    <a:pt x="695" y="0"/>
                  </a:moveTo>
                  <a:cubicBezTo>
                    <a:pt x="298" y="0"/>
                    <a:pt x="1" y="298"/>
                    <a:pt x="1" y="694"/>
                  </a:cubicBezTo>
                  <a:cubicBezTo>
                    <a:pt x="1" y="1066"/>
                    <a:pt x="298" y="1363"/>
                    <a:pt x="695" y="1363"/>
                  </a:cubicBezTo>
                  <a:cubicBezTo>
                    <a:pt x="1067" y="1363"/>
                    <a:pt x="1389" y="1066"/>
                    <a:pt x="1389" y="694"/>
                  </a:cubicBezTo>
                  <a:cubicBezTo>
                    <a:pt x="1389" y="298"/>
                    <a:pt x="1067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14" name="Google Shape;11214;p124"/>
            <p:cNvSpPr/>
            <p:nvPr/>
          </p:nvSpPr>
          <p:spPr>
            <a:xfrm>
              <a:off x="7857346" y="400200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15" name="Google Shape;11215;p124"/>
            <p:cNvSpPr/>
            <p:nvPr/>
          </p:nvSpPr>
          <p:spPr>
            <a:xfrm>
              <a:off x="7882087" y="4026715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16" name="Google Shape;11216;p124"/>
            <p:cNvSpPr/>
            <p:nvPr/>
          </p:nvSpPr>
          <p:spPr>
            <a:xfrm>
              <a:off x="8545608" y="3948721"/>
              <a:ext cx="1134754" cy="175368"/>
            </a:xfrm>
            <a:custGeom>
              <a:rect b="b" l="l" r="r" t="t"/>
              <a:pathLst>
                <a:path extrusionOk="0" fill="none" h="5628" w="36417">
                  <a:moveTo>
                    <a:pt x="0" y="0"/>
                  </a:moveTo>
                  <a:lnTo>
                    <a:pt x="6049" y="0"/>
                  </a:lnTo>
                  <a:lnTo>
                    <a:pt x="8379" y="2330"/>
                  </a:lnTo>
                  <a:lnTo>
                    <a:pt x="11676" y="5627"/>
                  </a:lnTo>
                  <a:lnTo>
                    <a:pt x="36416" y="5627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217" name="Google Shape;11217;p124"/>
          <p:cNvSpPr/>
          <p:nvPr/>
        </p:nvSpPr>
        <p:spPr>
          <a:xfrm rot="10800000">
            <a:off x="8027645" y="2478979"/>
            <a:ext cx="1994700" cy="68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18" name="Google Shape;11218;p124"/>
          <p:cNvSpPr/>
          <p:nvPr/>
        </p:nvSpPr>
        <p:spPr>
          <a:xfrm rot="10800000">
            <a:off x="4395" y="3859075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19" name="Google Shape;11219;p124"/>
          <p:cNvSpPr/>
          <p:nvPr/>
        </p:nvSpPr>
        <p:spPr>
          <a:xfrm rot="5400000">
            <a:off x="8206162" y="-3488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220" name="Google Shape;11220;p124"/>
          <p:cNvGrpSpPr/>
          <p:nvPr/>
        </p:nvGrpSpPr>
        <p:grpSpPr>
          <a:xfrm>
            <a:off x="7812807" y="1533337"/>
            <a:ext cx="1520982" cy="302065"/>
            <a:chOff x="5642557" y="-150670"/>
            <a:chExt cx="1520982" cy="302065"/>
          </a:xfrm>
        </p:grpSpPr>
        <p:sp>
          <p:nvSpPr>
            <p:cNvPr id="11221" name="Google Shape;11221;p124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22" name="Google Shape;11222;p124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23" name="Google Shape;11223;p124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24" name="Google Shape;11224;p124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25" name="Google Shape;11225;p124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226" name="Google Shape;11226;p124"/>
          <p:cNvGrpSpPr/>
          <p:nvPr/>
        </p:nvGrpSpPr>
        <p:grpSpPr>
          <a:xfrm rot="5400000">
            <a:off x="424642" y="3926674"/>
            <a:ext cx="302065" cy="1520982"/>
            <a:chOff x="-108754" y="2690919"/>
            <a:chExt cx="302065" cy="1520982"/>
          </a:xfrm>
        </p:grpSpPr>
        <p:sp>
          <p:nvSpPr>
            <p:cNvPr id="11227" name="Google Shape;11227;p124"/>
            <p:cNvSpPr/>
            <p:nvPr/>
          </p:nvSpPr>
          <p:spPr>
            <a:xfrm>
              <a:off x="-62388" y="2782841"/>
              <a:ext cx="209364" cy="1335580"/>
            </a:xfrm>
            <a:custGeom>
              <a:rect b="b" l="l" r="r" t="t"/>
              <a:pathLst>
                <a:path extrusionOk="0" fill="none" h="42862" w="6719">
                  <a:moveTo>
                    <a:pt x="0" y="42862"/>
                  </a:moveTo>
                  <a:lnTo>
                    <a:pt x="0" y="23799"/>
                  </a:lnTo>
                  <a:lnTo>
                    <a:pt x="6718" y="17056"/>
                  </a:lnTo>
                  <a:lnTo>
                    <a:pt x="6718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28" name="Google Shape;11228;p124"/>
            <p:cNvSpPr/>
            <p:nvPr/>
          </p:nvSpPr>
          <p:spPr>
            <a:xfrm>
              <a:off x="101358" y="2690919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1"/>
                  </a:moveTo>
                  <a:cubicBezTo>
                    <a:pt x="2281" y="1"/>
                    <a:pt x="2951" y="645"/>
                    <a:pt x="2951" y="1463"/>
                  </a:cubicBezTo>
                  <a:cubicBezTo>
                    <a:pt x="2951" y="2281"/>
                    <a:pt x="2281" y="2951"/>
                    <a:pt x="1463" y="2951"/>
                  </a:cubicBezTo>
                  <a:cubicBezTo>
                    <a:pt x="645" y="2951"/>
                    <a:pt x="1" y="2281"/>
                    <a:pt x="1" y="1463"/>
                  </a:cubicBezTo>
                  <a:cubicBezTo>
                    <a:pt x="1" y="645"/>
                    <a:pt x="645" y="1"/>
                    <a:pt x="1463" y="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29" name="Google Shape;11229;p124"/>
            <p:cNvSpPr/>
            <p:nvPr/>
          </p:nvSpPr>
          <p:spPr>
            <a:xfrm>
              <a:off x="125320" y="2714881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4" y="0"/>
                  </a:moveTo>
                  <a:cubicBezTo>
                    <a:pt x="322" y="0"/>
                    <a:pt x="0" y="322"/>
                    <a:pt x="0" y="694"/>
                  </a:cubicBezTo>
                  <a:cubicBezTo>
                    <a:pt x="0" y="1091"/>
                    <a:pt x="322" y="1388"/>
                    <a:pt x="694" y="1388"/>
                  </a:cubicBezTo>
                  <a:cubicBezTo>
                    <a:pt x="1091" y="1388"/>
                    <a:pt x="1388" y="1091"/>
                    <a:pt x="1388" y="694"/>
                  </a:cubicBezTo>
                  <a:cubicBezTo>
                    <a:pt x="1388" y="322"/>
                    <a:pt x="1091" y="0"/>
                    <a:pt x="6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30" name="Google Shape;11230;p124"/>
            <p:cNvSpPr/>
            <p:nvPr/>
          </p:nvSpPr>
          <p:spPr>
            <a:xfrm>
              <a:off x="-108754" y="4119948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88" y="0"/>
                  </a:moveTo>
                  <a:cubicBezTo>
                    <a:pt x="2306" y="0"/>
                    <a:pt x="2951" y="670"/>
                    <a:pt x="2951" y="1463"/>
                  </a:cubicBezTo>
                  <a:cubicBezTo>
                    <a:pt x="2951" y="2281"/>
                    <a:pt x="2306" y="2950"/>
                    <a:pt x="1488" y="2950"/>
                  </a:cubicBezTo>
                  <a:cubicBezTo>
                    <a:pt x="670" y="2950"/>
                    <a:pt x="1" y="2281"/>
                    <a:pt x="1" y="1463"/>
                  </a:cubicBezTo>
                  <a:cubicBezTo>
                    <a:pt x="1" y="670"/>
                    <a:pt x="670" y="0"/>
                    <a:pt x="1488" y="0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31" name="Google Shape;11231;p124"/>
            <p:cNvSpPr/>
            <p:nvPr/>
          </p:nvSpPr>
          <p:spPr>
            <a:xfrm>
              <a:off x="-84013" y="4144658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232" name="Google Shape;11232;p124"/>
          <p:cNvSpPr/>
          <p:nvPr/>
        </p:nvSpPr>
        <p:spPr>
          <a:xfrm flipH="1" rot="-5400000">
            <a:off x="1059557" y="-188896"/>
            <a:ext cx="1994700" cy="68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233" name="Google Shape;11233;p124"/>
          <p:cNvGrpSpPr/>
          <p:nvPr/>
        </p:nvGrpSpPr>
        <p:grpSpPr>
          <a:xfrm>
            <a:off x="8327763" y="172353"/>
            <a:ext cx="883262" cy="242091"/>
            <a:chOff x="2300350" y="2601250"/>
            <a:chExt cx="2275275" cy="623625"/>
          </a:xfrm>
        </p:grpSpPr>
        <p:sp>
          <p:nvSpPr>
            <p:cNvPr id="11234" name="Google Shape;11234;p124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35" name="Google Shape;11235;p124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36" name="Google Shape;11236;p124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37" name="Google Shape;11237;p124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38" name="Google Shape;11238;p124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39" name="Google Shape;11239;p124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240" name="Google Shape;11240;p124"/>
          <p:cNvGrpSpPr/>
          <p:nvPr/>
        </p:nvGrpSpPr>
        <p:grpSpPr>
          <a:xfrm flipH="1">
            <a:off x="-248008" y="1713528"/>
            <a:ext cx="883262" cy="242091"/>
            <a:chOff x="2300350" y="2601250"/>
            <a:chExt cx="2275275" cy="623625"/>
          </a:xfrm>
        </p:grpSpPr>
        <p:sp>
          <p:nvSpPr>
            <p:cNvPr id="11241" name="Google Shape;11241;p124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2" name="Google Shape;11242;p124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3" name="Google Shape;11243;p124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4" name="Google Shape;11244;p124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5" name="Google Shape;11245;p124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6" name="Google Shape;11246;p124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247" name="Google Shape;11247;p124"/>
          <p:cNvGrpSpPr/>
          <p:nvPr/>
        </p:nvGrpSpPr>
        <p:grpSpPr>
          <a:xfrm rot="-5400000">
            <a:off x="3666586" y="-57798"/>
            <a:ext cx="1823016" cy="296643"/>
            <a:chOff x="7857346" y="3902355"/>
            <a:chExt cx="1823016" cy="296643"/>
          </a:xfrm>
        </p:grpSpPr>
        <p:sp>
          <p:nvSpPr>
            <p:cNvPr id="11248" name="Google Shape;11248;p124"/>
            <p:cNvSpPr/>
            <p:nvPr/>
          </p:nvSpPr>
          <p:spPr>
            <a:xfrm>
              <a:off x="7956216" y="4048371"/>
              <a:ext cx="1724145" cy="150627"/>
            </a:xfrm>
            <a:custGeom>
              <a:rect b="b" l="l" r="r" t="t"/>
              <a:pathLst>
                <a:path extrusionOk="0" fill="none" h="4834" w="55332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9" name="Google Shape;11249;p124"/>
            <p:cNvSpPr/>
            <p:nvPr/>
          </p:nvSpPr>
          <p:spPr>
            <a:xfrm>
              <a:off x="8453686" y="390235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0" y="1488"/>
                  </a:moveTo>
                  <a:cubicBezTo>
                    <a:pt x="0" y="670"/>
                    <a:pt x="670" y="1"/>
                    <a:pt x="1488" y="1"/>
                  </a:cubicBezTo>
                  <a:cubicBezTo>
                    <a:pt x="2306" y="1"/>
                    <a:pt x="2950" y="670"/>
                    <a:pt x="2950" y="1488"/>
                  </a:cubicBezTo>
                  <a:cubicBezTo>
                    <a:pt x="2950" y="2281"/>
                    <a:pt x="2306" y="2951"/>
                    <a:pt x="1488" y="2951"/>
                  </a:cubicBezTo>
                  <a:cubicBezTo>
                    <a:pt x="670" y="2951"/>
                    <a:pt x="0" y="2281"/>
                    <a:pt x="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50" name="Google Shape;11250;p124"/>
            <p:cNvSpPr/>
            <p:nvPr/>
          </p:nvSpPr>
          <p:spPr>
            <a:xfrm>
              <a:off x="8478396" y="3927096"/>
              <a:ext cx="43281" cy="42502"/>
            </a:xfrm>
            <a:custGeom>
              <a:rect b="b" l="l" r="r" t="t"/>
              <a:pathLst>
                <a:path extrusionOk="0" h="1364" w="1389">
                  <a:moveTo>
                    <a:pt x="695" y="0"/>
                  </a:moveTo>
                  <a:cubicBezTo>
                    <a:pt x="298" y="0"/>
                    <a:pt x="1" y="298"/>
                    <a:pt x="1" y="694"/>
                  </a:cubicBezTo>
                  <a:cubicBezTo>
                    <a:pt x="1" y="1066"/>
                    <a:pt x="298" y="1363"/>
                    <a:pt x="695" y="1363"/>
                  </a:cubicBezTo>
                  <a:cubicBezTo>
                    <a:pt x="1067" y="1363"/>
                    <a:pt x="1389" y="1066"/>
                    <a:pt x="1389" y="694"/>
                  </a:cubicBezTo>
                  <a:cubicBezTo>
                    <a:pt x="1389" y="298"/>
                    <a:pt x="1067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51" name="Google Shape;11251;p124"/>
            <p:cNvSpPr/>
            <p:nvPr/>
          </p:nvSpPr>
          <p:spPr>
            <a:xfrm>
              <a:off x="7857346" y="400200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52" name="Google Shape;11252;p124"/>
            <p:cNvSpPr/>
            <p:nvPr/>
          </p:nvSpPr>
          <p:spPr>
            <a:xfrm>
              <a:off x="7882087" y="4026715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53" name="Google Shape;11253;p124"/>
            <p:cNvSpPr/>
            <p:nvPr/>
          </p:nvSpPr>
          <p:spPr>
            <a:xfrm>
              <a:off x="8545608" y="3948721"/>
              <a:ext cx="1134754" cy="175368"/>
            </a:xfrm>
            <a:custGeom>
              <a:rect b="b" l="l" r="r" t="t"/>
              <a:pathLst>
                <a:path extrusionOk="0" fill="none" h="5628" w="36417">
                  <a:moveTo>
                    <a:pt x="0" y="0"/>
                  </a:moveTo>
                  <a:lnTo>
                    <a:pt x="6049" y="0"/>
                  </a:lnTo>
                  <a:lnTo>
                    <a:pt x="8379" y="2330"/>
                  </a:lnTo>
                  <a:lnTo>
                    <a:pt x="11676" y="5627"/>
                  </a:lnTo>
                  <a:lnTo>
                    <a:pt x="36416" y="5627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"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1" name="Google Shape;931;p13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932" name="Google Shape;932;p13"/>
            <p:cNvSpPr/>
            <p:nvPr/>
          </p:nvSpPr>
          <p:spPr>
            <a:xfrm>
              <a:off x="597550" y="4893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" name="Google Shape;933;p13"/>
            <p:cNvSpPr/>
            <p:nvPr/>
          </p:nvSpPr>
          <p:spPr>
            <a:xfrm>
              <a:off x="597550" y="4780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" name="Google Shape;934;p13"/>
            <p:cNvSpPr/>
            <p:nvPr/>
          </p:nvSpPr>
          <p:spPr>
            <a:xfrm>
              <a:off x="597550" y="46671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" name="Google Shape;935;p13"/>
            <p:cNvSpPr/>
            <p:nvPr/>
          </p:nvSpPr>
          <p:spPr>
            <a:xfrm>
              <a:off x="597550" y="4553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" name="Google Shape;936;p13"/>
            <p:cNvSpPr/>
            <p:nvPr/>
          </p:nvSpPr>
          <p:spPr>
            <a:xfrm>
              <a:off x="597550" y="4441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" name="Google Shape;937;p13"/>
            <p:cNvSpPr/>
            <p:nvPr/>
          </p:nvSpPr>
          <p:spPr>
            <a:xfrm>
              <a:off x="597550" y="4328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" name="Google Shape;938;p13"/>
            <p:cNvSpPr/>
            <p:nvPr/>
          </p:nvSpPr>
          <p:spPr>
            <a:xfrm>
              <a:off x="597550" y="42150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p13"/>
            <p:cNvSpPr/>
            <p:nvPr/>
          </p:nvSpPr>
          <p:spPr>
            <a:xfrm>
              <a:off x="597550" y="4101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" name="Google Shape;940;p13"/>
            <p:cNvSpPr/>
            <p:nvPr/>
          </p:nvSpPr>
          <p:spPr>
            <a:xfrm>
              <a:off x="597550" y="3988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" name="Google Shape;941;p13"/>
            <p:cNvSpPr/>
            <p:nvPr/>
          </p:nvSpPr>
          <p:spPr>
            <a:xfrm>
              <a:off x="597550" y="3875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" name="Google Shape;942;p13"/>
            <p:cNvSpPr/>
            <p:nvPr/>
          </p:nvSpPr>
          <p:spPr>
            <a:xfrm>
              <a:off x="597550" y="3762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" name="Google Shape;943;p13"/>
            <p:cNvSpPr/>
            <p:nvPr/>
          </p:nvSpPr>
          <p:spPr>
            <a:xfrm>
              <a:off x="597550" y="36496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" name="Google Shape;944;p13"/>
            <p:cNvSpPr/>
            <p:nvPr/>
          </p:nvSpPr>
          <p:spPr>
            <a:xfrm>
              <a:off x="597550" y="35364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" name="Google Shape;945;p13"/>
            <p:cNvSpPr/>
            <p:nvPr/>
          </p:nvSpPr>
          <p:spPr>
            <a:xfrm>
              <a:off x="597550" y="34232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" name="Google Shape;946;p13"/>
            <p:cNvSpPr/>
            <p:nvPr/>
          </p:nvSpPr>
          <p:spPr>
            <a:xfrm>
              <a:off x="597550" y="33100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" name="Google Shape;947;p13"/>
            <p:cNvSpPr/>
            <p:nvPr/>
          </p:nvSpPr>
          <p:spPr>
            <a:xfrm>
              <a:off x="597550" y="31967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" name="Google Shape;948;p13"/>
            <p:cNvSpPr/>
            <p:nvPr/>
          </p:nvSpPr>
          <p:spPr>
            <a:xfrm>
              <a:off x="597550" y="30835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" name="Google Shape;949;p13"/>
            <p:cNvSpPr/>
            <p:nvPr/>
          </p:nvSpPr>
          <p:spPr>
            <a:xfrm>
              <a:off x="597550" y="29703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" name="Google Shape;950;p13"/>
            <p:cNvSpPr/>
            <p:nvPr/>
          </p:nvSpPr>
          <p:spPr>
            <a:xfrm>
              <a:off x="597550" y="28578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" name="Google Shape;951;p13"/>
            <p:cNvSpPr/>
            <p:nvPr/>
          </p:nvSpPr>
          <p:spPr>
            <a:xfrm>
              <a:off x="597550" y="27446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" name="Google Shape;952;p13"/>
            <p:cNvSpPr/>
            <p:nvPr/>
          </p:nvSpPr>
          <p:spPr>
            <a:xfrm>
              <a:off x="597550" y="263140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" name="Google Shape;953;p13"/>
            <p:cNvSpPr/>
            <p:nvPr/>
          </p:nvSpPr>
          <p:spPr>
            <a:xfrm>
              <a:off x="597550" y="251817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" name="Google Shape;954;p13"/>
            <p:cNvSpPr/>
            <p:nvPr/>
          </p:nvSpPr>
          <p:spPr>
            <a:xfrm>
              <a:off x="597550" y="24049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" name="Google Shape;955;p13"/>
            <p:cNvSpPr/>
            <p:nvPr/>
          </p:nvSpPr>
          <p:spPr>
            <a:xfrm>
              <a:off x="597550" y="22917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" name="Google Shape;956;p13"/>
            <p:cNvSpPr/>
            <p:nvPr/>
          </p:nvSpPr>
          <p:spPr>
            <a:xfrm>
              <a:off x="597550" y="21792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" name="Google Shape;957;p13"/>
            <p:cNvSpPr/>
            <p:nvPr/>
          </p:nvSpPr>
          <p:spPr>
            <a:xfrm>
              <a:off x="597550" y="20660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" name="Google Shape;958;p13"/>
            <p:cNvSpPr/>
            <p:nvPr/>
          </p:nvSpPr>
          <p:spPr>
            <a:xfrm>
              <a:off x="597550" y="19528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" name="Google Shape;959;p13"/>
            <p:cNvSpPr/>
            <p:nvPr/>
          </p:nvSpPr>
          <p:spPr>
            <a:xfrm>
              <a:off x="597550" y="1839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" name="Google Shape;960;p13"/>
            <p:cNvSpPr/>
            <p:nvPr/>
          </p:nvSpPr>
          <p:spPr>
            <a:xfrm>
              <a:off x="597550" y="1726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" name="Google Shape;961;p13"/>
            <p:cNvSpPr/>
            <p:nvPr/>
          </p:nvSpPr>
          <p:spPr>
            <a:xfrm>
              <a:off x="597550" y="16131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" name="Google Shape;962;p13"/>
            <p:cNvSpPr/>
            <p:nvPr/>
          </p:nvSpPr>
          <p:spPr>
            <a:xfrm>
              <a:off x="597550" y="1499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" name="Google Shape;963;p13"/>
            <p:cNvSpPr/>
            <p:nvPr/>
          </p:nvSpPr>
          <p:spPr>
            <a:xfrm>
              <a:off x="597550" y="1387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" name="Google Shape;964;p13"/>
            <p:cNvSpPr/>
            <p:nvPr/>
          </p:nvSpPr>
          <p:spPr>
            <a:xfrm>
              <a:off x="597550" y="1274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" name="Google Shape;965;p13"/>
            <p:cNvSpPr/>
            <p:nvPr/>
          </p:nvSpPr>
          <p:spPr>
            <a:xfrm>
              <a:off x="597550" y="11610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" name="Google Shape;966;p13"/>
            <p:cNvSpPr/>
            <p:nvPr/>
          </p:nvSpPr>
          <p:spPr>
            <a:xfrm>
              <a:off x="597550" y="1047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" name="Google Shape;967;p13"/>
            <p:cNvSpPr/>
            <p:nvPr/>
          </p:nvSpPr>
          <p:spPr>
            <a:xfrm>
              <a:off x="597550" y="934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" name="Google Shape;968;p13"/>
            <p:cNvSpPr/>
            <p:nvPr/>
          </p:nvSpPr>
          <p:spPr>
            <a:xfrm>
              <a:off x="597550" y="821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" name="Google Shape;969;p13"/>
            <p:cNvSpPr/>
            <p:nvPr/>
          </p:nvSpPr>
          <p:spPr>
            <a:xfrm>
              <a:off x="597550" y="708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70" name="Google Shape;970;p13"/>
          <p:cNvSpPr txBox="1"/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971" name="Google Shape;971;p13"/>
          <p:cNvSpPr txBox="1"/>
          <p:nvPr>
            <p:ph idx="2" type="title"/>
          </p:nvPr>
        </p:nvSpPr>
        <p:spPr>
          <a:xfrm>
            <a:off x="776550" y="1982455"/>
            <a:ext cx="22335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972" name="Google Shape;972;p13"/>
          <p:cNvSpPr txBox="1"/>
          <p:nvPr>
            <p:ph idx="1" type="subTitle"/>
          </p:nvPr>
        </p:nvSpPr>
        <p:spPr>
          <a:xfrm>
            <a:off x="776550" y="2391054"/>
            <a:ext cx="2233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3" name="Google Shape;973;p13"/>
          <p:cNvSpPr txBox="1"/>
          <p:nvPr>
            <p:ph hasCustomPrompt="1" idx="3" type="title"/>
          </p:nvPr>
        </p:nvSpPr>
        <p:spPr>
          <a:xfrm>
            <a:off x="776550" y="1345282"/>
            <a:ext cx="2233500" cy="484800"/>
          </a:xfrm>
          <a:prstGeom prst="rect">
            <a:avLst/>
          </a:prstGeom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5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74" name="Google Shape;974;p13"/>
          <p:cNvSpPr txBox="1"/>
          <p:nvPr>
            <p:ph idx="4" type="title"/>
          </p:nvPr>
        </p:nvSpPr>
        <p:spPr>
          <a:xfrm>
            <a:off x="3471150" y="1982455"/>
            <a:ext cx="22017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975" name="Google Shape;975;p13"/>
          <p:cNvSpPr txBox="1"/>
          <p:nvPr>
            <p:ph idx="5" type="subTitle"/>
          </p:nvPr>
        </p:nvSpPr>
        <p:spPr>
          <a:xfrm>
            <a:off x="3471150" y="2391054"/>
            <a:ext cx="22017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6" name="Google Shape;976;p13"/>
          <p:cNvSpPr txBox="1"/>
          <p:nvPr>
            <p:ph hasCustomPrompt="1" idx="6" type="title"/>
          </p:nvPr>
        </p:nvSpPr>
        <p:spPr>
          <a:xfrm>
            <a:off x="3471150" y="1345282"/>
            <a:ext cx="2201700" cy="484800"/>
          </a:xfrm>
          <a:prstGeom prst="rect">
            <a:avLst/>
          </a:prstGeom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5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77" name="Google Shape;977;p13"/>
          <p:cNvSpPr txBox="1"/>
          <p:nvPr>
            <p:ph idx="7" type="title"/>
          </p:nvPr>
        </p:nvSpPr>
        <p:spPr>
          <a:xfrm>
            <a:off x="6149850" y="1982455"/>
            <a:ext cx="22017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978" name="Google Shape;978;p13"/>
          <p:cNvSpPr txBox="1"/>
          <p:nvPr>
            <p:ph idx="8" type="subTitle"/>
          </p:nvPr>
        </p:nvSpPr>
        <p:spPr>
          <a:xfrm>
            <a:off x="6149850" y="2391054"/>
            <a:ext cx="22017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9" name="Google Shape;979;p13"/>
          <p:cNvSpPr txBox="1"/>
          <p:nvPr>
            <p:ph hasCustomPrompt="1" idx="9" type="title"/>
          </p:nvPr>
        </p:nvSpPr>
        <p:spPr>
          <a:xfrm>
            <a:off x="6149850" y="1345282"/>
            <a:ext cx="2201700" cy="484800"/>
          </a:xfrm>
          <a:prstGeom prst="rect">
            <a:avLst/>
          </a:prstGeom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5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80" name="Google Shape;980;p13"/>
          <p:cNvSpPr txBox="1"/>
          <p:nvPr>
            <p:ph idx="13" type="title"/>
          </p:nvPr>
        </p:nvSpPr>
        <p:spPr>
          <a:xfrm>
            <a:off x="776550" y="3617845"/>
            <a:ext cx="22335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981" name="Google Shape;981;p13"/>
          <p:cNvSpPr txBox="1"/>
          <p:nvPr>
            <p:ph idx="14" type="subTitle"/>
          </p:nvPr>
        </p:nvSpPr>
        <p:spPr>
          <a:xfrm>
            <a:off x="776550" y="4026444"/>
            <a:ext cx="2233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2" name="Google Shape;982;p13"/>
          <p:cNvSpPr txBox="1"/>
          <p:nvPr>
            <p:ph hasCustomPrompt="1" idx="15" type="title"/>
          </p:nvPr>
        </p:nvSpPr>
        <p:spPr>
          <a:xfrm>
            <a:off x="776550" y="2980641"/>
            <a:ext cx="2233500" cy="484800"/>
          </a:xfrm>
          <a:prstGeom prst="rect">
            <a:avLst/>
          </a:prstGeom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5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83" name="Google Shape;983;p13"/>
          <p:cNvSpPr txBox="1"/>
          <p:nvPr>
            <p:ph idx="16" type="title"/>
          </p:nvPr>
        </p:nvSpPr>
        <p:spPr>
          <a:xfrm>
            <a:off x="3471150" y="3617845"/>
            <a:ext cx="22017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984" name="Google Shape;984;p13"/>
          <p:cNvSpPr txBox="1"/>
          <p:nvPr>
            <p:ph idx="17" type="subTitle"/>
          </p:nvPr>
        </p:nvSpPr>
        <p:spPr>
          <a:xfrm>
            <a:off x="3471150" y="4026444"/>
            <a:ext cx="22017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5" name="Google Shape;985;p13"/>
          <p:cNvSpPr txBox="1"/>
          <p:nvPr>
            <p:ph hasCustomPrompt="1" idx="18" type="title"/>
          </p:nvPr>
        </p:nvSpPr>
        <p:spPr>
          <a:xfrm>
            <a:off x="3471150" y="2980641"/>
            <a:ext cx="2201700" cy="484800"/>
          </a:xfrm>
          <a:prstGeom prst="rect">
            <a:avLst/>
          </a:prstGeom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5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86" name="Google Shape;986;p13"/>
          <p:cNvSpPr txBox="1"/>
          <p:nvPr>
            <p:ph idx="19" type="title"/>
          </p:nvPr>
        </p:nvSpPr>
        <p:spPr>
          <a:xfrm>
            <a:off x="6149850" y="3617845"/>
            <a:ext cx="22017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987" name="Google Shape;987;p13"/>
          <p:cNvSpPr txBox="1"/>
          <p:nvPr>
            <p:ph idx="20" type="subTitle"/>
          </p:nvPr>
        </p:nvSpPr>
        <p:spPr>
          <a:xfrm>
            <a:off x="6149850" y="4026444"/>
            <a:ext cx="22017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8" name="Google Shape;988;p13"/>
          <p:cNvSpPr txBox="1"/>
          <p:nvPr>
            <p:ph hasCustomPrompt="1" idx="21" type="title"/>
          </p:nvPr>
        </p:nvSpPr>
        <p:spPr>
          <a:xfrm>
            <a:off x="6149850" y="2980641"/>
            <a:ext cx="2201700" cy="484800"/>
          </a:xfrm>
          <a:prstGeom prst="rect">
            <a:avLst/>
          </a:prstGeom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5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grpSp>
        <p:nvGrpSpPr>
          <p:cNvPr id="989" name="Google Shape;989;p13"/>
          <p:cNvGrpSpPr/>
          <p:nvPr/>
        </p:nvGrpSpPr>
        <p:grpSpPr>
          <a:xfrm rot="5400000">
            <a:off x="8381450" y="4569182"/>
            <a:ext cx="98902" cy="553090"/>
            <a:chOff x="4898850" y="4820550"/>
            <a:chExt cx="98902" cy="553090"/>
          </a:xfrm>
        </p:grpSpPr>
        <p:sp>
          <p:nvSpPr>
            <p:cNvPr id="990" name="Google Shape;990;p13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" name="Google Shape;991;p13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" name="Google Shape;992;p13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" name="Google Shape;993;p13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" name="Google Shape;994;p13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5" name="Google Shape;995;p13"/>
          <p:cNvSpPr/>
          <p:nvPr/>
        </p:nvSpPr>
        <p:spPr>
          <a:xfrm>
            <a:off x="7" y="2056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96" name="Google Shape;996;p13"/>
          <p:cNvGrpSpPr/>
          <p:nvPr/>
        </p:nvGrpSpPr>
        <p:grpSpPr>
          <a:xfrm rot="-5400000">
            <a:off x="-148234" y="322631"/>
            <a:ext cx="883262" cy="242091"/>
            <a:chOff x="2300350" y="2601250"/>
            <a:chExt cx="2275275" cy="623625"/>
          </a:xfrm>
        </p:grpSpPr>
        <p:sp>
          <p:nvSpPr>
            <p:cNvPr id="997" name="Google Shape;997;p13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" name="Google Shape;998;p13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" name="Google Shape;999;p13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" name="Google Shape;1000;p13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" name="Google Shape;1001;p13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" name="Google Shape;1002;p13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03" name="Google Shape;1003;p13"/>
          <p:cNvSpPr/>
          <p:nvPr/>
        </p:nvSpPr>
        <p:spPr>
          <a:xfrm flipH="1" rot="5400000">
            <a:off x="8216276" y="-335305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04" name="Google Shape;1004;p13"/>
          <p:cNvGrpSpPr/>
          <p:nvPr/>
        </p:nvGrpSpPr>
        <p:grpSpPr>
          <a:xfrm>
            <a:off x="-256008" y="4796266"/>
            <a:ext cx="1105976" cy="133969"/>
            <a:chOff x="8183182" y="663852"/>
            <a:chExt cx="1475028" cy="178673"/>
          </a:xfrm>
        </p:grpSpPr>
        <p:grpSp>
          <p:nvGrpSpPr>
            <p:cNvPr id="1005" name="Google Shape;1005;p13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1006" name="Google Shape;1006;p13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7" name="Google Shape;1007;p13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8" name="Google Shape;1008;p13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9" name="Google Shape;1009;p13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0" name="Google Shape;1010;p13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1" name="Google Shape;1011;p13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2" name="Google Shape;1012;p13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3" name="Google Shape;1013;p13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4" name="Google Shape;1014;p13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5" name="Google Shape;1015;p13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16" name="Google Shape;1016;p13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1017" name="Google Shape;1017;p13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8" name="Google Shape;1018;p13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9" name="Google Shape;1019;p13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0" name="Google Shape;1020;p13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1" name="Google Shape;1021;p13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2" name="Google Shape;1022;p13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3" name="Google Shape;1023;p13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4" name="Google Shape;1024;p13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5" name="Google Shape;1025;p13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6" name="Google Shape;1026;p13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027" name="Google Shape;1027;p13"/>
          <p:cNvGrpSpPr/>
          <p:nvPr/>
        </p:nvGrpSpPr>
        <p:grpSpPr>
          <a:xfrm>
            <a:off x="8290084" y="239916"/>
            <a:ext cx="1105976" cy="133969"/>
            <a:chOff x="8183182" y="663852"/>
            <a:chExt cx="1475028" cy="178673"/>
          </a:xfrm>
        </p:grpSpPr>
        <p:grpSp>
          <p:nvGrpSpPr>
            <p:cNvPr id="1028" name="Google Shape;1028;p13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1029" name="Google Shape;1029;p13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0" name="Google Shape;1030;p13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1" name="Google Shape;1031;p13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2" name="Google Shape;1032;p13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3" name="Google Shape;1033;p13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4" name="Google Shape;1034;p13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5" name="Google Shape;1035;p13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6" name="Google Shape;1036;p13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7" name="Google Shape;1037;p13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8" name="Google Shape;1038;p13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39" name="Google Shape;1039;p13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1040" name="Google Shape;1040;p13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1" name="Google Shape;1041;p13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2" name="Google Shape;1042;p13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3" name="Google Shape;1043;p13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4" name="Google Shape;1044;p13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5" name="Google Shape;1045;p13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6" name="Google Shape;1046;p13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7" name="Google Shape;1047;p13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8" name="Google Shape;1048;p13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9" name="Google Shape;1049;p13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050" name="Google Shape;1050;p13"/>
          <p:cNvGrpSpPr/>
          <p:nvPr/>
        </p:nvGrpSpPr>
        <p:grpSpPr>
          <a:xfrm rot="5400000">
            <a:off x="8428614" y="2891627"/>
            <a:ext cx="883262" cy="242091"/>
            <a:chOff x="2300350" y="2601250"/>
            <a:chExt cx="2275275" cy="623625"/>
          </a:xfrm>
        </p:grpSpPr>
        <p:sp>
          <p:nvSpPr>
            <p:cNvPr id="1051" name="Google Shape;1051;p13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" name="Google Shape;1052;p13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" name="Google Shape;1053;p13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" name="Google Shape;1054;p13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" name="Google Shape;1055;p13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" name="Google Shape;1056;p13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57" name="Google Shape;1057;p13"/>
          <p:cNvGrpSpPr/>
          <p:nvPr/>
        </p:nvGrpSpPr>
        <p:grpSpPr>
          <a:xfrm>
            <a:off x="1634157" y="-107958"/>
            <a:ext cx="1520982" cy="302065"/>
            <a:chOff x="5642557" y="-150670"/>
            <a:chExt cx="1520982" cy="302065"/>
          </a:xfrm>
        </p:grpSpPr>
        <p:sp>
          <p:nvSpPr>
            <p:cNvPr id="1058" name="Google Shape;1058;p13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" name="Google Shape;1059;p13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" name="Google Shape;1060;p13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" name="Google Shape;1061;p13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" name="Google Shape;1062;p13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254" name="Shape 11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55" name="Google Shape;11255;p125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11256" name="Google Shape;11256;p125"/>
            <p:cNvSpPr/>
            <p:nvPr/>
          </p:nvSpPr>
          <p:spPr>
            <a:xfrm>
              <a:off x="597550" y="4893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57" name="Google Shape;11257;p125"/>
            <p:cNvSpPr/>
            <p:nvPr/>
          </p:nvSpPr>
          <p:spPr>
            <a:xfrm>
              <a:off x="597550" y="4780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58" name="Google Shape;11258;p125"/>
            <p:cNvSpPr/>
            <p:nvPr/>
          </p:nvSpPr>
          <p:spPr>
            <a:xfrm>
              <a:off x="597550" y="46671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59" name="Google Shape;11259;p125"/>
            <p:cNvSpPr/>
            <p:nvPr/>
          </p:nvSpPr>
          <p:spPr>
            <a:xfrm>
              <a:off x="597550" y="4553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60" name="Google Shape;11260;p125"/>
            <p:cNvSpPr/>
            <p:nvPr/>
          </p:nvSpPr>
          <p:spPr>
            <a:xfrm>
              <a:off x="597550" y="4441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61" name="Google Shape;11261;p125"/>
            <p:cNvSpPr/>
            <p:nvPr/>
          </p:nvSpPr>
          <p:spPr>
            <a:xfrm>
              <a:off x="597550" y="4328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62" name="Google Shape;11262;p125"/>
            <p:cNvSpPr/>
            <p:nvPr/>
          </p:nvSpPr>
          <p:spPr>
            <a:xfrm>
              <a:off x="597550" y="42150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63" name="Google Shape;11263;p125"/>
            <p:cNvSpPr/>
            <p:nvPr/>
          </p:nvSpPr>
          <p:spPr>
            <a:xfrm>
              <a:off x="597550" y="4101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64" name="Google Shape;11264;p125"/>
            <p:cNvSpPr/>
            <p:nvPr/>
          </p:nvSpPr>
          <p:spPr>
            <a:xfrm>
              <a:off x="597550" y="3988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65" name="Google Shape;11265;p125"/>
            <p:cNvSpPr/>
            <p:nvPr/>
          </p:nvSpPr>
          <p:spPr>
            <a:xfrm>
              <a:off x="597550" y="3875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66" name="Google Shape;11266;p125"/>
            <p:cNvSpPr/>
            <p:nvPr/>
          </p:nvSpPr>
          <p:spPr>
            <a:xfrm>
              <a:off x="597550" y="3762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67" name="Google Shape;11267;p125"/>
            <p:cNvSpPr/>
            <p:nvPr/>
          </p:nvSpPr>
          <p:spPr>
            <a:xfrm>
              <a:off x="597550" y="36496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68" name="Google Shape;11268;p125"/>
            <p:cNvSpPr/>
            <p:nvPr/>
          </p:nvSpPr>
          <p:spPr>
            <a:xfrm>
              <a:off x="597550" y="35364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69" name="Google Shape;11269;p125"/>
            <p:cNvSpPr/>
            <p:nvPr/>
          </p:nvSpPr>
          <p:spPr>
            <a:xfrm>
              <a:off x="597550" y="34232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70" name="Google Shape;11270;p125"/>
            <p:cNvSpPr/>
            <p:nvPr/>
          </p:nvSpPr>
          <p:spPr>
            <a:xfrm>
              <a:off x="597550" y="33100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71" name="Google Shape;11271;p125"/>
            <p:cNvSpPr/>
            <p:nvPr/>
          </p:nvSpPr>
          <p:spPr>
            <a:xfrm>
              <a:off x="597550" y="31967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72" name="Google Shape;11272;p125"/>
            <p:cNvSpPr/>
            <p:nvPr/>
          </p:nvSpPr>
          <p:spPr>
            <a:xfrm>
              <a:off x="597550" y="30835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73" name="Google Shape;11273;p125"/>
            <p:cNvSpPr/>
            <p:nvPr/>
          </p:nvSpPr>
          <p:spPr>
            <a:xfrm>
              <a:off x="597550" y="29703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74" name="Google Shape;11274;p125"/>
            <p:cNvSpPr/>
            <p:nvPr/>
          </p:nvSpPr>
          <p:spPr>
            <a:xfrm>
              <a:off x="597550" y="28578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75" name="Google Shape;11275;p125"/>
            <p:cNvSpPr/>
            <p:nvPr/>
          </p:nvSpPr>
          <p:spPr>
            <a:xfrm>
              <a:off x="597550" y="27446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76" name="Google Shape;11276;p125"/>
            <p:cNvSpPr/>
            <p:nvPr/>
          </p:nvSpPr>
          <p:spPr>
            <a:xfrm>
              <a:off x="597550" y="263140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77" name="Google Shape;11277;p125"/>
            <p:cNvSpPr/>
            <p:nvPr/>
          </p:nvSpPr>
          <p:spPr>
            <a:xfrm>
              <a:off x="597550" y="251817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78" name="Google Shape;11278;p125"/>
            <p:cNvSpPr/>
            <p:nvPr/>
          </p:nvSpPr>
          <p:spPr>
            <a:xfrm>
              <a:off x="597550" y="24049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79" name="Google Shape;11279;p125"/>
            <p:cNvSpPr/>
            <p:nvPr/>
          </p:nvSpPr>
          <p:spPr>
            <a:xfrm>
              <a:off x="597550" y="22917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80" name="Google Shape;11280;p125"/>
            <p:cNvSpPr/>
            <p:nvPr/>
          </p:nvSpPr>
          <p:spPr>
            <a:xfrm>
              <a:off x="597550" y="21792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81" name="Google Shape;11281;p125"/>
            <p:cNvSpPr/>
            <p:nvPr/>
          </p:nvSpPr>
          <p:spPr>
            <a:xfrm>
              <a:off x="597550" y="20660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82" name="Google Shape;11282;p125"/>
            <p:cNvSpPr/>
            <p:nvPr/>
          </p:nvSpPr>
          <p:spPr>
            <a:xfrm>
              <a:off x="597550" y="19528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83" name="Google Shape;11283;p125"/>
            <p:cNvSpPr/>
            <p:nvPr/>
          </p:nvSpPr>
          <p:spPr>
            <a:xfrm>
              <a:off x="597550" y="1839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84" name="Google Shape;11284;p125"/>
            <p:cNvSpPr/>
            <p:nvPr/>
          </p:nvSpPr>
          <p:spPr>
            <a:xfrm>
              <a:off x="597550" y="1726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85" name="Google Shape;11285;p125"/>
            <p:cNvSpPr/>
            <p:nvPr/>
          </p:nvSpPr>
          <p:spPr>
            <a:xfrm>
              <a:off x="597550" y="16131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86" name="Google Shape;11286;p125"/>
            <p:cNvSpPr/>
            <p:nvPr/>
          </p:nvSpPr>
          <p:spPr>
            <a:xfrm>
              <a:off x="597550" y="1499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87" name="Google Shape;11287;p125"/>
            <p:cNvSpPr/>
            <p:nvPr/>
          </p:nvSpPr>
          <p:spPr>
            <a:xfrm>
              <a:off x="597550" y="1387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88" name="Google Shape;11288;p125"/>
            <p:cNvSpPr/>
            <p:nvPr/>
          </p:nvSpPr>
          <p:spPr>
            <a:xfrm>
              <a:off x="597550" y="1274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89" name="Google Shape;11289;p125"/>
            <p:cNvSpPr/>
            <p:nvPr/>
          </p:nvSpPr>
          <p:spPr>
            <a:xfrm>
              <a:off x="597550" y="11610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90" name="Google Shape;11290;p125"/>
            <p:cNvSpPr/>
            <p:nvPr/>
          </p:nvSpPr>
          <p:spPr>
            <a:xfrm>
              <a:off x="597550" y="1047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91" name="Google Shape;11291;p125"/>
            <p:cNvSpPr/>
            <p:nvPr/>
          </p:nvSpPr>
          <p:spPr>
            <a:xfrm>
              <a:off x="597550" y="934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92" name="Google Shape;11292;p125"/>
            <p:cNvSpPr/>
            <p:nvPr/>
          </p:nvSpPr>
          <p:spPr>
            <a:xfrm>
              <a:off x="597550" y="821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93" name="Google Shape;11293;p125"/>
            <p:cNvSpPr/>
            <p:nvPr/>
          </p:nvSpPr>
          <p:spPr>
            <a:xfrm>
              <a:off x="597550" y="708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294" name="Google Shape;11294;p125"/>
          <p:cNvSpPr txBox="1"/>
          <p:nvPr>
            <p:ph idx="1" type="subTitle"/>
          </p:nvPr>
        </p:nvSpPr>
        <p:spPr>
          <a:xfrm>
            <a:off x="2399850" y="2366051"/>
            <a:ext cx="4344300" cy="106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95" name="Google Shape;11295;p125"/>
          <p:cNvSpPr txBox="1"/>
          <p:nvPr>
            <p:ph type="title"/>
          </p:nvPr>
        </p:nvSpPr>
        <p:spPr>
          <a:xfrm>
            <a:off x="2399850" y="1723050"/>
            <a:ext cx="4344300" cy="572700"/>
          </a:xfrm>
          <a:prstGeom prst="rect">
            <a:avLst/>
          </a:prstGeom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1296" name="Google Shape;11296;p125"/>
          <p:cNvSpPr/>
          <p:nvPr/>
        </p:nvSpPr>
        <p:spPr>
          <a:xfrm rot="-5400000">
            <a:off x="348812" y="25800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297" name="Google Shape;11297;p125"/>
          <p:cNvGrpSpPr/>
          <p:nvPr/>
        </p:nvGrpSpPr>
        <p:grpSpPr>
          <a:xfrm rot="10800000">
            <a:off x="-11" y="779178"/>
            <a:ext cx="883262" cy="242091"/>
            <a:chOff x="2300350" y="2601250"/>
            <a:chExt cx="2275275" cy="623625"/>
          </a:xfrm>
        </p:grpSpPr>
        <p:sp>
          <p:nvSpPr>
            <p:cNvPr id="11298" name="Google Shape;11298;p125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99" name="Google Shape;11299;p125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00" name="Google Shape;11300;p125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01" name="Google Shape;11301;p125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02" name="Google Shape;11302;p125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03" name="Google Shape;11303;p125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304" name="Google Shape;11304;p125"/>
          <p:cNvSpPr/>
          <p:nvPr/>
        </p:nvSpPr>
        <p:spPr>
          <a:xfrm rot="5400000">
            <a:off x="1495470" y="-491996"/>
            <a:ext cx="1994700" cy="68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05" name="Google Shape;11305;p125"/>
          <p:cNvSpPr/>
          <p:nvPr/>
        </p:nvSpPr>
        <p:spPr>
          <a:xfrm rot="5400000">
            <a:off x="1774770" y="-188896"/>
            <a:ext cx="1994700" cy="68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06" name="Google Shape;11306;p125"/>
          <p:cNvSpPr/>
          <p:nvPr/>
        </p:nvSpPr>
        <p:spPr>
          <a:xfrm>
            <a:off x="8557212" y="-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307" name="Google Shape;11307;p125"/>
          <p:cNvGrpSpPr/>
          <p:nvPr/>
        </p:nvGrpSpPr>
        <p:grpSpPr>
          <a:xfrm>
            <a:off x="-1414555" y="3287329"/>
            <a:ext cx="2297800" cy="347400"/>
            <a:chOff x="-1414555" y="3439729"/>
            <a:chExt cx="2297800" cy="347400"/>
          </a:xfrm>
        </p:grpSpPr>
        <p:sp>
          <p:nvSpPr>
            <p:cNvPr id="11308" name="Google Shape;11308;p125"/>
            <p:cNvSpPr/>
            <p:nvPr/>
          </p:nvSpPr>
          <p:spPr>
            <a:xfrm>
              <a:off x="-1414555" y="3719029"/>
              <a:ext cx="1994700" cy="681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09" name="Google Shape;11309;p125"/>
            <p:cNvSpPr/>
            <p:nvPr/>
          </p:nvSpPr>
          <p:spPr>
            <a:xfrm>
              <a:off x="-1111455" y="3439729"/>
              <a:ext cx="1994700" cy="681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310" name="Google Shape;11310;p125"/>
          <p:cNvGrpSpPr/>
          <p:nvPr/>
        </p:nvGrpSpPr>
        <p:grpSpPr>
          <a:xfrm>
            <a:off x="5512632" y="-116346"/>
            <a:ext cx="1520982" cy="302065"/>
            <a:chOff x="5642557" y="-150670"/>
            <a:chExt cx="1520982" cy="302065"/>
          </a:xfrm>
        </p:grpSpPr>
        <p:sp>
          <p:nvSpPr>
            <p:cNvPr id="11311" name="Google Shape;11311;p125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12" name="Google Shape;11312;p125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13" name="Google Shape;11313;p125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14" name="Google Shape;11314;p125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15" name="Google Shape;11315;p125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316" name="Google Shape;11316;p125"/>
          <p:cNvGrpSpPr/>
          <p:nvPr/>
        </p:nvGrpSpPr>
        <p:grpSpPr>
          <a:xfrm flipH="1" rot="10800000">
            <a:off x="7918521" y="1923880"/>
            <a:ext cx="1823016" cy="296643"/>
            <a:chOff x="7857346" y="3902355"/>
            <a:chExt cx="1823016" cy="296643"/>
          </a:xfrm>
        </p:grpSpPr>
        <p:sp>
          <p:nvSpPr>
            <p:cNvPr id="11317" name="Google Shape;11317;p125"/>
            <p:cNvSpPr/>
            <p:nvPr/>
          </p:nvSpPr>
          <p:spPr>
            <a:xfrm>
              <a:off x="7956216" y="4048371"/>
              <a:ext cx="1724145" cy="150627"/>
            </a:xfrm>
            <a:custGeom>
              <a:rect b="b" l="l" r="r" t="t"/>
              <a:pathLst>
                <a:path extrusionOk="0" fill="none" h="4834" w="55332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18" name="Google Shape;11318;p125"/>
            <p:cNvSpPr/>
            <p:nvPr/>
          </p:nvSpPr>
          <p:spPr>
            <a:xfrm>
              <a:off x="8453686" y="390235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0" y="1488"/>
                  </a:moveTo>
                  <a:cubicBezTo>
                    <a:pt x="0" y="670"/>
                    <a:pt x="670" y="1"/>
                    <a:pt x="1488" y="1"/>
                  </a:cubicBezTo>
                  <a:cubicBezTo>
                    <a:pt x="2306" y="1"/>
                    <a:pt x="2950" y="670"/>
                    <a:pt x="2950" y="1488"/>
                  </a:cubicBezTo>
                  <a:cubicBezTo>
                    <a:pt x="2950" y="2281"/>
                    <a:pt x="2306" y="2951"/>
                    <a:pt x="1488" y="2951"/>
                  </a:cubicBezTo>
                  <a:cubicBezTo>
                    <a:pt x="670" y="2951"/>
                    <a:pt x="0" y="2281"/>
                    <a:pt x="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19" name="Google Shape;11319;p125"/>
            <p:cNvSpPr/>
            <p:nvPr/>
          </p:nvSpPr>
          <p:spPr>
            <a:xfrm>
              <a:off x="8478396" y="3927096"/>
              <a:ext cx="43281" cy="42502"/>
            </a:xfrm>
            <a:custGeom>
              <a:rect b="b" l="l" r="r" t="t"/>
              <a:pathLst>
                <a:path extrusionOk="0" h="1364" w="1389">
                  <a:moveTo>
                    <a:pt x="695" y="0"/>
                  </a:moveTo>
                  <a:cubicBezTo>
                    <a:pt x="298" y="0"/>
                    <a:pt x="1" y="298"/>
                    <a:pt x="1" y="694"/>
                  </a:cubicBezTo>
                  <a:cubicBezTo>
                    <a:pt x="1" y="1066"/>
                    <a:pt x="298" y="1363"/>
                    <a:pt x="695" y="1363"/>
                  </a:cubicBezTo>
                  <a:cubicBezTo>
                    <a:pt x="1067" y="1363"/>
                    <a:pt x="1389" y="1066"/>
                    <a:pt x="1389" y="694"/>
                  </a:cubicBezTo>
                  <a:cubicBezTo>
                    <a:pt x="1389" y="298"/>
                    <a:pt x="1067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20" name="Google Shape;11320;p125"/>
            <p:cNvSpPr/>
            <p:nvPr/>
          </p:nvSpPr>
          <p:spPr>
            <a:xfrm>
              <a:off x="7857346" y="400200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21" name="Google Shape;11321;p125"/>
            <p:cNvSpPr/>
            <p:nvPr/>
          </p:nvSpPr>
          <p:spPr>
            <a:xfrm>
              <a:off x="7882087" y="4026715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22" name="Google Shape;11322;p125"/>
            <p:cNvSpPr/>
            <p:nvPr/>
          </p:nvSpPr>
          <p:spPr>
            <a:xfrm>
              <a:off x="8545608" y="3948721"/>
              <a:ext cx="1134754" cy="175368"/>
            </a:xfrm>
            <a:custGeom>
              <a:rect b="b" l="l" r="r" t="t"/>
              <a:pathLst>
                <a:path extrusionOk="0" fill="none" h="5628" w="36417">
                  <a:moveTo>
                    <a:pt x="0" y="0"/>
                  </a:moveTo>
                  <a:lnTo>
                    <a:pt x="6049" y="0"/>
                  </a:lnTo>
                  <a:lnTo>
                    <a:pt x="8379" y="2330"/>
                  </a:lnTo>
                  <a:lnTo>
                    <a:pt x="11676" y="5627"/>
                  </a:lnTo>
                  <a:lnTo>
                    <a:pt x="36416" y="5627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323" name="Google Shape;11323;p125"/>
          <p:cNvGrpSpPr/>
          <p:nvPr/>
        </p:nvGrpSpPr>
        <p:grpSpPr>
          <a:xfrm flipH="1">
            <a:off x="-799254" y="2157805"/>
            <a:ext cx="1823016" cy="196994"/>
            <a:chOff x="7857346" y="4002005"/>
            <a:chExt cx="1823016" cy="196994"/>
          </a:xfrm>
        </p:grpSpPr>
        <p:sp>
          <p:nvSpPr>
            <p:cNvPr id="11324" name="Google Shape;11324;p125"/>
            <p:cNvSpPr/>
            <p:nvPr/>
          </p:nvSpPr>
          <p:spPr>
            <a:xfrm>
              <a:off x="7956216" y="4048371"/>
              <a:ext cx="1724145" cy="150627"/>
            </a:xfrm>
            <a:custGeom>
              <a:rect b="b" l="l" r="r" t="t"/>
              <a:pathLst>
                <a:path extrusionOk="0" fill="none" h="4834" w="55332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25" name="Google Shape;11325;p125"/>
            <p:cNvSpPr/>
            <p:nvPr/>
          </p:nvSpPr>
          <p:spPr>
            <a:xfrm>
              <a:off x="7857346" y="400200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26" name="Google Shape;11326;p125"/>
            <p:cNvSpPr/>
            <p:nvPr/>
          </p:nvSpPr>
          <p:spPr>
            <a:xfrm>
              <a:off x="7882087" y="4026715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327" name="Google Shape;11327;p125"/>
          <p:cNvGrpSpPr/>
          <p:nvPr/>
        </p:nvGrpSpPr>
        <p:grpSpPr>
          <a:xfrm>
            <a:off x="8331253" y="3180067"/>
            <a:ext cx="1105976" cy="133969"/>
            <a:chOff x="8183182" y="663852"/>
            <a:chExt cx="1475028" cy="178673"/>
          </a:xfrm>
        </p:grpSpPr>
        <p:grpSp>
          <p:nvGrpSpPr>
            <p:cNvPr id="11328" name="Google Shape;11328;p125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11329" name="Google Shape;11329;p125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30" name="Google Shape;11330;p125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31" name="Google Shape;11331;p125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32" name="Google Shape;11332;p125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33" name="Google Shape;11333;p125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34" name="Google Shape;11334;p125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35" name="Google Shape;11335;p125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36" name="Google Shape;11336;p125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37" name="Google Shape;11337;p125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38" name="Google Shape;11338;p125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339" name="Google Shape;11339;p125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11340" name="Google Shape;11340;p125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41" name="Google Shape;11341;p125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42" name="Google Shape;11342;p125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43" name="Google Shape;11343;p125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44" name="Google Shape;11344;p125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45" name="Google Shape;11345;p125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46" name="Google Shape;11346;p125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47" name="Google Shape;11347;p125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48" name="Google Shape;11348;p125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49" name="Google Shape;11349;p125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1350" name="Google Shape;11350;p125"/>
          <p:cNvGrpSpPr/>
          <p:nvPr/>
        </p:nvGrpSpPr>
        <p:grpSpPr>
          <a:xfrm rot="5400000">
            <a:off x="85100" y="4288025"/>
            <a:ext cx="98902" cy="553090"/>
            <a:chOff x="4898850" y="4820550"/>
            <a:chExt cx="98902" cy="553090"/>
          </a:xfrm>
        </p:grpSpPr>
        <p:sp>
          <p:nvSpPr>
            <p:cNvPr id="11351" name="Google Shape;11351;p125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2" name="Google Shape;11352;p125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3" name="Google Shape;11353;p125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4" name="Google Shape;11354;p125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5" name="Google Shape;11355;p125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356" name="Shape 11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7" name="Google Shape;11357;p126"/>
          <p:cNvSpPr txBox="1"/>
          <p:nvPr>
            <p:ph idx="1" type="body"/>
          </p:nvPr>
        </p:nvSpPr>
        <p:spPr>
          <a:xfrm>
            <a:off x="1109550" y="4079027"/>
            <a:ext cx="6924900" cy="44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400">
                <a:latin typeface="Exo"/>
                <a:ea typeface="Exo"/>
                <a:cs typeface="Exo"/>
                <a:sym typeface="Exo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1358" name="Shape 11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59" name="Google Shape;11359;p127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11360" name="Google Shape;11360;p127"/>
            <p:cNvSpPr/>
            <p:nvPr/>
          </p:nvSpPr>
          <p:spPr>
            <a:xfrm>
              <a:off x="597550" y="4893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61" name="Google Shape;11361;p127"/>
            <p:cNvSpPr/>
            <p:nvPr/>
          </p:nvSpPr>
          <p:spPr>
            <a:xfrm>
              <a:off x="597550" y="4780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62" name="Google Shape;11362;p127"/>
            <p:cNvSpPr/>
            <p:nvPr/>
          </p:nvSpPr>
          <p:spPr>
            <a:xfrm>
              <a:off x="597550" y="46671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63" name="Google Shape;11363;p127"/>
            <p:cNvSpPr/>
            <p:nvPr/>
          </p:nvSpPr>
          <p:spPr>
            <a:xfrm>
              <a:off x="597550" y="4553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64" name="Google Shape;11364;p127"/>
            <p:cNvSpPr/>
            <p:nvPr/>
          </p:nvSpPr>
          <p:spPr>
            <a:xfrm>
              <a:off x="597550" y="4441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65" name="Google Shape;11365;p127"/>
            <p:cNvSpPr/>
            <p:nvPr/>
          </p:nvSpPr>
          <p:spPr>
            <a:xfrm>
              <a:off x="597550" y="4328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66" name="Google Shape;11366;p127"/>
            <p:cNvSpPr/>
            <p:nvPr/>
          </p:nvSpPr>
          <p:spPr>
            <a:xfrm>
              <a:off x="597550" y="42150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67" name="Google Shape;11367;p127"/>
            <p:cNvSpPr/>
            <p:nvPr/>
          </p:nvSpPr>
          <p:spPr>
            <a:xfrm>
              <a:off x="597550" y="4101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68" name="Google Shape;11368;p127"/>
            <p:cNvSpPr/>
            <p:nvPr/>
          </p:nvSpPr>
          <p:spPr>
            <a:xfrm>
              <a:off x="597550" y="3988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69" name="Google Shape;11369;p127"/>
            <p:cNvSpPr/>
            <p:nvPr/>
          </p:nvSpPr>
          <p:spPr>
            <a:xfrm>
              <a:off x="597550" y="3875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70" name="Google Shape;11370;p127"/>
            <p:cNvSpPr/>
            <p:nvPr/>
          </p:nvSpPr>
          <p:spPr>
            <a:xfrm>
              <a:off x="597550" y="3762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71" name="Google Shape;11371;p127"/>
            <p:cNvSpPr/>
            <p:nvPr/>
          </p:nvSpPr>
          <p:spPr>
            <a:xfrm>
              <a:off x="597550" y="36496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72" name="Google Shape;11372;p127"/>
            <p:cNvSpPr/>
            <p:nvPr/>
          </p:nvSpPr>
          <p:spPr>
            <a:xfrm>
              <a:off x="597550" y="35364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73" name="Google Shape;11373;p127"/>
            <p:cNvSpPr/>
            <p:nvPr/>
          </p:nvSpPr>
          <p:spPr>
            <a:xfrm>
              <a:off x="597550" y="34232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74" name="Google Shape;11374;p127"/>
            <p:cNvSpPr/>
            <p:nvPr/>
          </p:nvSpPr>
          <p:spPr>
            <a:xfrm>
              <a:off x="597550" y="33100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75" name="Google Shape;11375;p127"/>
            <p:cNvSpPr/>
            <p:nvPr/>
          </p:nvSpPr>
          <p:spPr>
            <a:xfrm>
              <a:off x="597550" y="31967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76" name="Google Shape;11376;p127"/>
            <p:cNvSpPr/>
            <p:nvPr/>
          </p:nvSpPr>
          <p:spPr>
            <a:xfrm>
              <a:off x="597550" y="30835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77" name="Google Shape;11377;p127"/>
            <p:cNvSpPr/>
            <p:nvPr/>
          </p:nvSpPr>
          <p:spPr>
            <a:xfrm>
              <a:off x="597550" y="29703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78" name="Google Shape;11378;p127"/>
            <p:cNvSpPr/>
            <p:nvPr/>
          </p:nvSpPr>
          <p:spPr>
            <a:xfrm>
              <a:off x="597550" y="28578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79" name="Google Shape;11379;p127"/>
            <p:cNvSpPr/>
            <p:nvPr/>
          </p:nvSpPr>
          <p:spPr>
            <a:xfrm>
              <a:off x="597550" y="27446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80" name="Google Shape;11380;p127"/>
            <p:cNvSpPr/>
            <p:nvPr/>
          </p:nvSpPr>
          <p:spPr>
            <a:xfrm>
              <a:off x="597550" y="263140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81" name="Google Shape;11381;p127"/>
            <p:cNvSpPr/>
            <p:nvPr/>
          </p:nvSpPr>
          <p:spPr>
            <a:xfrm>
              <a:off x="597550" y="251817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82" name="Google Shape;11382;p127"/>
            <p:cNvSpPr/>
            <p:nvPr/>
          </p:nvSpPr>
          <p:spPr>
            <a:xfrm>
              <a:off x="597550" y="24049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83" name="Google Shape;11383;p127"/>
            <p:cNvSpPr/>
            <p:nvPr/>
          </p:nvSpPr>
          <p:spPr>
            <a:xfrm>
              <a:off x="597550" y="22917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84" name="Google Shape;11384;p127"/>
            <p:cNvSpPr/>
            <p:nvPr/>
          </p:nvSpPr>
          <p:spPr>
            <a:xfrm>
              <a:off x="597550" y="21792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85" name="Google Shape;11385;p127"/>
            <p:cNvSpPr/>
            <p:nvPr/>
          </p:nvSpPr>
          <p:spPr>
            <a:xfrm>
              <a:off x="597550" y="20660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86" name="Google Shape;11386;p127"/>
            <p:cNvSpPr/>
            <p:nvPr/>
          </p:nvSpPr>
          <p:spPr>
            <a:xfrm>
              <a:off x="597550" y="19528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87" name="Google Shape;11387;p127"/>
            <p:cNvSpPr/>
            <p:nvPr/>
          </p:nvSpPr>
          <p:spPr>
            <a:xfrm>
              <a:off x="597550" y="1839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88" name="Google Shape;11388;p127"/>
            <p:cNvSpPr/>
            <p:nvPr/>
          </p:nvSpPr>
          <p:spPr>
            <a:xfrm>
              <a:off x="597550" y="1726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89" name="Google Shape;11389;p127"/>
            <p:cNvSpPr/>
            <p:nvPr/>
          </p:nvSpPr>
          <p:spPr>
            <a:xfrm>
              <a:off x="597550" y="16131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90" name="Google Shape;11390;p127"/>
            <p:cNvSpPr/>
            <p:nvPr/>
          </p:nvSpPr>
          <p:spPr>
            <a:xfrm>
              <a:off x="597550" y="1499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91" name="Google Shape;11391;p127"/>
            <p:cNvSpPr/>
            <p:nvPr/>
          </p:nvSpPr>
          <p:spPr>
            <a:xfrm>
              <a:off x="597550" y="1387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92" name="Google Shape;11392;p127"/>
            <p:cNvSpPr/>
            <p:nvPr/>
          </p:nvSpPr>
          <p:spPr>
            <a:xfrm>
              <a:off x="597550" y="1274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93" name="Google Shape;11393;p127"/>
            <p:cNvSpPr/>
            <p:nvPr/>
          </p:nvSpPr>
          <p:spPr>
            <a:xfrm>
              <a:off x="597550" y="11610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94" name="Google Shape;11394;p127"/>
            <p:cNvSpPr/>
            <p:nvPr/>
          </p:nvSpPr>
          <p:spPr>
            <a:xfrm>
              <a:off x="597550" y="1047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95" name="Google Shape;11395;p127"/>
            <p:cNvSpPr/>
            <p:nvPr/>
          </p:nvSpPr>
          <p:spPr>
            <a:xfrm>
              <a:off x="597550" y="934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96" name="Google Shape;11396;p127"/>
            <p:cNvSpPr/>
            <p:nvPr/>
          </p:nvSpPr>
          <p:spPr>
            <a:xfrm>
              <a:off x="597550" y="821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97" name="Google Shape;11397;p127"/>
            <p:cNvSpPr/>
            <p:nvPr/>
          </p:nvSpPr>
          <p:spPr>
            <a:xfrm>
              <a:off x="597550" y="708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398" name="Google Shape;11398;p127"/>
          <p:cNvSpPr txBox="1"/>
          <p:nvPr>
            <p:ph hasCustomPrompt="1" type="title"/>
          </p:nvPr>
        </p:nvSpPr>
        <p:spPr>
          <a:xfrm>
            <a:off x="713100" y="1328587"/>
            <a:ext cx="7717800" cy="1671600"/>
          </a:xfrm>
          <a:prstGeom prst="rect">
            <a:avLst/>
          </a:prstGeom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1399" name="Google Shape;11399;p127"/>
          <p:cNvSpPr txBox="1"/>
          <p:nvPr>
            <p:ph idx="1" type="subTitle"/>
          </p:nvPr>
        </p:nvSpPr>
        <p:spPr>
          <a:xfrm>
            <a:off x="2037000" y="3075825"/>
            <a:ext cx="5070000" cy="33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1400" name="Google Shape;11400;p127"/>
          <p:cNvSpPr/>
          <p:nvPr/>
        </p:nvSpPr>
        <p:spPr>
          <a:xfrm rot="-5400000">
            <a:off x="348812" y="25800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401" name="Google Shape;11401;p127"/>
          <p:cNvGrpSpPr/>
          <p:nvPr/>
        </p:nvGrpSpPr>
        <p:grpSpPr>
          <a:xfrm>
            <a:off x="1710357" y="-107958"/>
            <a:ext cx="1520982" cy="302065"/>
            <a:chOff x="5642557" y="-150670"/>
            <a:chExt cx="1520982" cy="302065"/>
          </a:xfrm>
        </p:grpSpPr>
        <p:sp>
          <p:nvSpPr>
            <p:cNvPr id="11402" name="Google Shape;11402;p127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03" name="Google Shape;11403;p127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04" name="Google Shape;11404;p127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05" name="Google Shape;11405;p127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06" name="Google Shape;11406;p127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407" name="Google Shape;11407;p127"/>
          <p:cNvGrpSpPr/>
          <p:nvPr/>
        </p:nvGrpSpPr>
        <p:grpSpPr>
          <a:xfrm rot="5400000">
            <a:off x="85100" y="1849625"/>
            <a:ext cx="98902" cy="553090"/>
            <a:chOff x="4898850" y="4820550"/>
            <a:chExt cx="98902" cy="553090"/>
          </a:xfrm>
        </p:grpSpPr>
        <p:sp>
          <p:nvSpPr>
            <p:cNvPr id="11408" name="Google Shape;11408;p127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09" name="Google Shape;11409;p127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10" name="Google Shape;11410;p127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11" name="Google Shape;11411;p127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12" name="Google Shape;11412;p127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413" name="Google Shape;11413;p127"/>
          <p:cNvSpPr/>
          <p:nvPr/>
        </p:nvSpPr>
        <p:spPr>
          <a:xfrm>
            <a:off x="-1414555" y="3338029"/>
            <a:ext cx="1994700" cy="68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14" name="Google Shape;11414;p127"/>
          <p:cNvSpPr/>
          <p:nvPr/>
        </p:nvSpPr>
        <p:spPr>
          <a:xfrm>
            <a:off x="-1111455" y="3058729"/>
            <a:ext cx="1994700" cy="68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415" name="Google Shape;11415;p127"/>
          <p:cNvGrpSpPr/>
          <p:nvPr/>
        </p:nvGrpSpPr>
        <p:grpSpPr>
          <a:xfrm flipH="1">
            <a:off x="-799254" y="4139005"/>
            <a:ext cx="1823016" cy="196994"/>
            <a:chOff x="7857346" y="4002005"/>
            <a:chExt cx="1823016" cy="196994"/>
          </a:xfrm>
        </p:grpSpPr>
        <p:sp>
          <p:nvSpPr>
            <p:cNvPr id="11416" name="Google Shape;11416;p127"/>
            <p:cNvSpPr/>
            <p:nvPr/>
          </p:nvSpPr>
          <p:spPr>
            <a:xfrm>
              <a:off x="7956216" y="4048371"/>
              <a:ext cx="1724145" cy="150627"/>
            </a:xfrm>
            <a:custGeom>
              <a:rect b="b" l="l" r="r" t="t"/>
              <a:pathLst>
                <a:path extrusionOk="0" fill="none" h="4834" w="55332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17" name="Google Shape;11417;p127"/>
            <p:cNvSpPr/>
            <p:nvPr/>
          </p:nvSpPr>
          <p:spPr>
            <a:xfrm>
              <a:off x="7857346" y="400200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18" name="Google Shape;11418;p127"/>
            <p:cNvSpPr/>
            <p:nvPr/>
          </p:nvSpPr>
          <p:spPr>
            <a:xfrm>
              <a:off x="7882087" y="4026715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419" name="Google Shape;11419;p127"/>
          <p:cNvGrpSpPr/>
          <p:nvPr/>
        </p:nvGrpSpPr>
        <p:grpSpPr>
          <a:xfrm flipH="1" rot="-5400000">
            <a:off x="3660496" y="4881980"/>
            <a:ext cx="1823016" cy="296643"/>
            <a:chOff x="7857346" y="3902355"/>
            <a:chExt cx="1823016" cy="296643"/>
          </a:xfrm>
        </p:grpSpPr>
        <p:sp>
          <p:nvSpPr>
            <p:cNvPr id="11420" name="Google Shape;11420;p127"/>
            <p:cNvSpPr/>
            <p:nvPr/>
          </p:nvSpPr>
          <p:spPr>
            <a:xfrm>
              <a:off x="7956216" y="4048371"/>
              <a:ext cx="1724145" cy="150627"/>
            </a:xfrm>
            <a:custGeom>
              <a:rect b="b" l="l" r="r" t="t"/>
              <a:pathLst>
                <a:path extrusionOk="0" fill="none" h="4834" w="55332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21" name="Google Shape;11421;p127"/>
            <p:cNvSpPr/>
            <p:nvPr/>
          </p:nvSpPr>
          <p:spPr>
            <a:xfrm>
              <a:off x="8453686" y="390235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0" y="1488"/>
                  </a:moveTo>
                  <a:cubicBezTo>
                    <a:pt x="0" y="670"/>
                    <a:pt x="670" y="1"/>
                    <a:pt x="1488" y="1"/>
                  </a:cubicBezTo>
                  <a:cubicBezTo>
                    <a:pt x="2306" y="1"/>
                    <a:pt x="2950" y="670"/>
                    <a:pt x="2950" y="1488"/>
                  </a:cubicBezTo>
                  <a:cubicBezTo>
                    <a:pt x="2950" y="2281"/>
                    <a:pt x="2306" y="2951"/>
                    <a:pt x="1488" y="2951"/>
                  </a:cubicBezTo>
                  <a:cubicBezTo>
                    <a:pt x="670" y="2951"/>
                    <a:pt x="0" y="2281"/>
                    <a:pt x="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22" name="Google Shape;11422;p127"/>
            <p:cNvSpPr/>
            <p:nvPr/>
          </p:nvSpPr>
          <p:spPr>
            <a:xfrm>
              <a:off x="8478396" y="3927096"/>
              <a:ext cx="43281" cy="42502"/>
            </a:xfrm>
            <a:custGeom>
              <a:rect b="b" l="l" r="r" t="t"/>
              <a:pathLst>
                <a:path extrusionOk="0" h="1364" w="1389">
                  <a:moveTo>
                    <a:pt x="695" y="0"/>
                  </a:moveTo>
                  <a:cubicBezTo>
                    <a:pt x="298" y="0"/>
                    <a:pt x="1" y="298"/>
                    <a:pt x="1" y="694"/>
                  </a:cubicBezTo>
                  <a:cubicBezTo>
                    <a:pt x="1" y="1066"/>
                    <a:pt x="298" y="1363"/>
                    <a:pt x="695" y="1363"/>
                  </a:cubicBezTo>
                  <a:cubicBezTo>
                    <a:pt x="1067" y="1363"/>
                    <a:pt x="1389" y="1066"/>
                    <a:pt x="1389" y="694"/>
                  </a:cubicBezTo>
                  <a:cubicBezTo>
                    <a:pt x="1389" y="298"/>
                    <a:pt x="1067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23" name="Google Shape;11423;p127"/>
            <p:cNvSpPr/>
            <p:nvPr/>
          </p:nvSpPr>
          <p:spPr>
            <a:xfrm>
              <a:off x="7857346" y="400200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24" name="Google Shape;11424;p127"/>
            <p:cNvSpPr/>
            <p:nvPr/>
          </p:nvSpPr>
          <p:spPr>
            <a:xfrm>
              <a:off x="7882087" y="4026715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25" name="Google Shape;11425;p127"/>
            <p:cNvSpPr/>
            <p:nvPr/>
          </p:nvSpPr>
          <p:spPr>
            <a:xfrm>
              <a:off x="8545608" y="3948721"/>
              <a:ext cx="1134754" cy="175368"/>
            </a:xfrm>
            <a:custGeom>
              <a:rect b="b" l="l" r="r" t="t"/>
              <a:pathLst>
                <a:path extrusionOk="0" fill="none" h="5628" w="36417">
                  <a:moveTo>
                    <a:pt x="0" y="0"/>
                  </a:moveTo>
                  <a:lnTo>
                    <a:pt x="6049" y="0"/>
                  </a:lnTo>
                  <a:lnTo>
                    <a:pt x="8379" y="2330"/>
                  </a:lnTo>
                  <a:lnTo>
                    <a:pt x="11676" y="5627"/>
                  </a:lnTo>
                  <a:lnTo>
                    <a:pt x="36416" y="5627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426" name="Google Shape;11426;p127"/>
          <p:cNvSpPr/>
          <p:nvPr/>
        </p:nvSpPr>
        <p:spPr>
          <a:xfrm rot="5400000">
            <a:off x="5457595" y="-491996"/>
            <a:ext cx="1994700" cy="68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27" name="Google Shape;11427;p127"/>
          <p:cNvSpPr/>
          <p:nvPr/>
        </p:nvSpPr>
        <p:spPr>
          <a:xfrm rot="5400000">
            <a:off x="5736895" y="-188896"/>
            <a:ext cx="1994700" cy="68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28" name="Google Shape;11428;p127"/>
          <p:cNvSpPr/>
          <p:nvPr/>
        </p:nvSpPr>
        <p:spPr>
          <a:xfrm rot="10800000">
            <a:off x="8027645" y="2478979"/>
            <a:ext cx="1994700" cy="68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29" name="Google Shape;11429;p127"/>
          <p:cNvSpPr/>
          <p:nvPr/>
        </p:nvSpPr>
        <p:spPr>
          <a:xfrm rot="5400000">
            <a:off x="8208386" y="420378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30" name="Google Shape;11430;p127"/>
          <p:cNvSpPr/>
          <p:nvPr/>
        </p:nvSpPr>
        <p:spPr>
          <a:xfrm>
            <a:off x="8557212" y="-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431" name="Google Shape;11431;p127"/>
          <p:cNvGrpSpPr/>
          <p:nvPr/>
        </p:nvGrpSpPr>
        <p:grpSpPr>
          <a:xfrm>
            <a:off x="7965207" y="312162"/>
            <a:ext cx="1520982" cy="302065"/>
            <a:chOff x="5642557" y="-150670"/>
            <a:chExt cx="1520982" cy="302065"/>
          </a:xfrm>
        </p:grpSpPr>
        <p:sp>
          <p:nvSpPr>
            <p:cNvPr id="11432" name="Google Shape;11432;p127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33" name="Google Shape;11433;p127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34" name="Google Shape;11434;p127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35" name="Google Shape;11435;p127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36" name="Google Shape;11436;p127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437" name="Google Shape;11437;p127"/>
          <p:cNvGrpSpPr/>
          <p:nvPr/>
        </p:nvGrpSpPr>
        <p:grpSpPr>
          <a:xfrm>
            <a:off x="8495989" y="3241228"/>
            <a:ext cx="883262" cy="242091"/>
            <a:chOff x="2300350" y="2601250"/>
            <a:chExt cx="2275275" cy="623625"/>
          </a:xfrm>
        </p:grpSpPr>
        <p:sp>
          <p:nvSpPr>
            <p:cNvPr id="11438" name="Google Shape;11438;p127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39" name="Google Shape;11439;p127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40" name="Google Shape;11440;p127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41" name="Google Shape;11441;p127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42" name="Google Shape;11442;p127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43" name="Google Shape;11443;p127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444" name="Google Shape;11444;p127"/>
          <p:cNvGrpSpPr/>
          <p:nvPr/>
        </p:nvGrpSpPr>
        <p:grpSpPr>
          <a:xfrm>
            <a:off x="8267392" y="1860741"/>
            <a:ext cx="1105976" cy="133969"/>
            <a:chOff x="8183182" y="663852"/>
            <a:chExt cx="1475028" cy="178673"/>
          </a:xfrm>
        </p:grpSpPr>
        <p:grpSp>
          <p:nvGrpSpPr>
            <p:cNvPr id="11445" name="Google Shape;11445;p127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11446" name="Google Shape;11446;p127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47" name="Google Shape;11447;p127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48" name="Google Shape;11448;p127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49" name="Google Shape;11449;p127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50" name="Google Shape;11450;p127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51" name="Google Shape;11451;p127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52" name="Google Shape;11452;p127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53" name="Google Shape;11453;p127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54" name="Google Shape;11454;p127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55" name="Google Shape;11455;p127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456" name="Google Shape;11456;p127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11457" name="Google Shape;11457;p127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58" name="Google Shape;11458;p127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59" name="Google Shape;11459;p127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60" name="Google Shape;11460;p127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61" name="Google Shape;11461;p127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62" name="Google Shape;11462;p127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63" name="Google Shape;11463;p127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64" name="Google Shape;11464;p127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65" name="Google Shape;11465;p127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66" name="Google Shape;11466;p127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1467" name="Google Shape;11467;p127"/>
          <p:cNvGrpSpPr/>
          <p:nvPr/>
        </p:nvGrpSpPr>
        <p:grpSpPr>
          <a:xfrm>
            <a:off x="5447301" y="4536119"/>
            <a:ext cx="1252897" cy="51000"/>
            <a:chOff x="2915381" y="4104819"/>
            <a:chExt cx="1252897" cy="51000"/>
          </a:xfrm>
        </p:grpSpPr>
        <p:sp>
          <p:nvSpPr>
            <p:cNvPr id="11468" name="Google Shape;11468;p127"/>
            <p:cNvSpPr/>
            <p:nvPr/>
          </p:nvSpPr>
          <p:spPr>
            <a:xfrm>
              <a:off x="2915381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69" name="Google Shape;11469;p127"/>
            <p:cNvSpPr/>
            <p:nvPr/>
          </p:nvSpPr>
          <p:spPr>
            <a:xfrm>
              <a:off x="3007850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70" name="Google Shape;11470;p127"/>
            <p:cNvSpPr/>
            <p:nvPr/>
          </p:nvSpPr>
          <p:spPr>
            <a:xfrm>
              <a:off x="3100319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71" name="Google Shape;11471;p127"/>
            <p:cNvSpPr/>
            <p:nvPr/>
          </p:nvSpPr>
          <p:spPr>
            <a:xfrm>
              <a:off x="3192788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72" name="Google Shape;11472;p127"/>
            <p:cNvSpPr/>
            <p:nvPr/>
          </p:nvSpPr>
          <p:spPr>
            <a:xfrm>
              <a:off x="328525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73" name="Google Shape;11473;p127"/>
            <p:cNvSpPr/>
            <p:nvPr/>
          </p:nvSpPr>
          <p:spPr>
            <a:xfrm>
              <a:off x="3377726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74" name="Google Shape;11474;p127"/>
            <p:cNvSpPr/>
            <p:nvPr/>
          </p:nvSpPr>
          <p:spPr>
            <a:xfrm>
              <a:off x="3470195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75" name="Google Shape;11475;p127"/>
            <p:cNvSpPr/>
            <p:nvPr/>
          </p:nvSpPr>
          <p:spPr>
            <a:xfrm>
              <a:off x="3562664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76" name="Google Shape;11476;p127"/>
            <p:cNvSpPr/>
            <p:nvPr/>
          </p:nvSpPr>
          <p:spPr>
            <a:xfrm>
              <a:off x="3655133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77" name="Google Shape;11477;p127"/>
            <p:cNvSpPr/>
            <p:nvPr/>
          </p:nvSpPr>
          <p:spPr>
            <a:xfrm>
              <a:off x="3747602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78" name="Google Shape;11478;p127"/>
            <p:cNvSpPr/>
            <p:nvPr/>
          </p:nvSpPr>
          <p:spPr>
            <a:xfrm>
              <a:off x="38400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79" name="Google Shape;11479;p127"/>
            <p:cNvSpPr/>
            <p:nvPr/>
          </p:nvSpPr>
          <p:spPr>
            <a:xfrm>
              <a:off x="39324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80" name="Google Shape;11480;p127"/>
            <p:cNvSpPr/>
            <p:nvPr/>
          </p:nvSpPr>
          <p:spPr>
            <a:xfrm>
              <a:off x="40248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81" name="Google Shape;11481;p127"/>
            <p:cNvSpPr/>
            <p:nvPr/>
          </p:nvSpPr>
          <p:spPr>
            <a:xfrm>
              <a:off x="41172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482" name="Google Shape;11482;p127"/>
          <p:cNvGrpSpPr/>
          <p:nvPr/>
        </p:nvGrpSpPr>
        <p:grpSpPr>
          <a:xfrm>
            <a:off x="-235013" y="829744"/>
            <a:ext cx="1105976" cy="133969"/>
            <a:chOff x="8183182" y="663852"/>
            <a:chExt cx="1475028" cy="178673"/>
          </a:xfrm>
        </p:grpSpPr>
        <p:grpSp>
          <p:nvGrpSpPr>
            <p:cNvPr id="11483" name="Google Shape;11483;p127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11484" name="Google Shape;11484;p127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85" name="Google Shape;11485;p127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86" name="Google Shape;11486;p127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87" name="Google Shape;11487;p127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88" name="Google Shape;11488;p127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89" name="Google Shape;11489;p127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90" name="Google Shape;11490;p127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91" name="Google Shape;11491;p127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92" name="Google Shape;11492;p127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93" name="Google Shape;11493;p127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494" name="Google Shape;11494;p127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11495" name="Google Shape;11495;p127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96" name="Google Shape;11496;p127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97" name="Google Shape;11497;p127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98" name="Google Shape;11498;p127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99" name="Google Shape;11499;p127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00" name="Google Shape;11500;p127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01" name="Google Shape;11501;p127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02" name="Google Shape;11502;p127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03" name="Google Shape;11503;p127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04" name="Google Shape;11504;p127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11505" name="Shape 115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">
    <p:spTree>
      <p:nvGrpSpPr>
        <p:cNvPr id="11506" name="Shape 1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07" name="Google Shape;11507;p129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11508" name="Google Shape;11508;p129"/>
            <p:cNvSpPr/>
            <p:nvPr/>
          </p:nvSpPr>
          <p:spPr>
            <a:xfrm>
              <a:off x="597550" y="4893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09" name="Google Shape;11509;p129"/>
            <p:cNvSpPr/>
            <p:nvPr/>
          </p:nvSpPr>
          <p:spPr>
            <a:xfrm>
              <a:off x="597550" y="4780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10" name="Google Shape;11510;p129"/>
            <p:cNvSpPr/>
            <p:nvPr/>
          </p:nvSpPr>
          <p:spPr>
            <a:xfrm>
              <a:off x="597550" y="46671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11" name="Google Shape;11511;p129"/>
            <p:cNvSpPr/>
            <p:nvPr/>
          </p:nvSpPr>
          <p:spPr>
            <a:xfrm>
              <a:off x="597550" y="4553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12" name="Google Shape;11512;p129"/>
            <p:cNvSpPr/>
            <p:nvPr/>
          </p:nvSpPr>
          <p:spPr>
            <a:xfrm>
              <a:off x="597550" y="4441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13" name="Google Shape;11513;p129"/>
            <p:cNvSpPr/>
            <p:nvPr/>
          </p:nvSpPr>
          <p:spPr>
            <a:xfrm>
              <a:off x="597550" y="4328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14" name="Google Shape;11514;p129"/>
            <p:cNvSpPr/>
            <p:nvPr/>
          </p:nvSpPr>
          <p:spPr>
            <a:xfrm>
              <a:off x="597550" y="42150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15" name="Google Shape;11515;p129"/>
            <p:cNvSpPr/>
            <p:nvPr/>
          </p:nvSpPr>
          <p:spPr>
            <a:xfrm>
              <a:off x="597550" y="4101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16" name="Google Shape;11516;p129"/>
            <p:cNvSpPr/>
            <p:nvPr/>
          </p:nvSpPr>
          <p:spPr>
            <a:xfrm>
              <a:off x="597550" y="3988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17" name="Google Shape;11517;p129"/>
            <p:cNvSpPr/>
            <p:nvPr/>
          </p:nvSpPr>
          <p:spPr>
            <a:xfrm>
              <a:off x="597550" y="3875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18" name="Google Shape;11518;p129"/>
            <p:cNvSpPr/>
            <p:nvPr/>
          </p:nvSpPr>
          <p:spPr>
            <a:xfrm>
              <a:off x="597550" y="3762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19" name="Google Shape;11519;p129"/>
            <p:cNvSpPr/>
            <p:nvPr/>
          </p:nvSpPr>
          <p:spPr>
            <a:xfrm>
              <a:off x="597550" y="36496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20" name="Google Shape;11520;p129"/>
            <p:cNvSpPr/>
            <p:nvPr/>
          </p:nvSpPr>
          <p:spPr>
            <a:xfrm>
              <a:off x="597550" y="35364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21" name="Google Shape;11521;p129"/>
            <p:cNvSpPr/>
            <p:nvPr/>
          </p:nvSpPr>
          <p:spPr>
            <a:xfrm>
              <a:off x="597550" y="34232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22" name="Google Shape;11522;p129"/>
            <p:cNvSpPr/>
            <p:nvPr/>
          </p:nvSpPr>
          <p:spPr>
            <a:xfrm>
              <a:off x="597550" y="33100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23" name="Google Shape;11523;p129"/>
            <p:cNvSpPr/>
            <p:nvPr/>
          </p:nvSpPr>
          <p:spPr>
            <a:xfrm>
              <a:off x="597550" y="31967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24" name="Google Shape;11524;p129"/>
            <p:cNvSpPr/>
            <p:nvPr/>
          </p:nvSpPr>
          <p:spPr>
            <a:xfrm>
              <a:off x="597550" y="30835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25" name="Google Shape;11525;p129"/>
            <p:cNvSpPr/>
            <p:nvPr/>
          </p:nvSpPr>
          <p:spPr>
            <a:xfrm>
              <a:off x="597550" y="29703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26" name="Google Shape;11526;p129"/>
            <p:cNvSpPr/>
            <p:nvPr/>
          </p:nvSpPr>
          <p:spPr>
            <a:xfrm>
              <a:off x="597550" y="28578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27" name="Google Shape;11527;p129"/>
            <p:cNvSpPr/>
            <p:nvPr/>
          </p:nvSpPr>
          <p:spPr>
            <a:xfrm>
              <a:off x="597550" y="27446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28" name="Google Shape;11528;p129"/>
            <p:cNvSpPr/>
            <p:nvPr/>
          </p:nvSpPr>
          <p:spPr>
            <a:xfrm>
              <a:off x="597550" y="263140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29" name="Google Shape;11529;p129"/>
            <p:cNvSpPr/>
            <p:nvPr/>
          </p:nvSpPr>
          <p:spPr>
            <a:xfrm>
              <a:off x="597550" y="251817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30" name="Google Shape;11530;p129"/>
            <p:cNvSpPr/>
            <p:nvPr/>
          </p:nvSpPr>
          <p:spPr>
            <a:xfrm>
              <a:off x="597550" y="24049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31" name="Google Shape;11531;p129"/>
            <p:cNvSpPr/>
            <p:nvPr/>
          </p:nvSpPr>
          <p:spPr>
            <a:xfrm>
              <a:off x="597550" y="22917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32" name="Google Shape;11532;p129"/>
            <p:cNvSpPr/>
            <p:nvPr/>
          </p:nvSpPr>
          <p:spPr>
            <a:xfrm>
              <a:off x="597550" y="21792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33" name="Google Shape;11533;p129"/>
            <p:cNvSpPr/>
            <p:nvPr/>
          </p:nvSpPr>
          <p:spPr>
            <a:xfrm>
              <a:off x="597550" y="20660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34" name="Google Shape;11534;p129"/>
            <p:cNvSpPr/>
            <p:nvPr/>
          </p:nvSpPr>
          <p:spPr>
            <a:xfrm>
              <a:off x="597550" y="19528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35" name="Google Shape;11535;p129"/>
            <p:cNvSpPr/>
            <p:nvPr/>
          </p:nvSpPr>
          <p:spPr>
            <a:xfrm>
              <a:off x="597550" y="1839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36" name="Google Shape;11536;p129"/>
            <p:cNvSpPr/>
            <p:nvPr/>
          </p:nvSpPr>
          <p:spPr>
            <a:xfrm>
              <a:off x="597550" y="1726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37" name="Google Shape;11537;p129"/>
            <p:cNvSpPr/>
            <p:nvPr/>
          </p:nvSpPr>
          <p:spPr>
            <a:xfrm>
              <a:off x="597550" y="16131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38" name="Google Shape;11538;p129"/>
            <p:cNvSpPr/>
            <p:nvPr/>
          </p:nvSpPr>
          <p:spPr>
            <a:xfrm>
              <a:off x="597550" y="1499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39" name="Google Shape;11539;p129"/>
            <p:cNvSpPr/>
            <p:nvPr/>
          </p:nvSpPr>
          <p:spPr>
            <a:xfrm>
              <a:off x="597550" y="1387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40" name="Google Shape;11540;p129"/>
            <p:cNvSpPr/>
            <p:nvPr/>
          </p:nvSpPr>
          <p:spPr>
            <a:xfrm>
              <a:off x="597550" y="1274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41" name="Google Shape;11541;p129"/>
            <p:cNvSpPr/>
            <p:nvPr/>
          </p:nvSpPr>
          <p:spPr>
            <a:xfrm>
              <a:off x="597550" y="11610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42" name="Google Shape;11542;p129"/>
            <p:cNvSpPr/>
            <p:nvPr/>
          </p:nvSpPr>
          <p:spPr>
            <a:xfrm>
              <a:off x="597550" y="1047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43" name="Google Shape;11543;p129"/>
            <p:cNvSpPr/>
            <p:nvPr/>
          </p:nvSpPr>
          <p:spPr>
            <a:xfrm>
              <a:off x="597550" y="934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44" name="Google Shape;11544;p129"/>
            <p:cNvSpPr/>
            <p:nvPr/>
          </p:nvSpPr>
          <p:spPr>
            <a:xfrm>
              <a:off x="597550" y="821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45" name="Google Shape;11545;p129"/>
            <p:cNvSpPr/>
            <p:nvPr/>
          </p:nvSpPr>
          <p:spPr>
            <a:xfrm>
              <a:off x="597550" y="708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546" name="Google Shape;11546;p129"/>
          <p:cNvSpPr txBox="1"/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1547" name="Google Shape;11547;p129"/>
          <p:cNvSpPr txBox="1"/>
          <p:nvPr>
            <p:ph idx="2" type="title"/>
          </p:nvPr>
        </p:nvSpPr>
        <p:spPr>
          <a:xfrm>
            <a:off x="776550" y="1982455"/>
            <a:ext cx="22335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1548" name="Google Shape;11548;p129"/>
          <p:cNvSpPr txBox="1"/>
          <p:nvPr>
            <p:ph idx="1" type="subTitle"/>
          </p:nvPr>
        </p:nvSpPr>
        <p:spPr>
          <a:xfrm>
            <a:off x="776550" y="2391054"/>
            <a:ext cx="2233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49" name="Google Shape;11549;p129"/>
          <p:cNvSpPr txBox="1"/>
          <p:nvPr>
            <p:ph hasCustomPrompt="1" idx="3" type="title"/>
          </p:nvPr>
        </p:nvSpPr>
        <p:spPr>
          <a:xfrm>
            <a:off x="776550" y="1345282"/>
            <a:ext cx="2233500" cy="484800"/>
          </a:xfrm>
          <a:prstGeom prst="rect">
            <a:avLst/>
          </a:prstGeom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5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550" name="Google Shape;11550;p129"/>
          <p:cNvSpPr txBox="1"/>
          <p:nvPr>
            <p:ph idx="4" type="title"/>
          </p:nvPr>
        </p:nvSpPr>
        <p:spPr>
          <a:xfrm>
            <a:off x="3471150" y="1982455"/>
            <a:ext cx="22017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1551" name="Google Shape;11551;p129"/>
          <p:cNvSpPr txBox="1"/>
          <p:nvPr>
            <p:ph idx="5" type="subTitle"/>
          </p:nvPr>
        </p:nvSpPr>
        <p:spPr>
          <a:xfrm>
            <a:off x="3471150" y="2391054"/>
            <a:ext cx="22017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52" name="Google Shape;11552;p129"/>
          <p:cNvSpPr txBox="1"/>
          <p:nvPr>
            <p:ph hasCustomPrompt="1" idx="6" type="title"/>
          </p:nvPr>
        </p:nvSpPr>
        <p:spPr>
          <a:xfrm>
            <a:off x="3471150" y="1345282"/>
            <a:ext cx="2201700" cy="484800"/>
          </a:xfrm>
          <a:prstGeom prst="rect">
            <a:avLst/>
          </a:prstGeom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5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553" name="Google Shape;11553;p129"/>
          <p:cNvSpPr txBox="1"/>
          <p:nvPr>
            <p:ph idx="7" type="title"/>
          </p:nvPr>
        </p:nvSpPr>
        <p:spPr>
          <a:xfrm>
            <a:off x="6149850" y="1982455"/>
            <a:ext cx="22017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1554" name="Google Shape;11554;p129"/>
          <p:cNvSpPr txBox="1"/>
          <p:nvPr>
            <p:ph idx="8" type="subTitle"/>
          </p:nvPr>
        </p:nvSpPr>
        <p:spPr>
          <a:xfrm>
            <a:off x="6149850" y="2391054"/>
            <a:ext cx="22017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55" name="Google Shape;11555;p129"/>
          <p:cNvSpPr txBox="1"/>
          <p:nvPr>
            <p:ph hasCustomPrompt="1" idx="9" type="title"/>
          </p:nvPr>
        </p:nvSpPr>
        <p:spPr>
          <a:xfrm>
            <a:off x="6149850" y="1345282"/>
            <a:ext cx="2201700" cy="484800"/>
          </a:xfrm>
          <a:prstGeom prst="rect">
            <a:avLst/>
          </a:prstGeom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5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556" name="Google Shape;11556;p129"/>
          <p:cNvSpPr txBox="1"/>
          <p:nvPr>
            <p:ph idx="13" type="title"/>
          </p:nvPr>
        </p:nvSpPr>
        <p:spPr>
          <a:xfrm>
            <a:off x="776550" y="3617845"/>
            <a:ext cx="22335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1557" name="Google Shape;11557;p129"/>
          <p:cNvSpPr txBox="1"/>
          <p:nvPr>
            <p:ph idx="14" type="subTitle"/>
          </p:nvPr>
        </p:nvSpPr>
        <p:spPr>
          <a:xfrm>
            <a:off x="776550" y="4026444"/>
            <a:ext cx="2233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58" name="Google Shape;11558;p129"/>
          <p:cNvSpPr txBox="1"/>
          <p:nvPr>
            <p:ph hasCustomPrompt="1" idx="15" type="title"/>
          </p:nvPr>
        </p:nvSpPr>
        <p:spPr>
          <a:xfrm>
            <a:off x="776550" y="2980641"/>
            <a:ext cx="2233500" cy="484800"/>
          </a:xfrm>
          <a:prstGeom prst="rect">
            <a:avLst/>
          </a:prstGeom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5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559" name="Google Shape;11559;p129"/>
          <p:cNvSpPr txBox="1"/>
          <p:nvPr>
            <p:ph idx="16" type="title"/>
          </p:nvPr>
        </p:nvSpPr>
        <p:spPr>
          <a:xfrm>
            <a:off x="3471150" y="3617845"/>
            <a:ext cx="22017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1560" name="Google Shape;11560;p129"/>
          <p:cNvSpPr txBox="1"/>
          <p:nvPr>
            <p:ph idx="17" type="subTitle"/>
          </p:nvPr>
        </p:nvSpPr>
        <p:spPr>
          <a:xfrm>
            <a:off x="3471150" y="4026444"/>
            <a:ext cx="22017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61" name="Google Shape;11561;p129"/>
          <p:cNvSpPr txBox="1"/>
          <p:nvPr>
            <p:ph hasCustomPrompt="1" idx="18" type="title"/>
          </p:nvPr>
        </p:nvSpPr>
        <p:spPr>
          <a:xfrm>
            <a:off x="3471150" y="2980641"/>
            <a:ext cx="2201700" cy="484800"/>
          </a:xfrm>
          <a:prstGeom prst="rect">
            <a:avLst/>
          </a:prstGeom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5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562" name="Google Shape;11562;p129"/>
          <p:cNvSpPr txBox="1"/>
          <p:nvPr>
            <p:ph idx="19" type="title"/>
          </p:nvPr>
        </p:nvSpPr>
        <p:spPr>
          <a:xfrm>
            <a:off x="6149850" y="3617845"/>
            <a:ext cx="22017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1563" name="Google Shape;11563;p129"/>
          <p:cNvSpPr txBox="1"/>
          <p:nvPr>
            <p:ph idx="20" type="subTitle"/>
          </p:nvPr>
        </p:nvSpPr>
        <p:spPr>
          <a:xfrm>
            <a:off x="6149850" y="4026444"/>
            <a:ext cx="22017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64" name="Google Shape;11564;p129"/>
          <p:cNvSpPr txBox="1"/>
          <p:nvPr>
            <p:ph hasCustomPrompt="1" idx="21" type="title"/>
          </p:nvPr>
        </p:nvSpPr>
        <p:spPr>
          <a:xfrm>
            <a:off x="6149850" y="2980641"/>
            <a:ext cx="2201700" cy="484800"/>
          </a:xfrm>
          <a:prstGeom prst="rect">
            <a:avLst/>
          </a:prstGeom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5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grpSp>
        <p:nvGrpSpPr>
          <p:cNvPr id="11565" name="Google Shape;11565;p129"/>
          <p:cNvGrpSpPr/>
          <p:nvPr/>
        </p:nvGrpSpPr>
        <p:grpSpPr>
          <a:xfrm rot="5400000">
            <a:off x="8381450" y="4569182"/>
            <a:ext cx="98902" cy="553090"/>
            <a:chOff x="4898850" y="4820550"/>
            <a:chExt cx="98902" cy="553090"/>
          </a:xfrm>
        </p:grpSpPr>
        <p:sp>
          <p:nvSpPr>
            <p:cNvPr id="11566" name="Google Shape;11566;p129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67" name="Google Shape;11567;p129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68" name="Google Shape;11568;p129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69" name="Google Shape;11569;p129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70" name="Google Shape;11570;p129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571" name="Google Shape;11571;p129"/>
          <p:cNvSpPr/>
          <p:nvPr/>
        </p:nvSpPr>
        <p:spPr>
          <a:xfrm>
            <a:off x="7" y="2056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572" name="Google Shape;11572;p129"/>
          <p:cNvGrpSpPr/>
          <p:nvPr/>
        </p:nvGrpSpPr>
        <p:grpSpPr>
          <a:xfrm rot="-5400000">
            <a:off x="-148234" y="322631"/>
            <a:ext cx="883262" cy="242091"/>
            <a:chOff x="2300350" y="2601250"/>
            <a:chExt cx="2275275" cy="623625"/>
          </a:xfrm>
        </p:grpSpPr>
        <p:sp>
          <p:nvSpPr>
            <p:cNvPr id="11573" name="Google Shape;11573;p129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74" name="Google Shape;11574;p129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75" name="Google Shape;11575;p129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76" name="Google Shape;11576;p129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77" name="Google Shape;11577;p129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78" name="Google Shape;11578;p129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579" name="Google Shape;11579;p129"/>
          <p:cNvSpPr/>
          <p:nvPr/>
        </p:nvSpPr>
        <p:spPr>
          <a:xfrm flipH="1" rot="5400000">
            <a:off x="8216276" y="-335305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580" name="Google Shape;11580;p129"/>
          <p:cNvGrpSpPr/>
          <p:nvPr/>
        </p:nvGrpSpPr>
        <p:grpSpPr>
          <a:xfrm>
            <a:off x="-256008" y="4796266"/>
            <a:ext cx="1105976" cy="133969"/>
            <a:chOff x="8183182" y="663852"/>
            <a:chExt cx="1475028" cy="178673"/>
          </a:xfrm>
        </p:grpSpPr>
        <p:grpSp>
          <p:nvGrpSpPr>
            <p:cNvPr id="11581" name="Google Shape;11581;p129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11582" name="Google Shape;11582;p129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83" name="Google Shape;11583;p129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84" name="Google Shape;11584;p129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85" name="Google Shape;11585;p129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86" name="Google Shape;11586;p129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87" name="Google Shape;11587;p129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88" name="Google Shape;11588;p129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89" name="Google Shape;11589;p129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90" name="Google Shape;11590;p129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91" name="Google Shape;11591;p129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592" name="Google Shape;11592;p129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11593" name="Google Shape;11593;p129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94" name="Google Shape;11594;p129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95" name="Google Shape;11595;p129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96" name="Google Shape;11596;p129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97" name="Google Shape;11597;p129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98" name="Google Shape;11598;p129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99" name="Google Shape;11599;p129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00" name="Google Shape;11600;p129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01" name="Google Shape;11601;p129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02" name="Google Shape;11602;p129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1603" name="Google Shape;11603;p129"/>
          <p:cNvGrpSpPr/>
          <p:nvPr/>
        </p:nvGrpSpPr>
        <p:grpSpPr>
          <a:xfrm>
            <a:off x="8290084" y="239916"/>
            <a:ext cx="1105976" cy="133969"/>
            <a:chOff x="8183182" y="663852"/>
            <a:chExt cx="1475028" cy="178673"/>
          </a:xfrm>
        </p:grpSpPr>
        <p:grpSp>
          <p:nvGrpSpPr>
            <p:cNvPr id="11604" name="Google Shape;11604;p129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11605" name="Google Shape;11605;p129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06" name="Google Shape;11606;p129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07" name="Google Shape;11607;p129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08" name="Google Shape;11608;p129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09" name="Google Shape;11609;p129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10" name="Google Shape;11610;p129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11" name="Google Shape;11611;p129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12" name="Google Shape;11612;p129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13" name="Google Shape;11613;p129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14" name="Google Shape;11614;p129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615" name="Google Shape;11615;p129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11616" name="Google Shape;11616;p129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17" name="Google Shape;11617;p129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18" name="Google Shape;11618;p129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19" name="Google Shape;11619;p129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20" name="Google Shape;11620;p129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21" name="Google Shape;11621;p129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22" name="Google Shape;11622;p129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23" name="Google Shape;11623;p129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24" name="Google Shape;11624;p129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25" name="Google Shape;11625;p129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1626" name="Google Shape;11626;p129"/>
          <p:cNvGrpSpPr/>
          <p:nvPr/>
        </p:nvGrpSpPr>
        <p:grpSpPr>
          <a:xfrm rot="5400000">
            <a:off x="8428614" y="2891627"/>
            <a:ext cx="883262" cy="242091"/>
            <a:chOff x="2300350" y="2601250"/>
            <a:chExt cx="2275275" cy="623625"/>
          </a:xfrm>
        </p:grpSpPr>
        <p:sp>
          <p:nvSpPr>
            <p:cNvPr id="11627" name="Google Shape;11627;p129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28" name="Google Shape;11628;p129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29" name="Google Shape;11629;p129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30" name="Google Shape;11630;p129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31" name="Google Shape;11631;p129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32" name="Google Shape;11632;p129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633" name="Google Shape;11633;p129"/>
          <p:cNvGrpSpPr/>
          <p:nvPr/>
        </p:nvGrpSpPr>
        <p:grpSpPr>
          <a:xfrm>
            <a:off x="1634157" y="-107958"/>
            <a:ext cx="1520982" cy="302065"/>
            <a:chOff x="5642557" y="-150670"/>
            <a:chExt cx="1520982" cy="302065"/>
          </a:xfrm>
        </p:grpSpPr>
        <p:sp>
          <p:nvSpPr>
            <p:cNvPr id="11634" name="Google Shape;11634;p129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35" name="Google Shape;11635;p129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36" name="Google Shape;11636;p129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37" name="Google Shape;11637;p129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38" name="Google Shape;11638;p129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3">
    <p:spTree>
      <p:nvGrpSpPr>
        <p:cNvPr id="11639" name="Shape 11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40" name="Google Shape;11640;p130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11641" name="Google Shape;11641;p130"/>
            <p:cNvSpPr/>
            <p:nvPr/>
          </p:nvSpPr>
          <p:spPr>
            <a:xfrm>
              <a:off x="597550" y="4893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2" name="Google Shape;11642;p130"/>
            <p:cNvSpPr/>
            <p:nvPr/>
          </p:nvSpPr>
          <p:spPr>
            <a:xfrm>
              <a:off x="597550" y="4780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3" name="Google Shape;11643;p130"/>
            <p:cNvSpPr/>
            <p:nvPr/>
          </p:nvSpPr>
          <p:spPr>
            <a:xfrm>
              <a:off x="597550" y="46671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4" name="Google Shape;11644;p130"/>
            <p:cNvSpPr/>
            <p:nvPr/>
          </p:nvSpPr>
          <p:spPr>
            <a:xfrm>
              <a:off x="597550" y="4553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5" name="Google Shape;11645;p130"/>
            <p:cNvSpPr/>
            <p:nvPr/>
          </p:nvSpPr>
          <p:spPr>
            <a:xfrm>
              <a:off x="597550" y="4441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6" name="Google Shape;11646;p130"/>
            <p:cNvSpPr/>
            <p:nvPr/>
          </p:nvSpPr>
          <p:spPr>
            <a:xfrm>
              <a:off x="597550" y="4328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7" name="Google Shape;11647;p130"/>
            <p:cNvSpPr/>
            <p:nvPr/>
          </p:nvSpPr>
          <p:spPr>
            <a:xfrm>
              <a:off x="597550" y="42150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8" name="Google Shape;11648;p130"/>
            <p:cNvSpPr/>
            <p:nvPr/>
          </p:nvSpPr>
          <p:spPr>
            <a:xfrm>
              <a:off x="597550" y="4101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9" name="Google Shape;11649;p130"/>
            <p:cNvSpPr/>
            <p:nvPr/>
          </p:nvSpPr>
          <p:spPr>
            <a:xfrm>
              <a:off x="597550" y="3988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50" name="Google Shape;11650;p130"/>
            <p:cNvSpPr/>
            <p:nvPr/>
          </p:nvSpPr>
          <p:spPr>
            <a:xfrm>
              <a:off x="597550" y="3875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51" name="Google Shape;11651;p130"/>
            <p:cNvSpPr/>
            <p:nvPr/>
          </p:nvSpPr>
          <p:spPr>
            <a:xfrm>
              <a:off x="597550" y="3762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52" name="Google Shape;11652;p130"/>
            <p:cNvSpPr/>
            <p:nvPr/>
          </p:nvSpPr>
          <p:spPr>
            <a:xfrm>
              <a:off x="597550" y="36496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53" name="Google Shape;11653;p130"/>
            <p:cNvSpPr/>
            <p:nvPr/>
          </p:nvSpPr>
          <p:spPr>
            <a:xfrm>
              <a:off x="597550" y="35364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54" name="Google Shape;11654;p130"/>
            <p:cNvSpPr/>
            <p:nvPr/>
          </p:nvSpPr>
          <p:spPr>
            <a:xfrm>
              <a:off x="597550" y="34232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55" name="Google Shape;11655;p130"/>
            <p:cNvSpPr/>
            <p:nvPr/>
          </p:nvSpPr>
          <p:spPr>
            <a:xfrm>
              <a:off x="597550" y="33100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56" name="Google Shape;11656;p130"/>
            <p:cNvSpPr/>
            <p:nvPr/>
          </p:nvSpPr>
          <p:spPr>
            <a:xfrm>
              <a:off x="597550" y="31967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57" name="Google Shape;11657;p130"/>
            <p:cNvSpPr/>
            <p:nvPr/>
          </p:nvSpPr>
          <p:spPr>
            <a:xfrm>
              <a:off x="597550" y="30835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58" name="Google Shape;11658;p130"/>
            <p:cNvSpPr/>
            <p:nvPr/>
          </p:nvSpPr>
          <p:spPr>
            <a:xfrm>
              <a:off x="597550" y="29703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59" name="Google Shape;11659;p130"/>
            <p:cNvSpPr/>
            <p:nvPr/>
          </p:nvSpPr>
          <p:spPr>
            <a:xfrm>
              <a:off x="597550" y="28578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60" name="Google Shape;11660;p130"/>
            <p:cNvSpPr/>
            <p:nvPr/>
          </p:nvSpPr>
          <p:spPr>
            <a:xfrm>
              <a:off x="597550" y="27446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61" name="Google Shape;11661;p130"/>
            <p:cNvSpPr/>
            <p:nvPr/>
          </p:nvSpPr>
          <p:spPr>
            <a:xfrm>
              <a:off x="597550" y="263140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62" name="Google Shape;11662;p130"/>
            <p:cNvSpPr/>
            <p:nvPr/>
          </p:nvSpPr>
          <p:spPr>
            <a:xfrm>
              <a:off x="597550" y="251817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63" name="Google Shape;11663;p130"/>
            <p:cNvSpPr/>
            <p:nvPr/>
          </p:nvSpPr>
          <p:spPr>
            <a:xfrm>
              <a:off x="597550" y="24049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64" name="Google Shape;11664;p130"/>
            <p:cNvSpPr/>
            <p:nvPr/>
          </p:nvSpPr>
          <p:spPr>
            <a:xfrm>
              <a:off x="597550" y="22917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65" name="Google Shape;11665;p130"/>
            <p:cNvSpPr/>
            <p:nvPr/>
          </p:nvSpPr>
          <p:spPr>
            <a:xfrm>
              <a:off x="597550" y="21792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66" name="Google Shape;11666;p130"/>
            <p:cNvSpPr/>
            <p:nvPr/>
          </p:nvSpPr>
          <p:spPr>
            <a:xfrm>
              <a:off x="597550" y="20660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67" name="Google Shape;11667;p130"/>
            <p:cNvSpPr/>
            <p:nvPr/>
          </p:nvSpPr>
          <p:spPr>
            <a:xfrm>
              <a:off x="597550" y="19528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68" name="Google Shape;11668;p130"/>
            <p:cNvSpPr/>
            <p:nvPr/>
          </p:nvSpPr>
          <p:spPr>
            <a:xfrm>
              <a:off x="597550" y="1839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69" name="Google Shape;11669;p130"/>
            <p:cNvSpPr/>
            <p:nvPr/>
          </p:nvSpPr>
          <p:spPr>
            <a:xfrm>
              <a:off x="597550" y="1726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0" name="Google Shape;11670;p130"/>
            <p:cNvSpPr/>
            <p:nvPr/>
          </p:nvSpPr>
          <p:spPr>
            <a:xfrm>
              <a:off x="597550" y="16131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1" name="Google Shape;11671;p130"/>
            <p:cNvSpPr/>
            <p:nvPr/>
          </p:nvSpPr>
          <p:spPr>
            <a:xfrm>
              <a:off x="597550" y="1499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2" name="Google Shape;11672;p130"/>
            <p:cNvSpPr/>
            <p:nvPr/>
          </p:nvSpPr>
          <p:spPr>
            <a:xfrm>
              <a:off x="597550" y="1387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3" name="Google Shape;11673;p130"/>
            <p:cNvSpPr/>
            <p:nvPr/>
          </p:nvSpPr>
          <p:spPr>
            <a:xfrm>
              <a:off x="597550" y="1274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4" name="Google Shape;11674;p130"/>
            <p:cNvSpPr/>
            <p:nvPr/>
          </p:nvSpPr>
          <p:spPr>
            <a:xfrm>
              <a:off x="597550" y="11610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5" name="Google Shape;11675;p130"/>
            <p:cNvSpPr/>
            <p:nvPr/>
          </p:nvSpPr>
          <p:spPr>
            <a:xfrm>
              <a:off x="597550" y="1047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6" name="Google Shape;11676;p130"/>
            <p:cNvSpPr/>
            <p:nvPr/>
          </p:nvSpPr>
          <p:spPr>
            <a:xfrm>
              <a:off x="597550" y="934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7" name="Google Shape;11677;p130"/>
            <p:cNvSpPr/>
            <p:nvPr/>
          </p:nvSpPr>
          <p:spPr>
            <a:xfrm>
              <a:off x="597550" y="821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8" name="Google Shape;11678;p130"/>
            <p:cNvSpPr/>
            <p:nvPr/>
          </p:nvSpPr>
          <p:spPr>
            <a:xfrm>
              <a:off x="597550" y="708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679" name="Google Shape;11679;p130"/>
          <p:cNvSpPr txBox="1"/>
          <p:nvPr>
            <p:ph type="title"/>
          </p:nvPr>
        </p:nvSpPr>
        <p:spPr>
          <a:xfrm>
            <a:off x="1858000" y="3253511"/>
            <a:ext cx="5428800" cy="434400"/>
          </a:xfrm>
          <a:prstGeom prst="rect">
            <a:avLst/>
          </a:prstGeom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1680" name="Google Shape;11680;p130"/>
          <p:cNvSpPr txBox="1"/>
          <p:nvPr>
            <p:ph idx="1" type="subTitle"/>
          </p:nvPr>
        </p:nvSpPr>
        <p:spPr>
          <a:xfrm>
            <a:off x="2262900" y="1459638"/>
            <a:ext cx="4618200" cy="167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11681" name="Google Shape;11681;p130"/>
          <p:cNvSpPr/>
          <p:nvPr/>
        </p:nvSpPr>
        <p:spPr>
          <a:xfrm flipH="1" rot="-5400000">
            <a:off x="348818" y="4207899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682" name="Google Shape;11682;p130"/>
          <p:cNvGrpSpPr/>
          <p:nvPr/>
        </p:nvGrpSpPr>
        <p:grpSpPr>
          <a:xfrm rot="-5400000">
            <a:off x="6107446" y="30626"/>
            <a:ext cx="1823016" cy="296643"/>
            <a:chOff x="7857346" y="3902355"/>
            <a:chExt cx="1823016" cy="296643"/>
          </a:xfrm>
        </p:grpSpPr>
        <p:sp>
          <p:nvSpPr>
            <p:cNvPr id="11683" name="Google Shape;11683;p130"/>
            <p:cNvSpPr/>
            <p:nvPr/>
          </p:nvSpPr>
          <p:spPr>
            <a:xfrm>
              <a:off x="7956216" y="4048371"/>
              <a:ext cx="1724145" cy="150627"/>
            </a:xfrm>
            <a:custGeom>
              <a:rect b="b" l="l" r="r" t="t"/>
              <a:pathLst>
                <a:path extrusionOk="0" fill="none" h="4834" w="55332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4" name="Google Shape;11684;p130"/>
            <p:cNvSpPr/>
            <p:nvPr/>
          </p:nvSpPr>
          <p:spPr>
            <a:xfrm>
              <a:off x="8453686" y="390235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0" y="1488"/>
                  </a:moveTo>
                  <a:cubicBezTo>
                    <a:pt x="0" y="670"/>
                    <a:pt x="670" y="1"/>
                    <a:pt x="1488" y="1"/>
                  </a:cubicBezTo>
                  <a:cubicBezTo>
                    <a:pt x="2306" y="1"/>
                    <a:pt x="2950" y="670"/>
                    <a:pt x="2950" y="1488"/>
                  </a:cubicBezTo>
                  <a:cubicBezTo>
                    <a:pt x="2950" y="2281"/>
                    <a:pt x="2306" y="2951"/>
                    <a:pt x="1488" y="2951"/>
                  </a:cubicBezTo>
                  <a:cubicBezTo>
                    <a:pt x="670" y="2951"/>
                    <a:pt x="0" y="2281"/>
                    <a:pt x="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5" name="Google Shape;11685;p130"/>
            <p:cNvSpPr/>
            <p:nvPr/>
          </p:nvSpPr>
          <p:spPr>
            <a:xfrm>
              <a:off x="8478396" y="3927096"/>
              <a:ext cx="43281" cy="42502"/>
            </a:xfrm>
            <a:custGeom>
              <a:rect b="b" l="l" r="r" t="t"/>
              <a:pathLst>
                <a:path extrusionOk="0" h="1364" w="1389">
                  <a:moveTo>
                    <a:pt x="695" y="0"/>
                  </a:moveTo>
                  <a:cubicBezTo>
                    <a:pt x="298" y="0"/>
                    <a:pt x="1" y="298"/>
                    <a:pt x="1" y="694"/>
                  </a:cubicBezTo>
                  <a:cubicBezTo>
                    <a:pt x="1" y="1066"/>
                    <a:pt x="298" y="1363"/>
                    <a:pt x="695" y="1363"/>
                  </a:cubicBezTo>
                  <a:cubicBezTo>
                    <a:pt x="1067" y="1363"/>
                    <a:pt x="1389" y="1066"/>
                    <a:pt x="1389" y="694"/>
                  </a:cubicBezTo>
                  <a:cubicBezTo>
                    <a:pt x="1389" y="298"/>
                    <a:pt x="1067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6" name="Google Shape;11686;p130"/>
            <p:cNvSpPr/>
            <p:nvPr/>
          </p:nvSpPr>
          <p:spPr>
            <a:xfrm>
              <a:off x="7857346" y="400200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7" name="Google Shape;11687;p130"/>
            <p:cNvSpPr/>
            <p:nvPr/>
          </p:nvSpPr>
          <p:spPr>
            <a:xfrm>
              <a:off x="7882087" y="4026715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8" name="Google Shape;11688;p130"/>
            <p:cNvSpPr/>
            <p:nvPr/>
          </p:nvSpPr>
          <p:spPr>
            <a:xfrm>
              <a:off x="8545608" y="3948721"/>
              <a:ext cx="1134754" cy="175368"/>
            </a:xfrm>
            <a:custGeom>
              <a:rect b="b" l="l" r="r" t="t"/>
              <a:pathLst>
                <a:path extrusionOk="0" fill="none" h="5628" w="36417">
                  <a:moveTo>
                    <a:pt x="0" y="0"/>
                  </a:moveTo>
                  <a:lnTo>
                    <a:pt x="6049" y="0"/>
                  </a:lnTo>
                  <a:lnTo>
                    <a:pt x="8379" y="2330"/>
                  </a:lnTo>
                  <a:lnTo>
                    <a:pt x="11676" y="5627"/>
                  </a:lnTo>
                  <a:lnTo>
                    <a:pt x="36416" y="5627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689" name="Google Shape;11689;p130"/>
          <p:cNvSpPr/>
          <p:nvPr/>
        </p:nvSpPr>
        <p:spPr>
          <a:xfrm flipH="1">
            <a:off x="8088870" y="2145279"/>
            <a:ext cx="1994700" cy="68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690" name="Google Shape;11690;p130"/>
          <p:cNvGrpSpPr/>
          <p:nvPr/>
        </p:nvGrpSpPr>
        <p:grpSpPr>
          <a:xfrm>
            <a:off x="8658746" y="2958680"/>
            <a:ext cx="1823016" cy="196994"/>
            <a:chOff x="7857346" y="4002005"/>
            <a:chExt cx="1823016" cy="196994"/>
          </a:xfrm>
        </p:grpSpPr>
        <p:sp>
          <p:nvSpPr>
            <p:cNvPr id="11691" name="Google Shape;11691;p130"/>
            <p:cNvSpPr/>
            <p:nvPr/>
          </p:nvSpPr>
          <p:spPr>
            <a:xfrm>
              <a:off x="7956216" y="4048371"/>
              <a:ext cx="1724145" cy="150627"/>
            </a:xfrm>
            <a:custGeom>
              <a:rect b="b" l="l" r="r" t="t"/>
              <a:pathLst>
                <a:path extrusionOk="0" fill="none" h="4834" w="55332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2" name="Google Shape;11692;p130"/>
            <p:cNvSpPr/>
            <p:nvPr/>
          </p:nvSpPr>
          <p:spPr>
            <a:xfrm>
              <a:off x="7857346" y="400200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3" name="Google Shape;11693;p130"/>
            <p:cNvSpPr/>
            <p:nvPr/>
          </p:nvSpPr>
          <p:spPr>
            <a:xfrm>
              <a:off x="7882087" y="4026715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694" name="Google Shape;11694;p130"/>
          <p:cNvSpPr/>
          <p:nvPr/>
        </p:nvSpPr>
        <p:spPr>
          <a:xfrm rot="5400000">
            <a:off x="8206162" y="-3488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95" name="Google Shape;11695;p130"/>
          <p:cNvSpPr/>
          <p:nvPr/>
        </p:nvSpPr>
        <p:spPr>
          <a:xfrm>
            <a:off x="16995" y="8506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696" name="Google Shape;11696;p130"/>
          <p:cNvGrpSpPr/>
          <p:nvPr/>
        </p:nvGrpSpPr>
        <p:grpSpPr>
          <a:xfrm rot="-5400000">
            <a:off x="338683" y="-295650"/>
            <a:ext cx="302065" cy="1520982"/>
            <a:chOff x="-108754" y="2690919"/>
            <a:chExt cx="302065" cy="1520982"/>
          </a:xfrm>
        </p:grpSpPr>
        <p:sp>
          <p:nvSpPr>
            <p:cNvPr id="11697" name="Google Shape;11697;p130"/>
            <p:cNvSpPr/>
            <p:nvPr/>
          </p:nvSpPr>
          <p:spPr>
            <a:xfrm>
              <a:off x="-62388" y="2782841"/>
              <a:ext cx="209364" cy="1335580"/>
            </a:xfrm>
            <a:custGeom>
              <a:rect b="b" l="l" r="r" t="t"/>
              <a:pathLst>
                <a:path extrusionOk="0" fill="none" h="42862" w="6719">
                  <a:moveTo>
                    <a:pt x="0" y="42862"/>
                  </a:moveTo>
                  <a:lnTo>
                    <a:pt x="0" y="23799"/>
                  </a:lnTo>
                  <a:lnTo>
                    <a:pt x="6718" y="17056"/>
                  </a:lnTo>
                  <a:lnTo>
                    <a:pt x="6718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8" name="Google Shape;11698;p130"/>
            <p:cNvSpPr/>
            <p:nvPr/>
          </p:nvSpPr>
          <p:spPr>
            <a:xfrm>
              <a:off x="101358" y="2690919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1"/>
                  </a:moveTo>
                  <a:cubicBezTo>
                    <a:pt x="2281" y="1"/>
                    <a:pt x="2951" y="645"/>
                    <a:pt x="2951" y="1463"/>
                  </a:cubicBezTo>
                  <a:cubicBezTo>
                    <a:pt x="2951" y="2281"/>
                    <a:pt x="2281" y="2951"/>
                    <a:pt x="1463" y="2951"/>
                  </a:cubicBezTo>
                  <a:cubicBezTo>
                    <a:pt x="645" y="2951"/>
                    <a:pt x="1" y="2281"/>
                    <a:pt x="1" y="1463"/>
                  </a:cubicBezTo>
                  <a:cubicBezTo>
                    <a:pt x="1" y="645"/>
                    <a:pt x="645" y="1"/>
                    <a:pt x="1463" y="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9" name="Google Shape;11699;p130"/>
            <p:cNvSpPr/>
            <p:nvPr/>
          </p:nvSpPr>
          <p:spPr>
            <a:xfrm>
              <a:off x="125320" y="2714881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4" y="0"/>
                  </a:moveTo>
                  <a:cubicBezTo>
                    <a:pt x="322" y="0"/>
                    <a:pt x="0" y="322"/>
                    <a:pt x="0" y="694"/>
                  </a:cubicBezTo>
                  <a:cubicBezTo>
                    <a:pt x="0" y="1091"/>
                    <a:pt x="322" y="1388"/>
                    <a:pt x="694" y="1388"/>
                  </a:cubicBezTo>
                  <a:cubicBezTo>
                    <a:pt x="1091" y="1388"/>
                    <a:pt x="1388" y="1091"/>
                    <a:pt x="1388" y="694"/>
                  </a:cubicBezTo>
                  <a:cubicBezTo>
                    <a:pt x="1388" y="322"/>
                    <a:pt x="1091" y="0"/>
                    <a:pt x="6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00" name="Google Shape;11700;p130"/>
            <p:cNvSpPr/>
            <p:nvPr/>
          </p:nvSpPr>
          <p:spPr>
            <a:xfrm>
              <a:off x="-108754" y="4119948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88" y="0"/>
                  </a:moveTo>
                  <a:cubicBezTo>
                    <a:pt x="2306" y="0"/>
                    <a:pt x="2951" y="670"/>
                    <a:pt x="2951" y="1463"/>
                  </a:cubicBezTo>
                  <a:cubicBezTo>
                    <a:pt x="2951" y="2281"/>
                    <a:pt x="2306" y="2950"/>
                    <a:pt x="1488" y="2950"/>
                  </a:cubicBezTo>
                  <a:cubicBezTo>
                    <a:pt x="670" y="2950"/>
                    <a:pt x="1" y="2281"/>
                    <a:pt x="1" y="1463"/>
                  </a:cubicBezTo>
                  <a:cubicBezTo>
                    <a:pt x="1" y="670"/>
                    <a:pt x="670" y="0"/>
                    <a:pt x="1488" y="0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01" name="Google Shape;11701;p130"/>
            <p:cNvSpPr/>
            <p:nvPr/>
          </p:nvSpPr>
          <p:spPr>
            <a:xfrm>
              <a:off x="-84013" y="4144658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702" name="Google Shape;11702;p130"/>
          <p:cNvGrpSpPr/>
          <p:nvPr/>
        </p:nvGrpSpPr>
        <p:grpSpPr>
          <a:xfrm>
            <a:off x="4296532" y="4950349"/>
            <a:ext cx="1520982" cy="302065"/>
            <a:chOff x="5642557" y="-150670"/>
            <a:chExt cx="1520982" cy="302065"/>
          </a:xfrm>
        </p:grpSpPr>
        <p:sp>
          <p:nvSpPr>
            <p:cNvPr id="11703" name="Google Shape;11703;p130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04" name="Google Shape;11704;p130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05" name="Google Shape;11705;p130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06" name="Google Shape;11706;p130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07" name="Google Shape;11707;p130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708" name="Google Shape;11708;p130"/>
          <p:cNvGrpSpPr/>
          <p:nvPr/>
        </p:nvGrpSpPr>
        <p:grpSpPr>
          <a:xfrm rot="5400000">
            <a:off x="6750925" y="4175162"/>
            <a:ext cx="98902" cy="553090"/>
            <a:chOff x="4898850" y="4820550"/>
            <a:chExt cx="98902" cy="553090"/>
          </a:xfrm>
        </p:grpSpPr>
        <p:sp>
          <p:nvSpPr>
            <p:cNvPr id="11709" name="Google Shape;11709;p130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10" name="Google Shape;11710;p130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11" name="Google Shape;11711;p130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12" name="Google Shape;11712;p130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13" name="Google Shape;11713;p130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714" name="Google Shape;11714;p130"/>
          <p:cNvGrpSpPr/>
          <p:nvPr/>
        </p:nvGrpSpPr>
        <p:grpSpPr>
          <a:xfrm>
            <a:off x="-1414555" y="3744529"/>
            <a:ext cx="2297800" cy="347400"/>
            <a:chOff x="-1414555" y="3744529"/>
            <a:chExt cx="2297800" cy="347400"/>
          </a:xfrm>
        </p:grpSpPr>
        <p:sp>
          <p:nvSpPr>
            <p:cNvPr id="11715" name="Google Shape;11715;p130"/>
            <p:cNvSpPr/>
            <p:nvPr/>
          </p:nvSpPr>
          <p:spPr>
            <a:xfrm>
              <a:off x="-1414555" y="4023829"/>
              <a:ext cx="1994700" cy="681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16" name="Google Shape;11716;p130"/>
            <p:cNvSpPr/>
            <p:nvPr/>
          </p:nvSpPr>
          <p:spPr>
            <a:xfrm>
              <a:off x="-1111455" y="3744529"/>
              <a:ext cx="1994700" cy="681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717" name="Google Shape;11717;p130"/>
          <p:cNvGrpSpPr/>
          <p:nvPr/>
        </p:nvGrpSpPr>
        <p:grpSpPr>
          <a:xfrm rot="10800000">
            <a:off x="-155261" y="2431003"/>
            <a:ext cx="883262" cy="242091"/>
            <a:chOff x="2300350" y="2601250"/>
            <a:chExt cx="2275275" cy="623625"/>
          </a:xfrm>
        </p:grpSpPr>
        <p:sp>
          <p:nvSpPr>
            <p:cNvPr id="11718" name="Google Shape;11718;p130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19" name="Google Shape;11719;p130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20" name="Google Shape;11720;p130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21" name="Google Shape;11721;p130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22" name="Google Shape;11722;p130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23" name="Google Shape;11723;p130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BLANK_4">
    <p:spTree>
      <p:nvGrpSpPr>
        <p:cNvPr id="11724" name="Shape 11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25" name="Google Shape;11725;p131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11726" name="Google Shape;11726;p131"/>
            <p:cNvSpPr/>
            <p:nvPr/>
          </p:nvSpPr>
          <p:spPr>
            <a:xfrm>
              <a:off x="597550" y="4893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27" name="Google Shape;11727;p131"/>
            <p:cNvSpPr/>
            <p:nvPr/>
          </p:nvSpPr>
          <p:spPr>
            <a:xfrm>
              <a:off x="597550" y="4780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28" name="Google Shape;11728;p131"/>
            <p:cNvSpPr/>
            <p:nvPr/>
          </p:nvSpPr>
          <p:spPr>
            <a:xfrm>
              <a:off x="597550" y="46671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29" name="Google Shape;11729;p131"/>
            <p:cNvSpPr/>
            <p:nvPr/>
          </p:nvSpPr>
          <p:spPr>
            <a:xfrm>
              <a:off x="597550" y="4553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30" name="Google Shape;11730;p131"/>
            <p:cNvSpPr/>
            <p:nvPr/>
          </p:nvSpPr>
          <p:spPr>
            <a:xfrm>
              <a:off x="597550" y="4441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31" name="Google Shape;11731;p131"/>
            <p:cNvSpPr/>
            <p:nvPr/>
          </p:nvSpPr>
          <p:spPr>
            <a:xfrm>
              <a:off x="597550" y="4328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32" name="Google Shape;11732;p131"/>
            <p:cNvSpPr/>
            <p:nvPr/>
          </p:nvSpPr>
          <p:spPr>
            <a:xfrm>
              <a:off x="597550" y="42150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33" name="Google Shape;11733;p131"/>
            <p:cNvSpPr/>
            <p:nvPr/>
          </p:nvSpPr>
          <p:spPr>
            <a:xfrm>
              <a:off x="597550" y="4101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34" name="Google Shape;11734;p131"/>
            <p:cNvSpPr/>
            <p:nvPr/>
          </p:nvSpPr>
          <p:spPr>
            <a:xfrm>
              <a:off x="597550" y="3988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35" name="Google Shape;11735;p131"/>
            <p:cNvSpPr/>
            <p:nvPr/>
          </p:nvSpPr>
          <p:spPr>
            <a:xfrm>
              <a:off x="597550" y="3875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36" name="Google Shape;11736;p131"/>
            <p:cNvSpPr/>
            <p:nvPr/>
          </p:nvSpPr>
          <p:spPr>
            <a:xfrm>
              <a:off x="597550" y="3762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37" name="Google Shape;11737;p131"/>
            <p:cNvSpPr/>
            <p:nvPr/>
          </p:nvSpPr>
          <p:spPr>
            <a:xfrm>
              <a:off x="597550" y="36496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38" name="Google Shape;11738;p131"/>
            <p:cNvSpPr/>
            <p:nvPr/>
          </p:nvSpPr>
          <p:spPr>
            <a:xfrm>
              <a:off x="597550" y="35364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39" name="Google Shape;11739;p131"/>
            <p:cNvSpPr/>
            <p:nvPr/>
          </p:nvSpPr>
          <p:spPr>
            <a:xfrm>
              <a:off x="597550" y="34232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40" name="Google Shape;11740;p131"/>
            <p:cNvSpPr/>
            <p:nvPr/>
          </p:nvSpPr>
          <p:spPr>
            <a:xfrm>
              <a:off x="597550" y="33100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41" name="Google Shape;11741;p131"/>
            <p:cNvSpPr/>
            <p:nvPr/>
          </p:nvSpPr>
          <p:spPr>
            <a:xfrm>
              <a:off x="597550" y="31967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42" name="Google Shape;11742;p131"/>
            <p:cNvSpPr/>
            <p:nvPr/>
          </p:nvSpPr>
          <p:spPr>
            <a:xfrm>
              <a:off x="597550" y="30835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43" name="Google Shape;11743;p131"/>
            <p:cNvSpPr/>
            <p:nvPr/>
          </p:nvSpPr>
          <p:spPr>
            <a:xfrm>
              <a:off x="597550" y="29703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44" name="Google Shape;11744;p131"/>
            <p:cNvSpPr/>
            <p:nvPr/>
          </p:nvSpPr>
          <p:spPr>
            <a:xfrm>
              <a:off x="597550" y="28578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45" name="Google Shape;11745;p131"/>
            <p:cNvSpPr/>
            <p:nvPr/>
          </p:nvSpPr>
          <p:spPr>
            <a:xfrm>
              <a:off x="597550" y="27446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46" name="Google Shape;11746;p131"/>
            <p:cNvSpPr/>
            <p:nvPr/>
          </p:nvSpPr>
          <p:spPr>
            <a:xfrm>
              <a:off x="597550" y="263140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47" name="Google Shape;11747;p131"/>
            <p:cNvSpPr/>
            <p:nvPr/>
          </p:nvSpPr>
          <p:spPr>
            <a:xfrm>
              <a:off x="597550" y="251817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48" name="Google Shape;11748;p131"/>
            <p:cNvSpPr/>
            <p:nvPr/>
          </p:nvSpPr>
          <p:spPr>
            <a:xfrm>
              <a:off x="597550" y="24049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49" name="Google Shape;11749;p131"/>
            <p:cNvSpPr/>
            <p:nvPr/>
          </p:nvSpPr>
          <p:spPr>
            <a:xfrm>
              <a:off x="597550" y="22917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50" name="Google Shape;11750;p131"/>
            <p:cNvSpPr/>
            <p:nvPr/>
          </p:nvSpPr>
          <p:spPr>
            <a:xfrm>
              <a:off x="597550" y="21792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51" name="Google Shape;11751;p131"/>
            <p:cNvSpPr/>
            <p:nvPr/>
          </p:nvSpPr>
          <p:spPr>
            <a:xfrm>
              <a:off x="597550" y="20660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52" name="Google Shape;11752;p131"/>
            <p:cNvSpPr/>
            <p:nvPr/>
          </p:nvSpPr>
          <p:spPr>
            <a:xfrm>
              <a:off x="597550" y="19528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53" name="Google Shape;11753;p131"/>
            <p:cNvSpPr/>
            <p:nvPr/>
          </p:nvSpPr>
          <p:spPr>
            <a:xfrm>
              <a:off x="597550" y="1839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54" name="Google Shape;11754;p131"/>
            <p:cNvSpPr/>
            <p:nvPr/>
          </p:nvSpPr>
          <p:spPr>
            <a:xfrm>
              <a:off x="597550" y="1726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55" name="Google Shape;11755;p131"/>
            <p:cNvSpPr/>
            <p:nvPr/>
          </p:nvSpPr>
          <p:spPr>
            <a:xfrm>
              <a:off x="597550" y="16131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56" name="Google Shape;11756;p131"/>
            <p:cNvSpPr/>
            <p:nvPr/>
          </p:nvSpPr>
          <p:spPr>
            <a:xfrm>
              <a:off x="597550" y="1499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57" name="Google Shape;11757;p131"/>
            <p:cNvSpPr/>
            <p:nvPr/>
          </p:nvSpPr>
          <p:spPr>
            <a:xfrm>
              <a:off x="597550" y="1387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58" name="Google Shape;11758;p131"/>
            <p:cNvSpPr/>
            <p:nvPr/>
          </p:nvSpPr>
          <p:spPr>
            <a:xfrm>
              <a:off x="597550" y="1274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59" name="Google Shape;11759;p131"/>
            <p:cNvSpPr/>
            <p:nvPr/>
          </p:nvSpPr>
          <p:spPr>
            <a:xfrm>
              <a:off x="597550" y="11610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60" name="Google Shape;11760;p131"/>
            <p:cNvSpPr/>
            <p:nvPr/>
          </p:nvSpPr>
          <p:spPr>
            <a:xfrm>
              <a:off x="597550" y="1047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61" name="Google Shape;11761;p131"/>
            <p:cNvSpPr/>
            <p:nvPr/>
          </p:nvSpPr>
          <p:spPr>
            <a:xfrm>
              <a:off x="597550" y="934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62" name="Google Shape;11762;p131"/>
            <p:cNvSpPr/>
            <p:nvPr/>
          </p:nvSpPr>
          <p:spPr>
            <a:xfrm>
              <a:off x="597550" y="821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63" name="Google Shape;11763;p131"/>
            <p:cNvSpPr/>
            <p:nvPr/>
          </p:nvSpPr>
          <p:spPr>
            <a:xfrm>
              <a:off x="597550" y="708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764" name="Google Shape;11764;p131"/>
          <p:cNvSpPr txBox="1"/>
          <p:nvPr>
            <p:ph type="title"/>
          </p:nvPr>
        </p:nvSpPr>
        <p:spPr>
          <a:xfrm>
            <a:off x="864525" y="2405675"/>
            <a:ext cx="7566300" cy="841800"/>
          </a:xfrm>
          <a:prstGeom prst="rect">
            <a:avLst/>
          </a:prstGeom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1765" name="Google Shape;11765;p131"/>
          <p:cNvSpPr txBox="1"/>
          <p:nvPr>
            <p:ph idx="1" type="subTitle"/>
          </p:nvPr>
        </p:nvSpPr>
        <p:spPr>
          <a:xfrm>
            <a:off x="864525" y="3440475"/>
            <a:ext cx="4644000" cy="34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1766" name="Google Shape;11766;p131"/>
          <p:cNvSpPr txBox="1"/>
          <p:nvPr>
            <p:ph hasCustomPrompt="1" idx="2" type="title"/>
          </p:nvPr>
        </p:nvSpPr>
        <p:spPr>
          <a:xfrm>
            <a:off x="864525" y="1484975"/>
            <a:ext cx="2130300" cy="920700"/>
          </a:xfrm>
          <a:prstGeom prst="rect">
            <a:avLst/>
          </a:prstGeom>
          <a:effectLst>
            <a:outerShdw blurRad="57150" rotWithShape="0" algn="bl">
              <a:schemeClr val="accent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grpSp>
        <p:nvGrpSpPr>
          <p:cNvPr id="11767" name="Google Shape;11767;p131"/>
          <p:cNvGrpSpPr/>
          <p:nvPr/>
        </p:nvGrpSpPr>
        <p:grpSpPr>
          <a:xfrm rot="5400000">
            <a:off x="-32670" y="1621025"/>
            <a:ext cx="98902" cy="553090"/>
            <a:chOff x="4898850" y="4820550"/>
            <a:chExt cx="98902" cy="553090"/>
          </a:xfrm>
        </p:grpSpPr>
        <p:sp>
          <p:nvSpPr>
            <p:cNvPr id="11768" name="Google Shape;11768;p131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69" name="Google Shape;11769;p131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70" name="Google Shape;11770;p131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71" name="Google Shape;11771;p131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72" name="Google Shape;11772;p131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773" name="Google Shape;11773;p131"/>
          <p:cNvSpPr/>
          <p:nvPr/>
        </p:nvSpPr>
        <p:spPr>
          <a:xfrm rot="-5400000">
            <a:off x="348818" y="3906123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74" name="Google Shape;11774;p131"/>
          <p:cNvSpPr/>
          <p:nvPr/>
        </p:nvSpPr>
        <p:spPr>
          <a:xfrm rot="5400000">
            <a:off x="-562205" y="-339596"/>
            <a:ext cx="1994700" cy="68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75" name="Google Shape;11775;p131"/>
          <p:cNvSpPr/>
          <p:nvPr/>
        </p:nvSpPr>
        <p:spPr>
          <a:xfrm rot="5400000">
            <a:off x="-282905" y="-36496"/>
            <a:ext cx="1994700" cy="68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76" name="Google Shape;11776;p131"/>
          <p:cNvSpPr/>
          <p:nvPr/>
        </p:nvSpPr>
        <p:spPr>
          <a:xfrm flipH="1" rot="10800000">
            <a:off x="2891470" y="4842229"/>
            <a:ext cx="1994700" cy="68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77" name="Google Shape;11777;p131"/>
          <p:cNvSpPr/>
          <p:nvPr/>
        </p:nvSpPr>
        <p:spPr>
          <a:xfrm>
            <a:off x="8535575" y="-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778" name="Google Shape;11778;p131"/>
          <p:cNvGrpSpPr/>
          <p:nvPr/>
        </p:nvGrpSpPr>
        <p:grpSpPr>
          <a:xfrm flipH="1">
            <a:off x="7898009" y="350736"/>
            <a:ext cx="1520982" cy="302065"/>
            <a:chOff x="5642557" y="-150670"/>
            <a:chExt cx="1520982" cy="302065"/>
          </a:xfrm>
        </p:grpSpPr>
        <p:sp>
          <p:nvSpPr>
            <p:cNvPr id="11779" name="Google Shape;11779;p131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80" name="Google Shape;11780;p131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81" name="Google Shape;11781;p131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82" name="Google Shape;11782;p131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83" name="Google Shape;11783;p131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784" name="Google Shape;11784;p131"/>
          <p:cNvGrpSpPr/>
          <p:nvPr/>
        </p:nvGrpSpPr>
        <p:grpSpPr>
          <a:xfrm rot="5400000">
            <a:off x="109552" y="1954025"/>
            <a:ext cx="98902" cy="553090"/>
            <a:chOff x="4898850" y="4820550"/>
            <a:chExt cx="98902" cy="553090"/>
          </a:xfrm>
        </p:grpSpPr>
        <p:sp>
          <p:nvSpPr>
            <p:cNvPr id="11785" name="Google Shape;11785;p131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86" name="Google Shape;11786;p131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87" name="Google Shape;11787;p131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88" name="Google Shape;11788;p131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89" name="Google Shape;11789;p131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790" name="Google Shape;11790;p131"/>
          <p:cNvGrpSpPr/>
          <p:nvPr/>
        </p:nvGrpSpPr>
        <p:grpSpPr>
          <a:xfrm>
            <a:off x="4682157" y="-107958"/>
            <a:ext cx="1520982" cy="302065"/>
            <a:chOff x="5642557" y="-150670"/>
            <a:chExt cx="1520982" cy="302065"/>
          </a:xfrm>
        </p:grpSpPr>
        <p:sp>
          <p:nvSpPr>
            <p:cNvPr id="11791" name="Google Shape;11791;p131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92" name="Google Shape;11792;p131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93" name="Google Shape;11793;p131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94" name="Google Shape;11794;p131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95" name="Google Shape;11795;p131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796" name="Google Shape;11796;p131"/>
          <p:cNvGrpSpPr/>
          <p:nvPr/>
        </p:nvGrpSpPr>
        <p:grpSpPr>
          <a:xfrm>
            <a:off x="7881845" y="4336579"/>
            <a:ext cx="2297800" cy="347400"/>
            <a:chOff x="7881845" y="4031779"/>
            <a:chExt cx="2297800" cy="347400"/>
          </a:xfrm>
        </p:grpSpPr>
        <p:sp>
          <p:nvSpPr>
            <p:cNvPr id="11797" name="Google Shape;11797;p131"/>
            <p:cNvSpPr/>
            <p:nvPr/>
          </p:nvSpPr>
          <p:spPr>
            <a:xfrm flipH="1">
              <a:off x="8184945" y="4311079"/>
              <a:ext cx="1994700" cy="681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98" name="Google Shape;11798;p131"/>
            <p:cNvSpPr/>
            <p:nvPr/>
          </p:nvSpPr>
          <p:spPr>
            <a:xfrm flipH="1">
              <a:off x="7881845" y="4031779"/>
              <a:ext cx="1994700" cy="681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BLANK_8">
    <p:spTree>
      <p:nvGrpSpPr>
        <p:cNvPr id="11799" name="Shape 11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00" name="Google Shape;11800;p132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11801" name="Google Shape;11801;p132"/>
            <p:cNvSpPr/>
            <p:nvPr/>
          </p:nvSpPr>
          <p:spPr>
            <a:xfrm>
              <a:off x="597550" y="4893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02" name="Google Shape;11802;p132"/>
            <p:cNvSpPr/>
            <p:nvPr/>
          </p:nvSpPr>
          <p:spPr>
            <a:xfrm>
              <a:off x="597550" y="4780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03" name="Google Shape;11803;p132"/>
            <p:cNvSpPr/>
            <p:nvPr/>
          </p:nvSpPr>
          <p:spPr>
            <a:xfrm>
              <a:off x="597550" y="46671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04" name="Google Shape;11804;p132"/>
            <p:cNvSpPr/>
            <p:nvPr/>
          </p:nvSpPr>
          <p:spPr>
            <a:xfrm>
              <a:off x="597550" y="4553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05" name="Google Shape;11805;p132"/>
            <p:cNvSpPr/>
            <p:nvPr/>
          </p:nvSpPr>
          <p:spPr>
            <a:xfrm>
              <a:off x="597550" y="4441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06" name="Google Shape;11806;p132"/>
            <p:cNvSpPr/>
            <p:nvPr/>
          </p:nvSpPr>
          <p:spPr>
            <a:xfrm>
              <a:off x="597550" y="4328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07" name="Google Shape;11807;p132"/>
            <p:cNvSpPr/>
            <p:nvPr/>
          </p:nvSpPr>
          <p:spPr>
            <a:xfrm>
              <a:off x="597550" y="42150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08" name="Google Shape;11808;p132"/>
            <p:cNvSpPr/>
            <p:nvPr/>
          </p:nvSpPr>
          <p:spPr>
            <a:xfrm>
              <a:off x="597550" y="4101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09" name="Google Shape;11809;p132"/>
            <p:cNvSpPr/>
            <p:nvPr/>
          </p:nvSpPr>
          <p:spPr>
            <a:xfrm>
              <a:off x="597550" y="3988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10" name="Google Shape;11810;p132"/>
            <p:cNvSpPr/>
            <p:nvPr/>
          </p:nvSpPr>
          <p:spPr>
            <a:xfrm>
              <a:off x="597550" y="3875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11" name="Google Shape;11811;p132"/>
            <p:cNvSpPr/>
            <p:nvPr/>
          </p:nvSpPr>
          <p:spPr>
            <a:xfrm>
              <a:off x="597550" y="3762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12" name="Google Shape;11812;p132"/>
            <p:cNvSpPr/>
            <p:nvPr/>
          </p:nvSpPr>
          <p:spPr>
            <a:xfrm>
              <a:off x="597550" y="36496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13" name="Google Shape;11813;p132"/>
            <p:cNvSpPr/>
            <p:nvPr/>
          </p:nvSpPr>
          <p:spPr>
            <a:xfrm>
              <a:off x="597550" y="35364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14" name="Google Shape;11814;p132"/>
            <p:cNvSpPr/>
            <p:nvPr/>
          </p:nvSpPr>
          <p:spPr>
            <a:xfrm>
              <a:off x="597550" y="34232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15" name="Google Shape;11815;p132"/>
            <p:cNvSpPr/>
            <p:nvPr/>
          </p:nvSpPr>
          <p:spPr>
            <a:xfrm>
              <a:off x="597550" y="33100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16" name="Google Shape;11816;p132"/>
            <p:cNvSpPr/>
            <p:nvPr/>
          </p:nvSpPr>
          <p:spPr>
            <a:xfrm>
              <a:off x="597550" y="31967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17" name="Google Shape;11817;p132"/>
            <p:cNvSpPr/>
            <p:nvPr/>
          </p:nvSpPr>
          <p:spPr>
            <a:xfrm>
              <a:off x="597550" y="30835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18" name="Google Shape;11818;p132"/>
            <p:cNvSpPr/>
            <p:nvPr/>
          </p:nvSpPr>
          <p:spPr>
            <a:xfrm>
              <a:off x="597550" y="29703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19" name="Google Shape;11819;p132"/>
            <p:cNvSpPr/>
            <p:nvPr/>
          </p:nvSpPr>
          <p:spPr>
            <a:xfrm>
              <a:off x="597550" y="28578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20" name="Google Shape;11820;p132"/>
            <p:cNvSpPr/>
            <p:nvPr/>
          </p:nvSpPr>
          <p:spPr>
            <a:xfrm>
              <a:off x="597550" y="27446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21" name="Google Shape;11821;p132"/>
            <p:cNvSpPr/>
            <p:nvPr/>
          </p:nvSpPr>
          <p:spPr>
            <a:xfrm>
              <a:off x="597550" y="263140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22" name="Google Shape;11822;p132"/>
            <p:cNvSpPr/>
            <p:nvPr/>
          </p:nvSpPr>
          <p:spPr>
            <a:xfrm>
              <a:off x="597550" y="251817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23" name="Google Shape;11823;p132"/>
            <p:cNvSpPr/>
            <p:nvPr/>
          </p:nvSpPr>
          <p:spPr>
            <a:xfrm>
              <a:off x="597550" y="24049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24" name="Google Shape;11824;p132"/>
            <p:cNvSpPr/>
            <p:nvPr/>
          </p:nvSpPr>
          <p:spPr>
            <a:xfrm>
              <a:off x="597550" y="22917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25" name="Google Shape;11825;p132"/>
            <p:cNvSpPr/>
            <p:nvPr/>
          </p:nvSpPr>
          <p:spPr>
            <a:xfrm>
              <a:off x="597550" y="21792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26" name="Google Shape;11826;p132"/>
            <p:cNvSpPr/>
            <p:nvPr/>
          </p:nvSpPr>
          <p:spPr>
            <a:xfrm>
              <a:off x="597550" y="20660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27" name="Google Shape;11827;p132"/>
            <p:cNvSpPr/>
            <p:nvPr/>
          </p:nvSpPr>
          <p:spPr>
            <a:xfrm>
              <a:off x="597550" y="19528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28" name="Google Shape;11828;p132"/>
            <p:cNvSpPr/>
            <p:nvPr/>
          </p:nvSpPr>
          <p:spPr>
            <a:xfrm>
              <a:off x="597550" y="1839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29" name="Google Shape;11829;p132"/>
            <p:cNvSpPr/>
            <p:nvPr/>
          </p:nvSpPr>
          <p:spPr>
            <a:xfrm>
              <a:off x="597550" y="1726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30" name="Google Shape;11830;p132"/>
            <p:cNvSpPr/>
            <p:nvPr/>
          </p:nvSpPr>
          <p:spPr>
            <a:xfrm>
              <a:off x="597550" y="16131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31" name="Google Shape;11831;p132"/>
            <p:cNvSpPr/>
            <p:nvPr/>
          </p:nvSpPr>
          <p:spPr>
            <a:xfrm>
              <a:off x="597550" y="1499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32" name="Google Shape;11832;p132"/>
            <p:cNvSpPr/>
            <p:nvPr/>
          </p:nvSpPr>
          <p:spPr>
            <a:xfrm>
              <a:off x="597550" y="1387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33" name="Google Shape;11833;p132"/>
            <p:cNvSpPr/>
            <p:nvPr/>
          </p:nvSpPr>
          <p:spPr>
            <a:xfrm>
              <a:off x="597550" y="1274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34" name="Google Shape;11834;p132"/>
            <p:cNvSpPr/>
            <p:nvPr/>
          </p:nvSpPr>
          <p:spPr>
            <a:xfrm>
              <a:off x="597550" y="11610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35" name="Google Shape;11835;p132"/>
            <p:cNvSpPr/>
            <p:nvPr/>
          </p:nvSpPr>
          <p:spPr>
            <a:xfrm>
              <a:off x="597550" y="1047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36" name="Google Shape;11836;p132"/>
            <p:cNvSpPr/>
            <p:nvPr/>
          </p:nvSpPr>
          <p:spPr>
            <a:xfrm>
              <a:off x="597550" y="934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37" name="Google Shape;11837;p132"/>
            <p:cNvSpPr/>
            <p:nvPr/>
          </p:nvSpPr>
          <p:spPr>
            <a:xfrm>
              <a:off x="597550" y="821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38" name="Google Shape;11838;p132"/>
            <p:cNvSpPr/>
            <p:nvPr/>
          </p:nvSpPr>
          <p:spPr>
            <a:xfrm>
              <a:off x="597550" y="708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839" name="Google Shape;11839;p132"/>
          <p:cNvSpPr txBox="1"/>
          <p:nvPr>
            <p:ph type="title"/>
          </p:nvPr>
        </p:nvSpPr>
        <p:spPr>
          <a:xfrm>
            <a:off x="713100" y="2405675"/>
            <a:ext cx="7583400" cy="841800"/>
          </a:xfrm>
          <a:prstGeom prst="rect">
            <a:avLst/>
          </a:prstGeom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1840" name="Google Shape;11840;p132"/>
          <p:cNvSpPr txBox="1"/>
          <p:nvPr>
            <p:ph idx="1" type="subTitle"/>
          </p:nvPr>
        </p:nvSpPr>
        <p:spPr>
          <a:xfrm>
            <a:off x="3567000" y="3415875"/>
            <a:ext cx="47295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1841" name="Google Shape;11841;p132"/>
          <p:cNvSpPr txBox="1"/>
          <p:nvPr>
            <p:ph hasCustomPrompt="1" idx="2" type="title"/>
          </p:nvPr>
        </p:nvSpPr>
        <p:spPr>
          <a:xfrm>
            <a:off x="5961000" y="1484975"/>
            <a:ext cx="2335500" cy="920700"/>
          </a:xfrm>
          <a:prstGeom prst="rect">
            <a:avLst/>
          </a:prstGeom>
          <a:effectLst>
            <a:outerShdw blurRad="57150" rotWithShape="0" algn="bl">
              <a:schemeClr val="accent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1842" name="Google Shape;11842;p132"/>
          <p:cNvSpPr/>
          <p:nvPr/>
        </p:nvSpPr>
        <p:spPr>
          <a:xfrm rot="5400000">
            <a:off x="8206161" y="4187300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43" name="Google Shape;11843;p132"/>
          <p:cNvSpPr/>
          <p:nvPr/>
        </p:nvSpPr>
        <p:spPr>
          <a:xfrm rot="-5400000">
            <a:off x="348812" y="41040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844" name="Google Shape;11844;p132"/>
          <p:cNvGrpSpPr/>
          <p:nvPr/>
        </p:nvGrpSpPr>
        <p:grpSpPr>
          <a:xfrm rot="10800000">
            <a:off x="-11" y="931578"/>
            <a:ext cx="883262" cy="242091"/>
            <a:chOff x="2300350" y="2601250"/>
            <a:chExt cx="2275275" cy="623625"/>
          </a:xfrm>
        </p:grpSpPr>
        <p:sp>
          <p:nvSpPr>
            <p:cNvPr id="11845" name="Google Shape;11845;p132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46" name="Google Shape;11846;p132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47" name="Google Shape;11847;p132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48" name="Google Shape;11848;p132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49" name="Google Shape;11849;p132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50" name="Google Shape;11850;p132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851" name="Google Shape;11851;p132"/>
          <p:cNvGrpSpPr/>
          <p:nvPr/>
        </p:nvGrpSpPr>
        <p:grpSpPr>
          <a:xfrm rot="5400000">
            <a:off x="85100" y="1849625"/>
            <a:ext cx="98902" cy="553090"/>
            <a:chOff x="4898850" y="4820550"/>
            <a:chExt cx="98902" cy="553090"/>
          </a:xfrm>
        </p:grpSpPr>
        <p:sp>
          <p:nvSpPr>
            <p:cNvPr id="11852" name="Google Shape;11852;p132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53" name="Google Shape;11853;p132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54" name="Google Shape;11854;p132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55" name="Google Shape;11855;p132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56" name="Google Shape;11856;p132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857" name="Google Shape;11857;p132"/>
          <p:cNvGrpSpPr/>
          <p:nvPr/>
        </p:nvGrpSpPr>
        <p:grpSpPr>
          <a:xfrm>
            <a:off x="-1414555" y="3058729"/>
            <a:ext cx="2297800" cy="347400"/>
            <a:chOff x="-1414555" y="3058729"/>
            <a:chExt cx="2297800" cy="347400"/>
          </a:xfrm>
        </p:grpSpPr>
        <p:sp>
          <p:nvSpPr>
            <p:cNvPr id="11858" name="Google Shape;11858;p132"/>
            <p:cNvSpPr/>
            <p:nvPr/>
          </p:nvSpPr>
          <p:spPr>
            <a:xfrm>
              <a:off x="-1414555" y="3338029"/>
              <a:ext cx="1994700" cy="681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59" name="Google Shape;11859;p132"/>
            <p:cNvSpPr/>
            <p:nvPr/>
          </p:nvSpPr>
          <p:spPr>
            <a:xfrm>
              <a:off x="-1111455" y="3058729"/>
              <a:ext cx="1994700" cy="681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860" name="Google Shape;11860;p132"/>
          <p:cNvSpPr/>
          <p:nvPr/>
        </p:nvSpPr>
        <p:spPr>
          <a:xfrm rot="10800000">
            <a:off x="568018" y="3859064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861" name="Google Shape;11861;p132"/>
          <p:cNvGrpSpPr/>
          <p:nvPr/>
        </p:nvGrpSpPr>
        <p:grpSpPr>
          <a:xfrm rot="5400000">
            <a:off x="7927205" y="4153629"/>
            <a:ext cx="1823016" cy="296643"/>
            <a:chOff x="7857346" y="3902355"/>
            <a:chExt cx="1823016" cy="296643"/>
          </a:xfrm>
        </p:grpSpPr>
        <p:sp>
          <p:nvSpPr>
            <p:cNvPr id="11862" name="Google Shape;11862;p132"/>
            <p:cNvSpPr/>
            <p:nvPr/>
          </p:nvSpPr>
          <p:spPr>
            <a:xfrm>
              <a:off x="7956216" y="4048371"/>
              <a:ext cx="1724145" cy="150627"/>
            </a:xfrm>
            <a:custGeom>
              <a:rect b="b" l="l" r="r" t="t"/>
              <a:pathLst>
                <a:path extrusionOk="0" fill="none" h="4834" w="55332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63" name="Google Shape;11863;p132"/>
            <p:cNvSpPr/>
            <p:nvPr/>
          </p:nvSpPr>
          <p:spPr>
            <a:xfrm>
              <a:off x="8453686" y="390235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0" y="1488"/>
                  </a:moveTo>
                  <a:cubicBezTo>
                    <a:pt x="0" y="670"/>
                    <a:pt x="670" y="1"/>
                    <a:pt x="1488" y="1"/>
                  </a:cubicBezTo>
                  <a:cubicBezTo>
                    <a:pt x="2306" y="1"/>
                    <a:pt x="2950" y="670"/>
                    <a:pt x="2950" y="1488"/>
                  </a:cubicBezTo>
                  <a:cubicBezTo>
                    <a:pt x="2950" y="2281"/>
                    <a:pt x="2306" y="2951"/>
                    <a:pt x="1488" y="2951"/>
                  </a:cubicBezTo>
                  <a:cubicBezTo>
                    <a:pt x="670" y="2951"/>
                    <a:pt x="0" y="2281"/>
                    <a:pt x="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64" name="Google Shape;11864;p132"/>
            <p:cNvSpPr/>
            <p:nvPr/>
          </p:nvSpPr>
          <p:spPr>
            <a:xfrm>
              <a:off x="8478396" y="3927096"/>
              <a:ext cx="43281" cy="42502"/>
            </a:xfrm>
            <a:custGeom>
              <a:rect b="b" l="l" r="r" t="t"/>
              <a:pathLst>
                <a:path extrusionOk="0" h="1364" w="1389">
                  <a:moveTo>
                    <a:pt x="695" y="0"/>
                  </a:moveTo>
                  <a:cubicBezTo>
                    <a:pt x="298" y="0"/>
                    <a:pt x="1" y="298"/>
                    <a:pt x="1" y="694"/>
                  </a:cubicBezTo>
                  <a:cubicBezTo>
                    <a:pt x="1" y="1066"/>
                    <a:pt x="298" y="1363"/>
                    <a:pt x="695" y="1363"/>
                  </a:cubicBezTo>
                  <a:cubicBezTo>
                    <a:pt x="1067" y="1363"/>
                    <a:pt x="1389" y="1066"/>
                    <a:pt x="1389" y="694"/>
                  </a:cubicBezTo>
                  <a:cubicBezTo>
                    <a:pt x="1389" y="298"/>
                    <a:pt x="1067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65" name="Google Shape;11865;p132"/>
            <p:cNvSpPr/>
            <p:nvPr/>
          </p:nvSpPr>
          <p:spPr>
            <a:xfrm>
              <a:off x="7857346" y="400200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66" name="Google Shape;11866;p132"/>
            <p:cNvSpPr/>
            <p:nvPr/>
          </p:nvSpPr>
          <p:spPr>
            <a:xfrm>
              <a:off x="7882087" y="4026715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67" name="Google Shape;11867;p132"/>
            <p:cNvSpPr/>
            <p:nvPr/>
          </p:nvSpPr>
          <p:spPr>
            <a:xfrm>
              <a:off x="8545608" y="3948721"/>
              <a:ext cx="1134754" cy="175368"/>
            </a:xfrm>
            <a:custGeom>
              <a:rect b="b" l="l" r="r" t="t"/>
              <a:pathLst>
                <a:path extrusionOk="0" fill="none" h="5628" w="36417">
                  <a:moveTo>
                    <a:pt x="0" y="0"/>
                  </a:moveTo>
                  <a:lnTo>
                    <a:pt x="6049" y="0"/>
                  </a:lnTo>
                  <a:lnTo>
                    <a:pt x="8379" y="2330"/>
                  </a:lnTo>
                  <a:lnTo>
                    <a:pt x="11676" y="5627"/>
                  </a:lnTo>
                  <a:lnTo>
                    <a:pt x="36416" y="5627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868" name="Google Shape;11868;p132"/>
          <p:cNvGrpSpPr/>
          <p:nvPr/>
        </p:nvGrpSpPr>
        <p:grpSpPr>
          <a:xfrm>
            <a:off x="2610895" y="-1455296"/>
            <a:ext cx="347400" cy="2297800"/>
            <a:chOff x="2610895" y="-1455296"/>
            <a:chExt cx="347400" cy="2297800"/>
          </a:xfrm>
        </p:grpSpPr>
        <p:sp>
          <p:nvSpPr>
            <p:cNvPr id="11869" name="Google Shape;11869;p132"/>
            <p:cNvSpPr/>
            <p:nvPr/>
          </p:nvSpPr>
          <p:spPr>
            <a:xfrm rot="5400000">
              <a:off x="1647595" y="-491996"/>
              <a:ext cx="1994700" cy="681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70" name="Google Shape;11870;p132"/>
            <p:cNvSpPr/>
            <p:nvPr/>
          </p:nvSpPr>
          <p:spPr>
            <a:xfrm rot="5400000">
              <a:off x="1926895" y="-188896"/>
              <a:ext cx="1994700" cy="681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871" name="Google Shape;11871;p132"/>
          <p:cNvSpPr/>
          <p:nvPr/>
        </p:nvSpPr>
        <p:spPr>
          <a:xfrm flipH="1" rot="10800000">
            <a:off x="2358070" y="4766029"/>
            <a:ext cx="1994700" cy="68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72" name="Google Shape;11872;p132"/>
          <p:cNvSpPr/>
          <p:nvPr/>
        </p:nvSpPr>
        <p:spPr>
          <a:xfrm rot="5400000">
            <a:off x="8206162" y="-3488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873" name="Google Shape;11873;p132"/>
          <p:cNvGrpSpPr/>
          <p:nvPr/>
        </p:nvGrpSpPr>
        <p:grpSpPr>
          <a:xfrm>
            <a:off x="5373295" y="-112914"/>
            <a:ext cx="1520982" cy="302065"/>
            <a:chOff x="5642557" y="-150670"/>
            <a:chExt cx="1520982" cy="302065"/>
          </a:xfrm>
        </p:grpSpPr>
        <p:sp>
          <p:nvSpPr>
            <p:cNvPr id="11874" name="Google Shape;11874;p132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75" name="Google Shape;11875;p132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76" name="Google Shape;11876;p132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77" name="Google Shape;11877;p132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78" name="Google Shape;11878;p132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BLANK_9">
    <p:spTree>
      <p:nvGrpSpPr>
        <p:cNvPr id="11879" name="Shape 11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80" name="Google Shape;11880;p133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11881" name="Google Shape;11881;p133"/>
            <p:cNvSpPr/>
            <p:nvPr/>
          </p:nvSpPr>
          <p:spPr>
            <a:xfrm>
              <a:off x="597550" y="4893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82" name="Google Shape;11882;p133"/>
            <p:cNvSpPr/>
            <p:nvPr/>
          </p:nvSpPr>
          <p:spPr>
            <a:xfrm>
              <a:off x="597550" y="4780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83" name="Google Shape;11883;p133"/>
            <p:cNvSpPr/>
            <p:nvPr/>
          </p:nvSpPr>
          <p:spPr>
            <a:xfrm>
              <a:off x="597550" y="46671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84" name="Google Shape;11884;p133"/>
            <p:cNvSpPr/>
            <p:nvPr/>
          </p:nvSpPr>
          <p:spPr>
            <a:xfrm>
              <a:off x="597550" y="4553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85" name="Google Shape;11885;p133"/>
            <p:cNvSpPr/>
            <p:nvPr/>
          </p:nvSpPr>
          <p:spPr>
            <a:xfrm>
              <a:off x="597550" y="4441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86" name="Google Shape;11886;p133"/>
            <p:cNvSpPr/>
            <p:nvPr/>
          </p:nvSpPr>
          <p:spPr>
            <a:xfrm>
              <a:off x="597550" y="4328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87" name="Google Shape;11887;p133"/>
            <p:cNvSpPr/>
            <p:nvPr/>
          </p:nvSpPr>
          <p:spPr>
            <a:xfrm>
              <a:off x="597550" y="42150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88" name="Google Shape;11888;p133"/>
            <p:cNvSpPr/>
            <p:nvPr/>
          </p:nvSpPr>
          <p:spPr>
            <a:xfrm>
              <a:off x="597550" y="4101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89" name="Google Shape;11889;p133"/>
            <p:cNvSpPr/>
            <p:nvPr/>
          </p:nvSpPr>
          <p:spPr>
            <a:xfrm>
              <a:off x="597550" y="3988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90" name="Google Shape;11890;p133"/>
            <p:cNvSpPr/>
            <p:nvPr/>
          </p:nvSpPr>
          <p:spPr>
            <a:xfrm>
              <a:off x="597550" y="3875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91" name="Google Shape;11891;p133"/>
            <p:cNvSpPr/>
            <p:nvPr/>
          </p:nvSpPr>
          <p:spPr>
            <a:xfrm>
              <a:off x="597550" y="3762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92" name="Google Shape;11892;p133"/>
            <p:cNvSpPr/>
            <p:nvPr/>
          </p:nvSpPr>
          <p:spPr>
            <a:xfrm>
              <a:off x="597550" y="36496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93" name="Google Shape;11893;p133"/>
            <p:cNvSpPr/>
            <p:nvPr/>
          </p:nvSpPr>
          <p:spPr>
            <a:xfrm>
              <a:off x="597550" y="35364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94" name="Google Shape;11894;p133"/>
            <p:cNvSpPr/>
            <p:nvPr/>
          </p:nvSpPr>
          <p:spPr>
            <a:xfrm>
              <a:off x="597550" y="34232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95" name="Google Shape;11895;p133"/>
            <p:cNvSpPr/>
            <p:nvPr/>
          </p:nvSpPr>
          <p:spPr>
            <a:xfrm>
              <a:off x="597550" y="33100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96" name="Google Shape;11896;p133"/>
            <p:cNvSpPr/>
            <p:nvPr/>
          </p:nvSpPr>
          <p:spPr>
            <a:xfrm>
              <a:off x="597550" y="31967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97" name="Google Shape;11897;p133"/>
            <p:cNvSpPr/>
            <p:nvPr/>
          </p:nvSpPr>
          <p:spPr>
            <a:xfrm>
              <a:off x="597550" y="30835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98" name="Google Shape;11898;p133"/>
            <p:cNvSpPr/>
            <p:nvPr/>
          </p:nvSpPr>
          <p:spPr>
            <a:xfrm>
              <a:off x="597550" y="29703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99" name="Google Shape;11899;p133"/>
            <p:cNvSpPr/>
            <p:nvPr/>
          </p:nvSpPr>
          <p:spPr>
            <a:xfrm>
              <a:off x="597550" y="28578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00" name="Google Shape;11900;p133"/>
            <p:cNvSpPr/>
            <p:nvPr/>
          </p:nvSpPr>
          <p:spPr>
            <a:xfrm>
              <a:off x="597550" y="27446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01" name="Google Shape;11901;p133"/>
            <p:cNvSpPr/>
            <p:nvPr/>
          </p:nvSpPr>
          <p:spPr>
            <a:xfrm>
              <a:off x="597550" y="263140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02" name="Google Shape;11902;p133"/>
            <p:cNvSpPr/>
            <p:nvPr/>
          </p:nvSpPr>
          <p:spPr>
            <a:xfrm>
              <a:off x="597550" y="251817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03" name="Google Shape;11903;p133"/>
            <p:cNvSpPr/>
            <p:nvPr/>
          </p:nvSpPr>
          <p:spPr>
            <a:xfrm>
              <a:off x="597550" y="24049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04" name="Google Shape;11904;p133"/>
            <p:cNvSpPr/>
            <p:nvPr/>
          </p:nvSpPr>
          <p:spPr>
            <a:xfrm>
              <a:off x="597550" y="22917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05" name="Google Shape;11905;p133"/>
            <p:cNvSpPr/>
            <p:nvPr/>
          </p:nvSpPr>
          <p:spPr>
            <a:xfrm>
              <a:off x="597550" y="21792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06" name="Google Shape;11906;p133"/>
            <p:cNvSpPr/>
            <p:nvPr/>
          </p:nvSpPr>
          <p:spPr>
            <a:xfrm>
              <a:off x="597550" y="20660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07" name="Google Shape;11907;p133"/>
            <p:cNvSpPr/>
            <p:nvPr/>
          </p:nvSpPr>
          <p:spPr>
            <a:xfrm>
              <a:off x="597550" y="19528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08" name="Google Shape;11908;p133"/>
            <p:cNvSpPr/>
            <p:nvPr/>
          </p:nvSpPr>
          <p:spPr>
            <a:xfrm>
              <a:off x="597550" y="1839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09" name="Google Shape;11909;p133"/>
            <p:cNvSpPr/>
            <p:nvPr/>
          </p:nvSpPr>
          <p:spPr>
            <a:xfrm>
              <a:off x="597550" y="1726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10" name="Google Shape;11910;p133"/>
            <p:cNvSpPr/>
            <p:nvPr/>
          </p:nvSpPr>
          <p:spPr>
            <a:xfrm>
              <a:off x="597550" y="16131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11" name="Google Shape;11911;p133"/>
            <p:cNvSpPr/>
            <p:nvPr/>
          </p:nvSpPr>
          <p:spPr>
            <a:xfrm>
              <a:off x="597550" y="1499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12" name="Google Shape;11912;p133"/>
            <p:cNvSpPr/>
            <p:nvPr/>
          </p:nvSpPr>
          <p:spPr>
            <a:xfrm>
              <a:off x="597550" y="1387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13" name="Google Shape;11913;p133"/>
            <p:cNvSpPr/>
            <p:nvPr/>
          </p:nvSpPr>
          <p:spPr>
            <a:xfrm>
              <a:off x="597550" y="1274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14" name="Google Shape;11914;p133"/>
            <p:cNvSpPr/>
            <p:nvPr/>
          </p:nvSpPr>
          <p:spPr>
            <a:xfrm>
              <a:off x="597550" y="11610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15" name="Google Shape;11915;p133"/>
            <p:cNvSpPr/>
            <p:nvPr/>
          </p:nvSpPr>
          <p:spPr>
            <a:xfrm>
              <a:off x="597550" y="1047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16" name="Google Shape;11916;p133"/>
            <p:cNvSpPr/>
            <p:nvPr/>
          </p:nvSpPr>
          <p:spPr>
            <a:xfrm>
              <a:off x="597550" y="934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17" name="Google Shape;11917;p133"/>
            <p:cNvSpPr/>
            <p:nvPr/>
          </p:nvSpPr>
          <p:spPr>
            <a:xfrm>
              <a:off x="597550" y="821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18" name="Google Shape;11918;p133"/>
            <p:cNvSpPr/>
            <p:nvPr/>
          </p:nvSpPr>
          <p:spPr>
            <a:xfrm>
              <a:off x="597550" y="708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19" name="Google Shape;11919;p133"/>
          <p:cNvSpPr txBox="1"/>
          <p:nvPr>
            <p:ph type="title"/>
          </p:nvPr>
        </p:nvSpPr>
        <p:spPr>
          <a:xfrm>
            <a:off x="713100" y="1723050"/>
            <a:ext cx="4401600" cy="572700"/>
          </a:xfrm>
          <a:prstGeom prst="rect">
            <a:avLst/>
          </a:prstGeom>
          <a:effectLst>
            <a:outerShdw blurRad="157163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1920" name="Google Shape;11920;p133"/>
          <p:cNvSpPr txBox="1"/>
          <p:nvPr>
            <p:ph idx="1" type="subTitle"/>
          </p:nvPr>
        </p:nvSpPr>
        <p:spPr>
          <a:xfrm>
            <a:off x="713100" y="2366050"/>
            <a:ext cx="4401600" cy="10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1921" name="Google Shape;11921;p133"/>
          <p:cNvGrpSpPr/>
          <p:nvPr/>
        </p:nvGrpSpPr>
        <p:grpSpPr>
          <a:xfrm>
            <a:off x="8137507" y="-109362"/>
            <a:ext cx="586800" cy="1284435"/>
            <a:chOff x="8137507" y="-109362"/>
            <a:chExt cx="586800" cy="1284435"/>
          </a:xfrm>
        </p:grpSpPr>
        <p:sp>
          <p:nvSpPr>
            <p:cNvPr id="11922" name="Google Shape;11922;p133"/>
            <p:cNvSpPr/>
            <p:nvPr/>
          </p:nvSpPr>
          <p:spPr>
            <a:xfrm>
              <a:off x="8137507" y="-109352"/>
              <a:ext cx="586800" cy="1284425"/>
            </a:xfrm>
            <a:prstGeom prst="flowChartOffpageConnector">
              <a:avLst/>
            </a:prstGeom>
            <a:gradFill>
              <a:gsLst>
                <a:gs pos="0">
                  <a:schemeClr val="accent4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1923" name="Google Shape;11923;p133"/>
            <p:cNvGrpSpPr/>
            <p:nvPr/>
          </p:nvGrpSpPr>
          <p:grpSpPr>
            <a:xfrm rot="-5400000">
              <a:off x="7989266" y="211224"/>
              <a:ext cx="883262" cy="242091"/>
              <a:chOff x="2300350" y="2601250"/>
              <a:chExt cx="2275275" cy="623625"/>
            </a:xfrm>
          </p:grpSpPr>
          <p:sp>
            <p:nvSpPr>
              <p:cNvPr id="11924" name="Google Shape;11924;p133"/>
              <p:cNvSpPr/>
              <p:nvPr/>
            </p:nvSpPr>
            <p:spPr>
              <a:xfrm>
                <a:off x="2300350" y="2601250"/>
                <a:ext cx="392100" cy="623625"/>
              </a:xfrm>
              <a:custGeom>
                <a:rect b="b" l="l" r="r" t="t"/>
                <a:pathLst>
                  <a:path extrusionOk="0" h="24945" w="15684">
                    <a:moveTo>
                      <a:pt x="12720" y="0"/>
                    </a:moveTo>
                    <a:cubicBezTo>
                      <a:pt x="13337" y="0"/>
                      <a:pt x="14078" y="247"/>
                      <a:pt x="14572" y="741"/>
                    </a:cubicBezTo>
                    <a:cubicBezTo>
                      <a:pt x="15684" y="1852"/>
                      <a:pt x="15684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684" y="21240"/>
                      <a:pt x="15684" y="22845"/>
                      <a:pt x="14572" y="23957"/>
                    </a:cubicBezTo>
                    <a:cubicBezTo>
                      <a:pt x="13584" y="24944"/>
                      <a:pt x="11855" y="24944"/>
                      <a:pt x="10744" y="23957"/>
                    </a:cubicBezTo>
                    <a:lnTo>
                      <a:pt x="1112" y="14325"/>
                    </a:lnTo>
                    <a:cubicBezTo>
                      <a:pt x="1" y="13213"/>
                      <a:pt x="1" y="11484"/>
                      <a:pt x="1112" y="10496"/>
                    </a:cubicBezTo>
                    <a:lnTo>
                      <a:pt x="10744" y="741"/>
                    </a:lnTo>
                    <a:cubicBezTo>
                      <a:pt x="11361" y="247"/>
                      <a:pt x="11979" y="0"/>
                      <a:pt x="1272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25" name="Google Shape;11925;p133"/>
              <p:cNvSpPr/>
              <p:nvPr/>
            </p:nvSpPr>
            <p:spPr>
              <a:xfrm>
                <a:off x="2680075" y="2601250"/>
                <a:ext cx="389025" cy="623625"/>
              </a:xfrm>
              <a:custGeom>
                <a:rect b="b" l="l" r="r" t="t"/>
                <a:pathLst>
                  <a:path extrusionOk="0" h="24945" w="15561">
                    <a:moveTo>
                      <a:pt x="12596" y="0"/>
                    </a:moveTo>
                    <a:cubicBezTo>
                      <a:pt x="13337" y="0"/>
                      <a:pt x="13955" y="247"/>
                      <a:pt x="14449" y="741"/>
                    </a:cubicBezTo>
                    <a:cubicBezTo>
                      <a:pt x="15560" y="1852"/>
                      <a:pt x="15560" y="3581"/>
                      <a:pt x="14449" y="4569"/>
                    </a:cubicBezTo>
                    <a:lnTo>
                      <a:pt x="6669" y="12349"/>
                    </a:lnTo>
                    <a:lnTo>
                      <a:pt x="14449" y="20128"/>
                    </a:lnTo>
                    <a:cubicBezTo>
                      <a:pt x="15560" y="21240"/>
                      <a:pt x="15560" y="22845"/>
                      <a:pt x="14449" y="23957"/>
                    </a:cubicBezTo>
                    <a:cubicBezTo>
                      <a:pt x="13461" y="24944"/>
                      <a:pt x="11732" y="24944"/>
                      <a:pt x="10621" y="23957"/>
                    </a:cubicBezTo>
                    <a:lnTo>
                      <a:pt x="988" y="14325"/>
                    </a:lnTo>
                    <a:cubicBezTo>
                      <a:pt x="1" y="13213"/>
                      <a:pt x="1" y="11484"/>
                      <a:pt x="988" y="10496"/>
                    </a:cubicBezTo>
                    <a:lnTo>
                      <a:pt x="10621" y="741"/>
                    </a:lnTo>
                    <a:cubicBezTo>
                      <a:pt x="11238" y="247"/>
                      <a:pt x="11855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26" name="Google Shape;11926;p133"/>
              <p:cNvSpPr/>
              <p:nvPr/>
            </p:nvSpPr>
            <p:spPr>
              <a:xfrm>
                <a:off x="3056725" y="2601250"/>
                <a:ext cx="389000" cy="623625"/>
              </a:xfrm>
              <a:custGeom>
                <a:rect b="b" l="l" r="r" t="t"/>
                <a:pathLst>
                  <a:path extrusionOk="0" h="24945" w="15560">
                    <a:moveTo>
                      <a:pt x="12596" y="0"/>
                    </a:moveTo>
                    <a:cubicBezTo>
                      <a:pt x="13337" y="0"/>
                      <a:pt x="13954" y="247"/>
                      <a:pt x="14448" y="741"/>
                    </a:cubicBezTo>
                    <a:cubicBezTo>
                      <a:pt x="15559" y="1852"/>
                      <a:pt x="15559" y="3581"/>
                      <a:pt x="14448" y="4569"/>
                    </a:cubicBezTo>
                    <a:lnTo>
                      <a:pt x="6792" y="12349"/>
                    </a:lnTo>
                    <a:lnTo>
                      <a:pt x="14448" y="20128"/>
                    </a:lnTo>
                    <a:cubicBezTo>
                      <a:pt x="15559" y="21240"/>
                      <a:pt x="15559" y="22845"/>
                      <a:pt x="14448" y="23957"/>
                    </a:cubicBezTo>
                    <a:cubicBezTo>
                      <a:pt x="13460" y="24944"/>
                      <a:pt x="11731" y="24944"/>
                      <a:pt x="10743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3" y="741"/>
                    </a:lnTo>
                    <a:cubicBezTo>
                      <a:pt x="11237" y="247"/>
                      <a:pt x="11855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27" name="Google Shape;11927;p133"/>
              <p:cNvSpPr/>
              <p:nvPr/>
            </p:nvSpPr>
            <p:spPr>
              <a:xfrm>
                <a:off x="3433350" y="2601250"/>
                <a:ext cx="389000" cy="623625"/>
              </a:xfrm>
              <a:custGeom>
                <a:rect b="b" l="l" r="r" t="t"/>
                <a:pathLst>
                  <a:path extrusionOk="0" h="24945" w="15560">
                    <a:moveTo>
                      <a:pt x="12596" y="0"/>
                    </a:moveTo>
                    <a:cubicBezTo>
                      <a:pt x="13337" y="0"/>
                      <a:pt x="13955" y="247"/>
                      <a:pt x="14572" y="741"/>
                    </a:cubicBezTo>
                    <a:cubicBezTo>
                      <a:pt x="15560" y="1852"/>
                      <a:pt x="15560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60" y="21240"/>
                      <a:pt x="15560" y="22845"/>
                      <a:pt x="14572" y="23957"/>
                    </a:cubicBezTo>
                    <a:cubicBezTo>
                      <a:pt x="13461" y="24944"/>
                      <a:pt x="11732" y="24944"/>
                      <a:pt x="10744" y="23957"/>
                    </a:cubicBezTo>
                    <a:lnTo>
                      <a:pt x="988" y="14325"/>
                    </a:lnTo>
                    <a:cubicBezTo>
                      <a:pt x="1" y="13213"/>
                      <a:pt x="1" y="11484"/>
                      <a:pt x="988" y="10496"/>
                    </a:cubicBezTo>
                    <a:lnTo>
                      <a:pt x="10744" y="741"/>
                    </a:lnTo>
                    <a:cubicBezTo>
                      <a:pt x="11238" y="247"/>
                      <a:pt x="11979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28" name="Google Shape;11928;p133"/>
              <p:cNvSpPr/>
              <p:nvPr/>
            </p:nvSpPr>
            <p:spPr>
              <a:xfrm>
                <a:off x="3810000" y="2601250"/>
                <a:ext cx="389000" cy="623625"/>
              </a:xfrm>
              <a:custGeom>
                <a:rect b="b" l="l" r="r" t="t"/>
                <a:pathLst>
                  <a:path extrusionOk="0" h="24945" w="15560">
                    <a:moveTo>
                      <a:pt x="12596" y="0"/>
                    </a:moveTo>
                    <a:cubicBezTo>
                      <a:pt x="13337" y="0"/>
                      <a:pt x="13954" y="247"/>
                      <a:pt x="14572" y="741"/>
                    </a:cubicBezTo>
                    <a:cubicBezTo>
                      <a:pt x="15559" y="1852"/>
                      <a:pt x="15559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59" y="21240"/>
                      <a:pt x="15559" y="22845"/>
                      <a:pt x="14572" y="23957"/>
                    </a:cubicBezTo>
                    <a:cubicBezTo>
                      <a:pt x="13460" y="24944"/>
                      <a:pt x="11731" y="24944"/>
                      <a:pt x="10743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3" y="741"/>
                    </a:lnTo>
                    <a:cubicBezTo>
                      <a:pt x="11237" y="247"/>
                      <a:pt x="11978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29" name="Google Shape;11929;p133"/>
              <p:cNvSpPr/>
              <p:nvPr/>
            </p:nvSpPr>
            <p:spPr>
              <a:xfrm>
                <a:off x="4186625" y="2601250"/>
                <a:ext cx="389000" cy="623625"/>
              </a:xfrm>
              <a:custGeom>
                <a:rect b="b" l="l" r="r" t="t"/>
                <a:pathLst>
                  <a:path extrusionOk="0" h="24945" w="15560">
                    <a:moveTo>
                      <a:pt x="12596" y="0"/>
                    </a:moveTo>
                    <a:cubicBezTo>
                      <a:pt x="13337" y="0"/>
                      <a:pt x="13955" y="247"/>
                      <a:pt x="14572" y="741"/>
                    </a:cubicBezTo>
                    <a:cubicBezTo>
                      <a:pt x="15560" y="1852"/>
                      <a:pt x="15560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60" y="21240"/>
                      <a:pt x="15560" y="22845"/>
                      <a:pt x="14572" y="23957"/>
                    </a:cubicBezTo>
                    <a:cubicBezTo>
                      <a:pt x="13461" y="24944"/>
                      <a:pt x="11732" y="24944"/>
                      <a:pt x="10744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4" y="741"/>
                    </a:lnTo>
                    <a:cubicBezTo>
                      <a:pt x="11238" y="247"/>
                      <a:pt x="11979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1930" name="Google Shape;11930;p133"/>
          <p:cNvGrpSpPr/>
          <p:nvPr/>
        </p:nvGrpSpPr>
        <p:grpSpPr>
          <a:xfrm>
            <a:off x="2517607" y="-116370"/>
            <a:ext cx="1520982" cy="302065"/>
            <a:chOff x="5642557" y="-150670"/>
            <a:chExt cx="1520982" cy="302065"/>
          </a:xfrm>
        </p:grpSpPr>
        <p:sp>
          <p:nvSpPr>
            <p:cNvPr id="11931" name="Google Shape;11931;p133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32" name="Google Shape;11932;p133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33" name="Google Shape;11933;p133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34" name="Google Shape;11934;p133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35" name="Google Shape;11935;p133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36" name="Google Shape;11936;p133"/>
          <p:cNvSpPr/>
          <p:nvPr/>
        </p:nvSpPr>
        <p:spPr>
          <a:xfrm rot="-5400000">
            <a:off x="341629" y="-3488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37" name="Google Shape;11937;p133"/>
          <p:cNvGrpSpPr/>
          <p:nvPr/>
        </p:nvGrpSpPr>
        <p:grpSpPr>
          <a:xfrm>
            <a:off x="4913901" y="675155"/>
            <a:ext cx="1252897" cy="51000"/>
            <a:chOff x="2915381" y="4104819"/>
            <a:chExt cx="1252897" cy="51000"/>
          </a:xfrm>
        </p:grpSpPr>
        <p:sp>
          <p:nvSpPr>
            <p:cNvPr id="11938" name="Google Shape;11938;p133"/>
            <p:cNvSpPr/>
            <p:nvPr/>
          </p:nvSpPr>
          <p:spPr>
            <a:xfrm>
              <a:off x="2915381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39" name="Google Shape;11939;p133"/>
            <p:cNvSpPr/>
            <p:nvPr/>
          </p:nvSpPr>
          <p:spPr>
            <a:xfrm>
              <a:off x="3007850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40" name="Google Shape;11940;p133"/>
            <p:cNvSpPr/>
            <p:nvPr/>
          </p:nvSpPr>
          <p:spPr>
            <a:xfrm>
              <a:off x="3100319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41" name="Google Shape;11941;p133"/>
            <p:cNvSpPr/>
            <p:nvPr/>
          </p:nvSpPr>
          <p:spPr>
            <a:xfrm>
              <a:off x="3192788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42" name="Google Shape;11942;p133"/>
            <p:cNvSpPr/>
            <p:nvPr/>
          </p:nvSpPr>
          <p:spPr>
            <a:xfrm>
              <a:off x="328525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43" name="Google Shape;11943;p133"/>
            <p:cNvSpPr/>
            <p:nvPr/>
          </p:nvSpPr>
          <p:spPr>
            <a:xfrm>
              <a:off x="3377726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44" name="Google Shape;11944;p133"/>
            <p:cNvSpPr/>
            <p:nvPr/>
          </p:nvSpPr>
          <p:spPr>
            <a:xfrm>
              <a:off x="3470195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45" name="Google Shape;11945;p133"/>
            <p:cNvSpPr/>
            <p:nvPr/>
          </p:nvSpPr>
          <p:spPr>
            <a:xfrm>
              <a:off x="3562664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46" name="Google Shape;11946;p133"/>
            <p:cNvSpPr/>
            <p:nvPr/>
          </p:nvSpPr>
          <p:spPr>
            <a:xfrm>
              <a:off x="3655133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47" name="Google Shape;11947;p133"/>
            <p:cNvSpPr/>
            <p:nvPr/>
          </p:nvSpPr>
          <p:spPr>
            <a:xfrm>
              <a:off x="3747602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48" name="Google Shape;11948;p133"/>
            <p:cNvSpPr/>
            <p:nvPr/>
          </p:nvSpPr>
          <p:spPr>
            <a:xfrm>
              <a:off x="38400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49" name="Google Shape;11949;p133"/>
            <p:cNvSpPr/>
            <p:nvPr/>
          </p:nvSpPr>
          <p:spPr>
            <a:xfrm>
              <a:off x="39324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50" name="Google Shape;11950;p133"/>
            <p:cNvSpPr/>
            <p:nvPr/>
          </p:nvSpPr>
          <p:spPr>
            <a:xfrm>
              <a:off x="40248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51" name="Google Shape;11951;p133"/>
            <p:cNvSpPr/>
            <p:nvPr/>
          </p:nvSpPr>
          <p:spPr>
            <a:xfrm>
              <a:off x="41172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52" name="Google Shape;11952;p133"/>
          <p:cNvSpPr/>
          <p:nvPr/>
        </p:nvSpPr>
        <p:spPr>
          <a:xfrm rot="5400000">
            <a:off x="8208387" y="4204126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53" name="Google Shape;11953;p133"/>
          <p:cNvSpPr/>
          <p:nvPr/>
        </p:nvSpPr>
        <p:spPr>
          <a:xfrm rot="10800000">
            <a:off x="1362311" y="4240075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54" name="Google Shape;11954;p133"/>
          <p:cNvGrpSpPr/>
          <p:nvPr/>
        </p:nvGrpSpPr>
        <p:grpSpPr>
          <a:xfrm>
            <a:off x="5600407" y="4993736"/>
            <a:ext cx="1520982" cy="302065"/>
            <a:chOff x="5642557" y="-150670"/>
            <a:chExt cx="1520982" cy="302065"/>
          </a:xfrm>
        </p:grpSpPr>
        <p:sp>
          <p:nvSpPr>
            <p:cNvPr id="11955" name="Google Shape;11955;p133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56" name="Google Shape;11956;p133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57" name="Google Shape;11957;p133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58" name="Google Shape;11958;p133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59" name="Google Shape;11959;p133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960" name="Google Shape;11960;p133"/>
          <p:cNvGrpSpPr/>
          <p:nvPr/>
        </p:nvGrpSpPr>
        <p:grpSpPr>
          <a:xfrm rot="5400000">
            <a:off x="8900" y="1773425"/>
            <a:ext cx="98902" cy="553090"/>
            <a:chOff x="4898850" y="4820550"/>
            <a:chExt cx="98902" cy="553090"/>
          </a:xfrm>
        </p:grpSpPr>
        <p:sp>
          <p:nvSpPr>
            <p:cNvPr id="11961" name="Google Shape;11961;p133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62" name="Google Shape;11962;p133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63" name="Google Shape;11963;p133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64" name="Google Shape;11964;p133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65" name="Google Shape;11965;p133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BLANK_16">
    <p:spTree>
      <p:nvGrpSpPr>
        <p:cNvPr id="11966" name="Shape 11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67" name="Google Shape;11967;p134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11968" name="Google Shape;11968;p134"/>
            <p:cNvSpPr/>
            <p:nvPr/>
          </p:nvSpPr>
          <p:spPr>
            <a:xfrm>
              <a:off x="597550" y="4893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69" name="Google Shape;11969;p134"/>
            <p:cNvSpPr/>
            <p:nvPr/>
          </p:nvSpPr>
          <p:spPr>
            <a:xfrm>
              <a:off x="597550" y="4780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70" name="Google Shape;11970;p134"/>
            <p:cNvSpPr/>
            <p:nvPr/>
          </p:nvSpPr>
          <p:spPr>
            <a:xfrm>
              <a:off x="597550" y="46671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71" name="Google Shape;11971;p134"/>
            <p:cNvSpPr/>
            <p:nvPr/>
          </p:nvSpPr>
          <p:spPr>
            <a:xfrm>
              <a:off x="597550" y="4553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72" name="Google Shape;11972;p134"/>
            <p:cNvSpPr/>
            <p:nvPr/>
          </p:nvSpPr>
          <p:spPr>
            <a:xfrm>
              <a:off x="597550" y="4441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73" name="Google Shape;11973;p134"/>
            <p:cNvSpPr/>
            <p:nvPr/>
          </p:nvSpPr>
          <p:spPr>
            <a:xfrm>
              <a:off x="597550" y="4328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74" name="Google Shape;11974;p134"/>
            <p:cNvSpPr/>
            <p:nvPr/>
          </p:nvSpPr>
          <p:spPr>
            <a:xfrm>
              <a:off x="597550" y="42150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75" name="Google Shape;11975;p134"/>
            <p:cNvSpPr/>
            <p:nvPr/>
          </p:nvSpPr>
          <p:spPr>
            <a:xfrm>
              <a:off x="597550" y="4101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76" name="Google Shape;11976;p134"/>
            <p:cNvSpPr/>
            <p:nvPr/>
          </p:nvSpPr>
          <p:spPr>
            <a:xfrm>
              <a:off x="597550" y="3988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77" name="Google Shape;11977;p134"/>
            <p:cNvSpPr/>
            <p:nvPr/>
          </p:nvSpPr>
          <p:spPr>
            <a:xfrm>
              <a:off x="597550" y="3875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78" name="Google Shape;11978;p134"/>
            <p:cNvSpPr/>
            <p:nvPr/>
          </p:nvSpPr>
          <p:spPr>
            <a:xfrm>
              <a:off x="597550" y="3762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79" name="Google Shape;11979;p134"/>
            <p:cNvSpPr/>
            <p:nvPr/>
          </p:nvSpPr>
          <p:spPr>
            <a:xfrm>
              <a:off x="597550" y="36496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80" name="Google Shape;11980;p134"/>
            <p:cNvSpPr/>
            <p:nvPr/>
          </p:nvSpPr>
          <p:spPr>
            <a:xfrm>
              <a:off x="597550" y="35364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81" name="Google Shape;11981;p134"/>
            <p:cNvSpPr/>
            <p:nvPr/>
          </p:nvSpPr>
          <p:spPr>
            <a:xfrm>
              <a:off x="597550" y="34232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82" name="Google Shape;11982;p134"/>
            <p:cNvSpPr/>
            <p:nvPr/>
          </p:nvSpPr>
          <p:spPr>
            <a:xfrm>
              <a:off x="597550" y="33100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83" name="Google Shape;11983;p134"/>
            <p:cNvSpPr/>
            <p:nvPr/>
          </p:nvSpPr>
          <p:spPr>
            <a:xfrm>
              <a:off x="597550" y="31967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84" name="Google Shape;11984;p134"/>
            <p:cNvSpPr/>
            <p:nvPr/>
          </p:nvSpPr>
          <p:spPr>
            <a:xfrm>
              <a:off x="597550" y="30835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85" name="Google Shape;11985;p134"/>
            <p:cNvSpPr/>
            <p:nvPr/>
          </p:nvSpPr>
          <p:spPr>
            <a:xfrm>
              <a:off x="597550" y="29703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86" name="Google Shape;11986;p134"/>
            <p:cNvSpPr/>
            <p:nvPr/>
          </p:nvSpPr>
          <p:spPr>
            <a:xfrm>
              <a:off x="597550" y="28578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87" name="Google Shape;11987;p134"/>
            <p:cNvSpPr/>
            <p:nvPr/>
          </p:nvSpPr>
          <p:spPr>
            <a:xfrm>
              <a:off x="597550" y="27446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88" name="Google Shape;11988;p134"/>
            <p:cNvSpPr/>
            <p:nvPr/>
          </p:nvSpPr>
          <p:spPr>
            <a:xfrm>
              <a:off x="597550" y="263140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89" name="Google Shape;11989;p134"/>
            <p:cNvSpPr/>
            <p:nvPr/>
          </p:nvSpPr>
          <p:spPr>
            <a:xfrm>
              <a:off x="597550" y="251817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90" name="Google Shape;11990;p134"/>
            <p:cNvSpPr/>
            <p:nvPr/>
          </p:nvSpPr>
          <p:spPr>
            <a:xfrm>
              <a:off x="597550" y="24049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91" name="Google Shape;11991;p134"/>
            <p:cNvSpPr/>
            <p:nvPr/>
          </p:nvSpPr>
          <p:spPr>
            <a:xfrm>
              <a:off x="597550" y="22917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92" name="Google Shape;11992;p134"/>
            <p:cNvSpPr/>
            <p:nvPr/>
          </p:nvSpPr>
          <p:spPr>
            <a:xfrm>
              <a:off x="597550" y="21792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93" name="Google Shape;11993;p134"/>
            <p:cNvSpPr/>
            <p:nvPr/>
          </p:nvSpPr>
          <p:spPr>
            <a:xfrm>
              <a:off x="597550" y="20660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94" name="Google Shape;11994;p134"/>
            <p:cNvSpPr/>
            <p:nvPr/>
          </p:nvSpPr>
          <p:spPr>
            <a:xfrm>
              <a:off x="597550" y="19528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95" name="Google Shape;11995;p134"/>
            <p:cNvSpPr/>
            <p:nvPr/>
          </p:nvSpPr>
          <p:spPr>
            <a:xfrm>
              <a:off x="597550" y="1839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96" name="Google Shape;11996;p134"/>
            <p:cNvSpPr/>
            <p:nvPr/>
          </p:nvSpPr>
          <p:spPr>
            <a:xfrm>
              <a:off x="597550" y="1726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97" name="Google Shape;11997;p134"/>
            <p:cNvSpPr/>
            <p:nvPr/>
          </p:nvSpPr>
          <p:spPr>
            <a:xfrm>
              <a:off x="597550" y="16131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98" name="Google Shape;11998;p134"/>
            <p:cNvSpPr/>
            <p:nvPr/>
          </p:nvSpPr>
          <p:spPr>
            <a:xfrm>
              <a:off x="597550" y="1499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99" name="Google Shape;11999;p134"/>
            <p:cNvSpPr/>
            <p:nvPr/>
          </p:nvSpPr>
          <p:spPr>
            <a:xfrm>
              <a:off x="597550" y="1387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00" name="Google Shape;12000;p134"/>
            <p:cNvSpPr/>
            <p:nvPr/>
          </p:nvSpPr>
          <p:spPr>
            <a:xfrm>
              <a:off x="597550" y="1274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01" name="Google Shape;12001;p134"/>
            <p:cNvSpPr/>
            <p:nvPr/>
          </p:nvSpPr>
          <p:spPr>
            <a:xfrm>
              <a:off x="597550" y="11610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02" name="Google Shape;12002;p134"/>
            <p:cNvSpPr/>
            <p:nvPr/>
          </p:nvSpPr>
          <p:spPr>
            <a:xfrm>
              <a:off x="597550" y="1047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03" name="Google Shape;12003;p134"/>
            <p:cNvSpPr/>
            <p:nvPr/>
          </p:nvSpPr>
          <p:spPr>
            <a:xfrm>
              <a:off x="597550" y="934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04" name="Google Shape;12004;p134"/>
            <p:cNvSpPr/>
            <p:nvPr/>
          </p:nvSpPr>
          <p:spPr>
            <a:xfrm>
              <a:off x="597550" y="821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05" name="Google Shape;12005;p134"/>
            <p:cNvSpPr/>
            <p:nvPr/>
          </p:nvSpPr>
          <p:spPr>
            <a:xfrm>
              <a:off x="597550" y="708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006" name="Google Shape;12006;p134"/>
          <p:cNvSpPr txBox="1"/>
          <p:nvPr>
            <p:ph type="title"/>
          </p:nvPr>
        </p:nvSpPr>
        <p:spPr>
          <a:xfrm>
            <a:off x="865500" y="1323677"/>
            <a:ext cx="4166100" cy="572700"/>
          </a:xfrm>
          <a:prstGeom prst="rect">
            <a:avLst/>
          </a:prstGeom>
          <a:effectLst>
            <a:outerShdw blurRad="8572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2007" name="Google Shape;12007;p134"/>
          <p:cNvSpPr txBox="1"/>
          <p:nvPr>
            <p:ph idx="1" type="subTitle"/>
          </p:nvPr>
        </p:nvSpPr>
        <p:spPr>
          <a:xfrm>
            <a:off x="865500" y="1966252"/>
            <a:ext cx="4166100" cy="191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grpSp>
        <p:nvGrpSpPr>
          <p:cNvPr id="12008" name="Google Shape;12008;p134"/>
          <p:cNvGrpSpPr/>
          <p:nvPr/>
        </p:nvGrpSpPr>
        <p:grpSpPr>
          <a:xfrm rot="5400000">
            <a:off x="-74785" y="2017490"/>
            <a:ext cx="883262" cy="242091"/>
            <a:chOff x="2300350" y="2601250"/>
            <a:chExt cx="2275275" cy="623625"/>
          </a:xfrm>
        </p:grpSpPr>
        <p:sp>
          <p:nvSpPr>
            <p:cNvPr id="12009" name="Google Shape;12009;p134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10" name="Google Shape;12010;p134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11" name="Google Shape;12011;p134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12" name="Google Shape;12012;p134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13" name="Google Shape;12013;p134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14" name="Google Shape;12014;p134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015" name="Google Shape;12015;p134"/>
          <p:cNvGrpSpPr/>
          <p:nvPr/>
        </p:nvGrpSpPr>
        <p:grpSpPr>
          <a:xfrm>
            <a:off x="2272907" y="-131145"/>
            <a:ext cx="1520982" cy="302065"/>
            <a:chOff x="5642557" y="-150670"/>
            <a:chExt cx="1520982" cy="302065"/>
          </a:xfrm>
        </p:grpSpPr>
        <p:sp>
          <p:nvSpPr>
            <p:cNvPr id="12016" name="Google Shape;12016;p134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17" name="Google Shape;12017;p134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18" name="Google Shape;12018;p134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19" name="Google Shape;12019;p134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20" name="Google Shape;12020;p134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021" name="Google Shape;12021;p134"/>
          <p:cNvGrpSpPr/>
          <p:nvPr/>
        </p:nvGrpSpPr>
        <p:grpSpPr>
          <a:xfrm rot="5400000">
            <a:off x="85100" y="3794850"/>
            <a:ext cx="98902" cy="553090"/>
            <a:chOff x="4898850" y="4820550"/>
            <a:chExt cx="98902" cy="553090"/>
          </a:xfrm>
        </p:grpSpPr>
        <p:sp>
          <p:nvSpPr>
            <p:cNvPr id="12022" name="Google Shape;12022;p134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23" name="Google Shape;12023;p134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24" name="Google Shape;12024;p134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25" name="Google Shape;12025;p134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26" name="Google Shape;12026;p134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027" name="Google Shape;12027;p134"/>
          <p:cNvSpPr/>
          <p:nvPr/>
        </p:nvSpPr>
        <p:spPr>
          <a:xfrm>
            <a:off x="538387" y="-269186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28" name="Google Shape;12028;p134"/>
          <p:cNvSpPr/>
          <p:nvPr/>
        </p:nvSpPr>
        <p:spPr>
          <a:xfrm rot="10800000">
            <a:off x="8557211" y="3859075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29" name="Google Shape;12029;p134"/>
          <p:cNvSpPr/>
          <p:nvPr/>
        </p:nvSpPr>
        <p:spPr>
          <a:xfrm rot="5400000">
            <a:off x="8206162" y="-3488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030" name="Google Shape;12030;p134"/>
          <p:cNvGrpSpPr/>
          <p:nvPr/>
        </p:nvGrpSpPr>
        <p:grpSpPr>
          <a:xfrm rot="5400000">
            <a:off x="8083957" y="246162"/>
            <a:ext cx="1520982" cy="302065"/>
            <a:chOff x="5642557" y="-150670"/>
            <a:chExt cx="1520982" cy="302065"/>
          </a:xfrm>
        </p:grpSpPr>
        <p:sp>
          <p:nvSpPr>
            <p:cNvPr id="12031" name="Google Shape;12031;p134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32" name="Google Shape;12032;p134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33" name="Google Shape;12033;p134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34" name="Google Shape;12034;p134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35" name="Google Shape;12035;p134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036" name="Google Shape;12036;p134"/>
          <p:cNvGrpSpPr/>
          <p:nvPr/>
        </p:nvGrpSpPr>
        <p:grpSpPr>
          <a:xfrm>
            <a:off x="-240856" y="4335989"/>
            <a:ext cx="1525280" cy="586800"/>
            <a:chOff x="-240856" y="4335989"/>
            <a:chExt cx="1525280" cy="586800"/>
          </a:xfrm>
        </p:grpSpPr>
        <p:sp>
          <p:nvSpPr>
            <p:cNvPr id="12037" name="Google Shape;12037;p134"/>
            <p:cNvSpPr/>
            <p:nvPr/>
          </p:nvSpPr>
          <p:spPr>
            <a:xfrm rot="-5400000">
              <a:off x="348812" y="3987176"/>
              <a:ext cx="586800" cy="1284425"/>
            </a:xfrm>
            <a:prstGeom prst="flowChartOffpageConnector">
              <a:avLst/>
            </a:prstGeom>
            <a:gradFill>
              <a:gsLst>
                <a:gs pos="0">
                  <a:schemeClr val="accent4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2038" name="Google Shape;12038;p134"/>
            <p:cNvGrpSpPr/>
            <p:nvPr/>
          </p:nvGrpSpPr>
          <p:grpSpPr>
            <a:xfrm>
              <a:off x="-240856" y="4562421"/>
              <a:ext cx="1105976" cy="133969"/>
              <a:chOff x="8183182" y="663852"/>
              <a:chExt cx="1475028" cy="178673"/>
            </a:xfrm>
          </p:grpSpPr>
          <p:grpSp>
            <p:nvGrpSpPr>
              <p:cNvPr id="12039" name="Google Shape;12039;p134"/>
              <p:cNvGrpSpPr/>
              <p:nvPr/>
            </p:nvGrpSpPr>
            <p:grpSpPr>
              <a:xfrm>
                <a:off x="8183182" y="774425"/>
                <a:ext cx="1178025" cy="68100"/>
                <a:chOff x="2024450" y="204150"/>
                <a:chExt cx="1178025" cy="68100"/>
              </a:xfrm>
            </p:grpSpPr>
            <p:sp>
              <p:nvSpPr>
                <p:cNvPr id="12040" name="Google Shape;12040;p134"/>
                <p:cNvSpPr/>
                <p:nvPr/>
              </p:nvSpPr>
              <p:spPr>
                <a:xfrm>
                  <a:off x="20244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041" name="Google Shape;12041;p134"/>
                <p:cNvSpPr/>
                <p:nvPr/>
              </p:nvSpPr>
              <p:spPr>
                <a:xfrm>
                  <a:off x="21477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042" name="Google Shape;12042;p134"/>
                <p:cNvSpPr/>
                <p:nvPr/>
              </p:nvSpPr>
              <p:spPr>
                <a:xfrm>
                  <a:off x="227110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043" name="Google Shape;12043;p134"/>
                <p:cNvSpPr/>
                <p:nvPr/>
              </p:nvSpPr>
              <p:spPr>
                <a:xfrm>
                  <a:off x="239442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044" name="Google Shape;12044;p134"/>
                <p:cNvSpPr/>
                <p:nvPr/>
              </p:nvSpPr>
              <p:spPr>
                <a:xfrm>
                  <a:off x="25177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045" name="Google Shape;12045;p134"/>
                <p:cNvSpPr/>
                <p:nvPr/>
              </p:nvSpPr>
              <p:spPr>
                <a:xfrm>
                  <a:off x="26410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046" name="Google Shape;12046;p134"/>
                <p:cNvSpPr/>
                <p:nvPr/>
              </p:nvSpPr>
              <p:spPr>
                <a:xfrm>
                  <a:off x="276440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047" name="Google Shape;12047;p134"/>
                <p:cNvSpPr/>
                <p:nvPr/>
              </p:nvSpPr>
              <p:spPr>
                <a:xfrm>
                  <a:off x="288772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048" name="Google Shape;12048;p134"/>
                <p:cNvSpPr/>
                <p:nvPr/>
              </p:nvSpPr>
              <p:spPr>
                <a:xfrm>
                  <a:off x="30110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049" name="Google Shape;12049;p134"/>
                <p:cNvSpPr/>
                <p:nvPr/>
              </p:nvSpPr>
              <p:spPr>
                <a:xfrm>
                  <a:off x="31343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2050" name="Google Shape;12050;p134"/>
              <p:cNvGrpSpPr/>
              <p:nvPr/>
            </p:nvGrpSpPr>
            <p:grpSpPr>
              <a:xfrm>
                <a:off x="8480185" y="663852"/>
                <a:ext cx="1178025" cy="68100"/>
                <a:chOff x="2024450" y="204150"/>
                <a:chExt cx="1178025" cy="68100"/>
              </a:xfrm>
            </p:grpSpPr>
            <p:sp>
              <p:nvSpPr>
                <p:cNvPr id="12051" name="Google Shape;12051;p134"/>
                <p:cNvSpPr/>
                <p:nvPr/>
              </p:nvSpPr>
              <p:spPr>
                <a:xfrm>
                  <a:off x="20244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052" name="Google Shape;12052;p134"/>
                <p:cNvSpPr/>
                <p:nvPr/>
              </p:nvSpPr>
              <p:spPr>
                <a:xfrm>
                  <a:off x="21477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053" name="Google Shape;12053;p134"/>
                <p:cNvSpPr/>
                <p:nvPr/>
              </p:nvSpPr>
              <p:spPr>
                <a:xfrm>
                  <a:off x="227110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054" name="Google Shape;12054;p134"/>
                <p:cNvSpPr/>
                <p:nvPr/>
              </p:nvSpPr>
              <p:spPr>
                <a:xfrm>
                  <a:off x="239442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055" name="Google Shape;12055;p134"/>
                <p:cNvSpPr/>
                <p:nvPr/>
              </p:nvSpPr>
              <p:spPr>
                <a:xfrm>
                  <a:off x="25177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056" name="Google Shape;12056;p134"/>
                <p:cNvSpPr/>
                <p:nvPr/>
              </p:nvSpPr>
              <p:spPr>
                <a:xfrm>
                  <a:off x="26410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057" name="Google Shape;12057;p134"/>
                <p:cNvSpPr/>
                <p:nvPr/>
              </p:nvSpPr>
              <p:spPr>
                <a:xfrm>
                  <a:off x="276440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058" name="Google Shape;12058;p134"/>
                <p:cNvSpPr/>
                <p:nvPr/>
              </p:nvSpPr>
              <p:spPr>
                <a:xfrm>
                  <a:off x="288772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059" name="Google Shape;12059;p134"/>
                <p:cNvSpPr/>
                <p:nvPr/>
              </p:nvSpPr>
              <p:spPr>
                <a:xfrm>
                  <a:off x="30110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060" name="Google Shape;12060;p134"/>
                <p:cNvSpPr/>
                <p:nvPr/>
              </p:nvSpPr>
              <p:spPr>
                <a:xfrm>
                  <a:off x="31343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grpSp>
        <p:nvGrpSpPr>
          <p:cNvPr id="12061" name="Google Shape;12061;p134"/>
          <p:cNvGrpSpPr/>
          <p:nvPr/>
        </p:nvGrpSpPr>
        <p:grpSpPr>
          <a:xfrm>
            <a:off x="5717407" y="4966605"/>
            <a:ext cx="1520982" cy="302065"/>
            <a:chOff x="5642557" y="-150670"/>
            <a:chExt cx="1520982" cy="302065"/>
          </a:xfrm>
        </p:grpSpPr>
        <p:sp>
          <p:nvSpPr>
            <p:cNvPr id="12062" name="Google Shape;12062;p134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63" name="Google Shape;12063;p134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64" name="Google Shape;12064;p134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65" name="Google Shape;12065;p134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66" name="Google Shape;12066;p134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3"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4" name="Google Shape;1064;p14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1065" name="Google Shape;1065;p14"/>
            <p:cNvSpPr/>
            <p:nvPr/>
          </p:nvSpPr>
          <p:spPr>
            <a:xfrm>
              <a:off x="597550" y="4893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" name="Google Shape;1066;p14"/>
            <p:cNvSpPr/>
            <p:nvPr/>
          </p:nvSpPr>
          <p:spPr>
            <a:xfrm>
              <a:off x="597550" y="4780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" name="Google Shape;1067;p14"/>
            <p:cNvSpPr/>
            <p:nvPr/>
          </p:nvSpPr>
          <p:spPr>
            <a:xfrm>
              <a:off x="597550" y="46671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" name="Google Shape;1068;p14"/>
            <p:cNvSpPr/>
            <p:nvPr/>
          </p:nvSpPr>
          <p:spPr>
            <a:xfrm>
              <a:off x="597550" y="4553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" name="Google Shape;1069;p14"/>
            <p:cNvSpPr/>
            <p:nvPr/>
          </p:nvSpPr>
          <p:spPr>
            <a:xfrm>
              <a:off x="597550" y="4441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" name="Google Shape;1070;p14"/>
            <p:cNvSpPr/>
            <p:nvPr/>
          </p:nvSpPr>
          <p:spPr>
            <a:xfrm>
              <a:off x="597550" y="4328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" name="Google Shape;1071;p14"/>
            <p:cNvSpPr/>
            <p:nvPr/>
          </p:nvSpPr>
          <p:spPr>
            <a:xfrm>
              <a:off x="597550" y="42150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" name="Google Shape;1072;p14"/>
            <p:cNvSpPr/>
            <p:nvPr/>
          </p:nvSpPr>
          <p:spPr>
            <a:xfrm>
              <a:off x="597550" y="4101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" name="Google Shape;1073;p14"/>
            <p:cNvSpPr/>
            <p:nvPr/>
          </p:nvSpPr>
          <p:spPr>
            <a:xfrm>
              <a:off x="597550" y="3988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4" name="Google Shape;1074;p14"/>
            <p:cNvSpPr/>
            <p:nvPr/>
          </p:nvSpPr>
          <p:spPr>
            <a:xfrm>
              <a:off x="597550" y="3875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" name="Google Shape;1075;p14"/>
            <p:cNvSpPr/>
            <p:nvPr/>
          </p:nvSpPr>
          <p:spPr>
            <a:xfrm>
              <a:off x="597550" y="3762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" name="Google Shape;1076;p14"/>
            <p:cNvSpPr/>
            <p:nvPr/>
          </p:nvSpPr>
          <p:spPr>
            <a:xfrm>
              <a:off x="597550" y="36496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7" name="Google Shape;1077;p14"/>
            <p:cNvSpPr/>
            <p:nvPr/>
          </p:nvSpPr>
          <p:spPr>
            <a:xfrm>
              <a:off x="597550" y="35364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8" name="Google Shape;1078;p14"/>
            <p:cNvSpPr/>
            <p:nvPr/>
          </p:nvSpPr>
          <p:spPr>
            <a:xfrm>
              <a:off x="597550" y="34232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9" name="Google Shape;1079;p14"/>
            <p:cNvSpPr/>
            <p:nvPr/>
          </p:nvSpPr>
          <p:spPr>
            <a:xfrm>
              <a:off x="597550" y="33100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" name="Google Shape;1080;p14"/>
            <p:cNvSpPr/>
            <p:nvPr/>
          </p:nvSpPr>
          <p:spPr>
            <a:xfrm>
              <a:off x="597550" y="31967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1" name="Google Shape;1081;p14"/>
            <p:cNvSpPr/>
            <p:nvPr/>
          </p:nvSpPr>
          <p:spPr>
            <a:xfrm>
              <a:off x="597550" y="30835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" name="Google Shape;1082;p14"/>
            <p:cNvSpPr/>
            <p:nvPr/>
          </p:nvSpPr>
          <p:spPr>
            <a:xfrm>
              <a:off x="597550" y="29703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" name="Google Shape;1083;p14"/>
            <p:cNvSpPr/>
            <p:nvPr/>
          </p:nvSpPr>
          <p:spPr>
            <a:xfrm>
              <a:off x="597550" y="28578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4" name="Google Shape;1084;p14"/>
            <p:cNvSpPr/>
            <p:nvPr/>
          </p:nvSpPr>
          <p:spPr>
            <a:xfrm>
              <a:off x="597550" y="27446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" name="Google Shape;1085;p14"/>
            <p:cNvSpPr/>
            <p:nvPr/>
          </p:nvSpPr>
          <p:spPr>
            <a:xfrm>
              <a:off x="597550" y="263140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" name="Google Shape;1086;p14"/>
            <p:cNvSpPr/>
            <p:nvPr/>
          </p:nvSpPr>
          <p:spPr>
            <a:xfrm>
              <a:off x="597550" y="251817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" name="Google Shape;1087;p14"/>
            <p:cNvSpPr/>
            <p:nvPr/>
          </p:nvSpPr>
          <p:spPr>
            <a:xfrm>
              <a:off x="597550" y="24049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" name="Google Shape;1088;p14"/>
            <p:cNvSpPr/>
            <p:nvPr/>
          </p:nvSpPr>
          <p:spPr>
            <a:xfrm>
              <a:off x="597550" y="22917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" name="Google Shape;1089;p14"/>
            <p:cNvSpPr/>
            <p:nvPr/>
          </p:nvSpPr>
          <p:spPr>
            <a:xfrm>
              <a:off x="597550" y="21792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" name="Google Shape;1090;p14"/>
            <p:cNvSpPr/>
            <p:nvPr/>
          </p:nvSpPr>
          <p:spPr>
            <a:xfrm>
              <a:off x="597550" y="20660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" name="Google Shape;1091;p14"/>
            <p:cNvSpPr/>
            <p:nvPr/>
          </p:nvSpPr>
          <p:spPr>
            <a:xfrm>
              <a:off x="597550" y="19528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2" name="Google Shape;1092;p14"/>
            <p:cNvSpPr/>
            <p:nvPr/>
          </p:nvSpPr>
          <p:spPr>
            <a:xfrm>
              <a:off x="597550" y="1839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3" name="Google Shape;1093;p14"/>
            <p:cNvSpPr/>
            <p:nvPr/>
          </p:nvSpPr>
          <p:spPr>
            <a:xfrm>
              <a:off x="597550" y="1726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4" name="Google Shape;1094;p14"/>
            <p:cNvSpPr/>
            <p:nvPr/>
          </p:nvSpPr>
          <p:spPr>
            <a:xfrm>
              <a:off x="597550" y="16131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5" name="Google Shape;1095;p14"/>
            <p:cNvSpPr/>
            <p:nvPr/>
          </p:nvSpPr>
          <p:spPr>
            <a:xfrm>
              <a:off x="597550" y="1499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" name="Google Shape;1096;p14"/>
            <p:cNvSpPr/>
            <p:nvPr/>
          </p:nvSpPr>
          <p:spPr>
            <a:xfrm>
              <a:off x="597550" y="1387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" name="Google Shape;1097;p14"/>
            <p:cNvSpPr/>
            <p:nvPr/>
          </p:nvSpPr>
          <p:spPr>
            <a:xfrm>
              <a:off x="597550" y="1274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" name="Google Shape;1098;p14"/>
            <p:cNvSpPr/>
            <p:nvPr/>
          </p:nvSpPr>
          <p:spPr>
            <a:xfrm>
              <a:off x="597550" y="11610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9" name="Google Shape;1099;p14"/>
            <p:cNvSpPr/>
            <p:nvPr/>
          </p:nvSpPr>
          <p:spPr>
            <a:xfrm>
              <a:off x="597550" y="1047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" name="Google Shape;1100;p14"/>
            <p:cNvSpPr/>
            <p:nvPr/>
          </p:nvSpPr>
          <p:spPr>
            <a:xfrm>
              <a:off x="597550" y="934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" name="Google Shape;1101;p14"/>
            <p:cNvSpPr/>
            <p:nvPr/>
          </p:nvSpPr>
          <p:spPr>
            <a:xfrm>
              <a:off x="597550" y="821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" name="Google Shape;1102;p14"/>
            <p:cNvSpPr/>
            <p:nvPr/>
          </p:nvSpPr>
          <p:spPr>
            <a:xfrm>
              <a:off x="597550" y="708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3" name="Google Shape;1103;p14"/>
          <p:cNvSpPr txBox="1"/>
          <p:nvPr>
            <p:ph type="title"/>
          </p:nvPr>
        </p:nvSpPr>
        <p:spPr>
          <a:xfrm>
            <a:off x="1858000" y="3253511"/>
            <a:ext cx="5428800" cy="434400"/>
          </a:xfrm>
          <a:prstGeom prst="rect">
            <a:avLst/>
          </a:prstGeom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104" name="Google Shape;1104;p14"/>
          <p:cNvSpPr txBox="1"/>
          <p:nvPr>
            <p:ph idx="1" type="subTitle"/>
          </p:nvPr>
        </p:nvSpPr>
        <p:spPr>
          <a:xfrm>
            <a:off x="2262900" y="1459638"/>
            <a:ext cx="4618200" cy="167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1105" name="Google Shape;1105;p14"/>
          <p:cNvSpPr/>
          <p:nvPr/>
        </p:nvSpPr>
        <p:spPr>
          <a:xfrm flipH="1" rot="-5400000">
            <a:off x="348818" y="4207899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06" name="Google Shape;1106;p14"/>
          <p:cNvGrpSpPr/>
          <p:nvPr/>
        </p:nvGrpSpPr>
        <p:grpSpPr>
          <a:xfrm rot="-5400000">
            <a:off x="6107446" y="30626"/>
            <a:ext cx="1823016" cy="296643"/>
            <a:chOff x="7857346" y="3902355"/>
            <a:chExt cx="1823016" cy="296643"/>
          </a:xfrm>
        </p:grpSpPr>
        <p:sp>
          <p:nvSpPr>
            <p:cNvPr id="1107" name="Google Shape;1107;p14"/>
            <p:cNvSpPr/>
            <p:nvPr/>
          </p:nvSpPr>
          <p:spPr>
            <a:xfrm>
              <a:off x="7956216" y="4048371"/>
              <a:ext cx="1724145" cy="150627"/>
            </a:xfrm>
            <a:custGeom>
              <a:rect b="b" l="l" r="r" t="t"/>
              <a:pathLst>
                <a:path extrusionOk="0" fill="none" h="4834" w="55332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" name="Google Shape;1108;p14"/>
            <p:cNvSpPr/>
            <p:nvPr/>
          </p:nvSpPr>
          <p:spPr>
            <a:xfrm>
              <a:off x="8453686" y="390235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0" y="1488"/>
                  </a:moveTo>
                  <a:cubicBezTo>
                    <a:pt x="0" y="670"/>
                    <a:pt x="670" y="1"/>
                    <a:pt x="1488" y="1"/>
                  </a:cubicBezTo>
                  <a:cubicBezTo>
                    <a:pt x="2306" y="1"/>
                    <a:pt x="2950" y="670"/>
                    <a:pt x="2950" y="1488"/>
                  </a:cubicBezTo>
                  <a:cubicBezTo>
                    <a:pt x="2950" y="2281"/>
                    <a:pt x="2306" y="2951"/>
                    <a:pt x="1488" y="2951"/>
                  </a:cubicBezTo>
                  <a:cubicBezTo>
                    <a:pt x="670" y="2951"/>
                    <a:pt x="0" y="2281"/>
                    <a:pt x="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" name="Google Shape;1109;p14"/>
            <p:cNvSpPr/>
            <p:nvPr/>
          </p:nvSpPr>
          <p:spPr>
            <a:xfrm>
              <a:off x="8478396" y="3927096"/>
              <a:ext cx="43281" cy="42502"/>
            </a:xfrm>
            <a:custGeom>
              <a:rect b="b" l="l" r="r" t="t"/>
              <a:pathLst>
                <a:path extrusionOk="0" h="1364" w="1389">
                  <a:moveTo>
                    <a:pt x="695" y="0"/>
                  </a:moveTo>
                  <a:cubicBezTo>
                    <a:pt x="298" y="0"/>
                    <a:pt x="1" y="298"/>
                    <a:pt x="1" y="694"/>
                  </a:cubicBezTo>
                  <a:cubicBezTo>
                    <a:pt x="1" y="1066"/>
                    <a:pt x="298" y="1363"/>
                    <a:pt x="695" y="1363"/>
                  </a:cubicBezTo>
                  <a:cubicBezTo>
                    <a:pt x="1067" y="1363"/>
                    <a:pt x="1389" y="1066"/>
                    <a:pt x="1389" y="694"/>
                  </a:cubicBezTo>
                  <a:cubicBezTo>
                    <a:pt x="1389" y="298"/>
                    <a:pt x="1067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" name="Google Shape;1110;p14"/>
            <p:cNvSpPr/>
            <p:nvPr/>
          </p:nvSpPr>
          <p:spPr>
            <a:xfrm>
              <a:off x="7857346" y="400200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" name="Google Shape;1111;p14"/>
            <p:cNvSpPr/>
            <p:nvPr/>
          </p:nvSpPr>
          <p:spPr>
            <a:xfrm>
              <a:off x="7882087" y="4026715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" name="Google Shape;1112;p14"/>
            <p:cNvSpPr/>
            <p:nvPr/>
          </p:nvSpPr>
          <p:spPr>
            <a:xfrm>
              <a:off x="8545608" y="3948721"/>
              <a:ext cx="1134754" cy="175368"/>
            </a:xfrm>
            <a:custGeom>
              <a:rect b="b" l="l" r="r" t="t"/>
              <a:pathLst>
                <a:path extrusionOk="0" fill="none" h="5628" w="36417">
                  <a:moveTo>
                    <a:pt x="0" y="0"/>
                  </a:moveTo>
                  <a:lnTo>
                    <a:pt x="6049" y="0"/>
                  </a:lnTo>
                  <a:lnTo>
                    <a:pt x="8379" y="2330"/>
                  </a:lnTo>
                  <a:lnTo>
                    <a:pt x="11676" y="5627"/>
                  </a:lnTo>
                  <a:lnTo>
                    <a:pt x="36416" y="5627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13" name="Google Shape;1113;p14"/>
          <p:cNvSpPr/>
          <p:nvPr/>
        </p:nvSpPr>
        <p:spPr>
          <a:xfrm flipH="1">
            <a:off x="8088870" y="2145279"/>
            <a:ext cx="1994700" cy="68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14" name="Google Shape;1114;p14"/>
          <p:cNvGrpSpPr/>
          <p:nvPr/>
        </p:nvGrpSpPr>
        <p:grpSpPr>
          <a:xfrm>
            <a:off x="8658746" y="2958680"/>
            <a:ext cx="1823016" cy="196994"/>
            <a:chOff x="7857346" y="4002005"/>
            <a:chExt cx="1823016" cy="196994"/>
          </a:xfrm>
        </p:grpSpPr>
        <p:sp>
          <p:nvSpPr>
            <p:cNvPr id="1115" name="Google Shape;1115;p14"/>
            <p:cNvSpPr/>
            <p:nvPr/>
          </p:nvSpPr>
          <p:spPr>
            <a:xfrm>
              <a:off x="7956216" y="4048371"/>
              <a:ext cx="1724145" cy="150627"/>
            </a:xfrm>
            <a:custGeom>
              <a:rect b="b" l="l" r="r" t="t"/>
              <a:pathLst>
                <a:path extrusionOk="0" fill="none" h="4834" w="55332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6" name="Google Shape;1116;p14"/>
            <p:cNvSpPr/>
            <p:nvPr/>
          </p:nvSpPr>
          <p:spPr>
            <a:xfrm>
              <a:off x="7857346" y="400200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" name="Google Shape;1117;p14"/>
            <p:cNvSpPr/>
            <p:nvPr/>
          </p:nvSpPr>
          <p:spPr>
            <a:xfrm>
              <a:off x="7882087" y="4026715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18" name="Google Shape;1118;p14"/>
          <p:cNvSpPr/>
          <p:nvPr/>
        </p:nvSpPr>
        <p:spPr>
          <a:xfrm rot="5400000">
            <a:off x="8206162" y="-3488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9" name="Google Shape;1119;p14"/>
          <p:cNvSpPr/>
          <p:nvPr/>
        </p:nvSpPr>
        <p:spPr>
          <a:xfrm>
            <a:off x="16995" y="8506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20" name="Google Shape;1120;p14"/>
          <p:cNvGrpSpPr/>
          <p:nvPr/>
        </p:nvGrpSpPr>
        <p:grpSpPr>
          <a:xfrm rot="-5400000">
            <a:off x="338683" y="-295650"/>
            <a:ext cx="302065" cy="1520982"/>
            <a:chOff x="-108754" y="2690919"/>
            <a:chExt cx="302065" cy="1520982"/>
          </a:xfrm>
        </p:grpSpPr>
        <p:sp>
          <p:nvSpPr>
            <p:cNvPr id="1121" name="Google Shape;1121;p14"/>
            <p:cNvSpPr/>
            <p:nvPr/>
          </p:nvSpPr>
          <p:spPr>
            <a:xfrm>
              <a:off x="-62388" y="2782841"/>
              <a:ext cx="209364" cy="1335580"/>
            </a:xfrm>
            <a:custGeom>
              <a:rect b="b" l="l" r="r" t="t"/>
              <a:pathLst>
                <a:path extrusionOk="0" fill="none" h="42862" w="6719">
                  <a:moveTo>
                    <a:pt x="0" y="42862"/>
                  </a:moveTo>
                  <a:lnTo>
                    <a:pt x="0" y="23799"/>
                  </a:lnTo>
                  <a:lnTo>
                    <a:pt x="6718" y="17056"/>
                  </a:lnTo>
                  <a:lnTo>
                    <a:pt x="6718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2" name="Google Shape;1122;p14"/>
            <p:cNvSpPr/>
            <p:nvPr/>
          </p:nvSpPr>
          <p:spPr>
            <a:xfrm>
              <a:off x="101358" y="2690919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1"/>
                  </a:moveTo>
                  <a:cubicBezTo>
                    <a:pt x="2281" y="1"/>
                    <a:pt x="2951" y="645"/>
                    <a:pt x="2951" y="1463"/>
                  </a:cubicBezTo>
                  <a:cubicBezTo>
                    <a:pt x="2951" y="2281"/>
                    <a:pt x="2281" y="2951"/>
                    <a:pt x="1463" y="2951"/>
                  </a:cubicBezTo>
                  <a:cubicBezTo>
                    <a:pt x="645" y="2951"/>
                    <a:pt x="1" y="2281"/>
                    <a:pt x="1" y="1463"/>
                  </a:cubicBezTo>
                  <a:cubicBezTo>
                    <a:pt x="1" y="645"/>
                    <a:pt x="645" y="1"/>
                    <a:pt x="1463" y="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3" name="Google Shape;1123;p14"/>
            <p:cNvSpPr/>
            <p:nvPr/>
          </p:nvSpPr>
          <p:spPr>
            <a:xfrm>
              <a:off x="125320" y="2714881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4" y="0"/>
                  </a:moveTo>
                  <a:cubicBezTo>
                    <a:pt x="322" y="0"/>
                    <a:pt x="0" y="322"/>
                    <a:pt x="0" y="694"/>
                  </a:cubicBezTo>
                  <a:cubicBezTo>
                    <a:pt x="0" y="1091"/>
                    <a:pt x="322" y="1388"/>
                    <a:pt x="694" y="1388"/>
                  </a:cubicBezTo>
                  <a:cubicBezTo>
                    <a:pt x="1091" y="1388"/>
                    <a:pt x="1388" y="1091"/>
                    <a:pt x="1388" y="694"/>
                  </a:cubicBezTo>
                  <a:cubicBezTo>
                    <a:pt x="1388" y="322"/>
                    <a:pt x="1091" y="0"/>
                    <a:pt x="6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" name="Google Shape;1124;p14"/>
            <p:cNvSpPr/>
            <p:nvPr/>
          </p:nvSpPr>
          <p:spPr>
            <a:xfrm>
              <a:off x="-108754" y="4119948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88" y="0"/>
                  </a:moveTo>
                  <a:cubicBezTo>
                    <a:pt x="2306" y="0"/>
                    <a:pt x="2951" y="670"/>
                    <a:pt x="2951" y="1463"/>
                  </a:cubicBezTo>
                  <a:cubicBezTo>
                    <a:pt x="2951" y="2281"/>
                    <a:pt x="2306" y="2950"/>
                    <a:pt x="1488" y="2950"/>
                  </a:cubicBezTo>
                  <a:cubicBezTo>
                    <a:pt x="670" y="2950"/>
                    <a:pt x="1" y="2281"/>
                    <a:pt x="1" y="1463"/>
                  </a:cubicBezTo>
                  <a:cubicBezTo>
                    <a:pt x="1" y="670"/>
                    <a:pt x="670" y="0"/>
                    <a:pt x="1488" y="0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5" name="Google Shape;1125;p14"/>
            <p:cNvSpPr/>
            <p:nvPr/>
          </p:nvSpPr>
          <p:spPr>
            <a:xfrm>
              <a:off x="-84013" y="4144658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26" name="Google Shape;1126;p14"/>
          <p:cNvGrpSpPr/>
          <p:nvPr/>
        </p:nvGrpSpPr>
        <p:grpSpPr>
          <a:xfrm>
            <a:off x="4296532" y="4950349"/>
            <a:ext cx="1520982" cy="302065"/>
            <a:chOff x="5642557" y="-150670"/>
            <a:chExt cx="1520982" cy="302065"/>
          </a:xfrm>
        </p:grpSpPr>
        <p:sp>
          <p:nvSpPr>
            <p:cNvPr id="1127" name="Google Shape;1127;p14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8" name="Google Shape;1128;p14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9" name="Google Shape;1129;p14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0" name="Google Shape;1130;p14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1" name="Google Shape;1131;p14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32" name="Google Shape;1132;p14"/>
          <p:cNvGrpSpPr/>
          <p:nvPr/>
        </p:nvGrpSpPr>
        <p:grpSpPr>
          <a:xfrm rot="5400000">
            <a:off x="6750925" y="4175162"/>
            <a:ext cx="98902" cy="553090"/>
            <a:chOff x="4898850" y="4820550"/>
            <a:chExt cx="98902" cy="553090"/>
          </a:xfrm>
        </p:grpSpPr>
        <p:sp>
          <p:nvSpPr>
            <p:cNvPr id="1133" name="Google Shape;1133;p14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4" name="Google Shape;1134;p14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" name="Google Shape;1135;p14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6" name="Google Shape;1136;p14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7" name="Google Shape;1137;p14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38" name="Google Shape;1138;p14"/>
          <p:cNvGrpSpPr/>
          <p:nvPr/>
        </p:nvGrpSpPr>
        <p:grpSpPr>
          <a:xfrm>
            <a:off x="-1414555" y="3744529"/>
            <a:ext cx="2297800" cy="347400"/>
            <a:chOff x="-1414555" y="3744529"/>
            <a:chExt cx="2297800" cy="347400"/>
          </a:xfrm>
        </p:grpSpPr>
        <p:sp>
          <p:nvSpPr>
            <p:cNvPr id="1139" name="Google Shape;1139;p14"/>
            <p:cNvSpPr/>
            <p:nvPr/>
          </p:nvSpPr>
          <p:spPr>
            <a:xfrm>
              <a:off x="-1414555" y="4023829"/>
              <a:ext cx="1994700" cy="681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0" name="Google Shape;1140;p14"/>
            <p:cNvSpPr/>
            <p:nvPr/>
          </p:nvSpPr>
          <p:spPr>
            <a:xfrm>
              <a:off x="-1111455" y="3744529"/>
              <a:ext cx="1994700" cy="681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41" name="Google Shape;1141;p14"/>
          <p:cNvGrpSpPr/>
          <p:nvPr/>
        </p:nvGrpSpPr>
        <p:grpSpPr>
          <a:xfrm rot="10800000">
            <a:off x="-155261" y="2431003"/>
            <a:ext cx="883262" cy="242091"/>
            <a:chOff x="2300350" y="2601250"/>
            <a:chExt cx="2275275" cy="623625"/>
          </a:xfrm>
        </p:grpSpPr>
        <p:sp>
          <p:nvSpPr>
            <p:cNvPr id="1142" name="Google Shape;1142;p14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3" name="Google Shape;1143;p14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4" name="Google Shape;1144;p14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5" name="Google Shape;1145;p14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6" name="Google Shape;1146;p14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7" name="Google Shape;1147;p14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BLANK_10">
    <p:spTree>
      <p:nvGrpSpPr>
        <p:cNvPr id="12067" name="Shape 1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68" name="Google Shape;12068;p135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12069" name="Google Shape;12069;p135"/>
            <p:cNvSpPr/>
            <p:nvPr/>
          </p:nvSpPr>
          <p:spPr>
            <a:xfrm>
              <a:off x="597550" y="4893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70" name="Google Shape;12070;p135"/>
            <p:cNvSpPr/>
            <p:nvPr/>
          </p:nvSpPr>
          <p:spPr>
            <a:xfrm>
              <a:off x="597550" y="4780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71" name="Google Shape;12071;p135"/>
            <p:cNvSpPr/>
            <p:nvPr/>
          </p:nvSpPr>
          <p:spPr>
            <a:xfrm>
              <a:off x="597550" y="46671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72" name="Google Shape;12072;p135"/>
            <p:cNvSpPr/>
            <p:nvPr/>
          </p:nvSpPr>
          <p:spPr>
            <a:xfrm>
              <a:off x="597550" y="4553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73" name="Google Shape;12073;p135"/>
            <p:cNvSpPr/>
            <p:nvPr/>
          </p:nvSpPr>
          <p:spPr>
            <a:xfrm>
              <a:off x="597550" y="4441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74" name="Google Shape;12074;p135"/>
            <p:cNvSpPr/>
            <p:nvPr/>
          </p:nvSpPr>
          <p:spPr>
            <a:xfrm>
              <a:off x="597550" y="4328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75" name="Google Shape;12075;p135"/>
            <p:cNvSpPr/>
            <p:nvPr/>
          </p:nvSpPr>
          <p:spPr>
            <a:xfrm>
              <a:off x="597550" y="42150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76" name="Google Shape;12076;p135"/>
            <p:cNvSpPr/>
            <p:nvPr/>
          </p:nvSpPr>
          <p:spPr>
            <a:xfrm>
              <a:off x="597550" y="4101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77" name="Google Shape;12077;p135"/>
            <p:cNvSpPr/>
            <p:nvPr/>
          </p:nvSpPr>
          <p:spPr>
            <a:xfrm>
              <a:off x="597550" y="3988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78" name="Google Shape;12078;p135"/>
            <p:cNvSpPr/>
            <p:nvPr/>
          </p:nvSpPr>
          <p:spPr>
            <a:xfrm>
              <a:off x="597550" y="3875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79" name="Google Shape;12079;p135"/>
            <p:cNvSpPr/>
            <p:nvPr/>
          </p:nvSpPr>
          <p:spPr>
            <a:xfrm>
              <a:off x="597550" y="3762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80" name="Google Shape;12080;p135"/>
            <p:cNvSpPr/>
            <p:nvPr/>
          </p:nvSpPr>
          <p:spPr>
            <a:xfrm>
              <a:off x="597550" y="36496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81" name="Google Shape;12081;p135"/>
            <p:cNvSpPr/>
            <p:nvPr/>
          </p:nvSpPr>
          <p:spPr>
            <a:xfrm>
              <a:off x="597550" y="35364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82" name="Google Shape;12082;p135"/>
            <p:cNvSpPr/>
            <p:nvPr/>
          </p:nvSpPr>
          <p:spPr>
            <a:xfrm>
              <a:off x="597550" y="34232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83" name="Google Shape;12083;p135"/>
            <p:cNvSpPr/>
            <p:nvPr/>
          </p:nvSpPr>
          <p:spPr>
            <a:xfrm>
              <a:off x="597550" y="33100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84" name="Google Shape;12084;p135"/>
            <p:cNvSpPr/>
            <p:nvPr/>
          </p:nvSpPr>
          <p:spPr>
            <a:xfrm>
              <a:off x="597550" y="31967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85" name="Google Shape;12085;p135"/>
            <p:cNvSpPr/>
            <p:nvPr/>
          </p:nvSpPr>
          <p:spPr>
            <a:xfrm>
              <a:off x="597550" y="30835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86" name="Google Shape;12086;p135"/>
            <p:cNvSpPr/>
            <p:nvPr/>
          </p:nvSpPr>
          <p:spPr>
            <a:xfrm>
              <a:off x="597550" y="29703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87" name="Google Shape;12087;p135"/>
            <p:cNvSpPr/>
            <p:nvPr/>
          </p:nvSpPr>
          <p:spPr>
            <a:xfrm>
              <a:off x="597550" y="28578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88" name="Google Shape;12088;p135"/>
            <p:cNvSpPr/>
            <p:nvPr/>
          </p:nvSpPr>
          <p:spPr>
            <a:xfrm>
              <a:off x="597550" y="27446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89" name="Google Shape;12089;p135"/>
            <p:cNvSpPr/>
            <p:nvPr/>
          </p:nvSpPr>
          <p:spPr>
            <a:xfrm>
              <a:off x="597550" y="263140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90" name="Google Shape;12090;p135"/>
            <p:cNvSpPr/>
            <p:nvPr/>
          </p:nvSpPr>
          <p:spPr>
            <a:xfrm>
              <a:off x="597550" y="251817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91" name="Google Shape;12091;p135"/>
            <p:cNvSpPr/>
            <p:nvPr/>
          </p:nvSpPr>
          <p:spPr>
            <a:xfrm>
              <a:off x="597550" y="24049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92" name="Google Shape;12092;p135"/>
            <p:cNvSpPr/>
            <p:nvPr/>
          </p:nvSpPr>
          <p:spPr>
            <a:xfrm>
              <a:off x="597550" y="22917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93" name="Google Shape;12093;p135"/>
            <p:cNvSpPr/>
            <p:nvPr/>
          </p:nvSpPr>
          <p:spPr>
            <a:xfrm>
              <a:off x="597550" y="21792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94" name="Google Shape;12094;p135"/>
            <p:cNvSpPr/>
            <p:nvPr/>
          </p:nvSpPr>
          <p:spPr>
            <a:xfrm>
              <a:off x="597550" y="20660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95" name="Google Shape;12095;p135"/>
            <p:cNvSpPr/>
            <p:nvPr/>
          </p:nvSpPr>
          <p:spPr>
            <a:xfrm>
              <a:off x="597550" y="19528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96" name="Google Shape;12096;p135"/>
            <p:cNvSpPr/>
            <p:nvPr/>
          </p:nvSpPr>
          <p:spPr>
            <a:xfrm>
              <a:off x="597550" y="1839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97" name="Google Shape;12097;p135"/>
            <p:cNvSpPr/>
            <p:nvPr/>
          </p:nvSpPr>
          <p:spPr>
            <a:xfrm>
              <a:off x="597550" y="1726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98" name="Google Shape;12098;p135"/>
            <p:cNvSpPr/>
            <p:nvPr/>
          </p:nvSpPr>
          <p:spPr>
            <a:xfrm>
              <a:off x="597550" y="16131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99" name="Google Shape;12099;p135"/>
            <p:cNvSpPr/>
            <p:nvPr/>
          </p:nvSpPr>
          <p:spPr>
            <a:xfrm>
              <a:off x="597550" y="1499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00" name="Google Shape;12100;p135"/>
            <p:cNvSpPr/>
            <p:nvPr/>
          </p:nvSpPr>
          <p:spPr>
            <a:xfrm>
              <a:off x="597550" y="1387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01" name="Google Shape;12101;p135"/>
            <p:cNvSpPr/>
            <p:nvPr/>
          </p:nvSpPr>
          <p:spPr>
            <a:xfrm>
              <a:off x="597550" y="1274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02" name="Google Shape;12102;p135"/>
            <p:cNvSpPr/>
            <p:nvPr/>
          </p:nvSpPr>
          <p:spPr>
            <a:xfrm>
              <a:off x="597550" y="11610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03" name="Google Shape;12103;p135"/>
            <p:cNvSpPr/>
            <p:nvPr/>
          </p:nvSpPr>
          <p:spPr>
            <a:xfrm>
              <a:off x="597550" y="1047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04" name="Google Shape;12104;p135"/>
            <p:cNvSpPr/>
            <p:nvPr/>
          </p:nvSpPr>
          <p:spPr>
            <a:xfrm>
              <a:off x="597550" y="934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05" name="Google Shape;12105;p135"/>
            <p:cNvSpPr/>
            <p:nvPr/>
          </p:nvSpPr>
          <p:spPr>
            <a:xfrm>
              <a:off x="597550" y="821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06" name="Google Shape;12106;p135"/>
            <p:cNvSpPr/>
            <p:nvPr/>
          </p:nvSpPr>
          <p:spPr>
            <a:xfrm>
              <a:off x="597550" y="708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107" name="Google Shape;12107;p135"/>
          <p:cNvSpPr txBox="1"/>
          <p:nvPr>
            <p:ph type="title"/>
          </p:nvPr>
        </p:nvSpPr>
        <p:spPr>
          <a:xfrm>
            <a:off x="1773100" y="2597100"/>
            <a:ext cx="18858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2108" name="Google Shape;12108;p135"/>
          <p:cNvSpPr txBox="1"/>
          <p:nvPr>
            <p:ph idx="1" type="subTitle"/>
          </p:nvPr>
        </p:nvSpPr>
        <p:spPr>
          <a:xfrm>
            <a:off x="1173396" y="1500310"/>
            <a:ext cx="3085200" cy="97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09" name="Google Shape;12109;p135"/>
          <p:cNvSpPr txBox="1"/>
          <p:nvPr>
            <p:ph idx="2" type="title"/>
          </p:nvPr>
        </p:nvSpPr>
        <p:spPr>
          <a:xfrm>
            <a:off x="5491225" y="3013625"/>
            <a:ext cx="18858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2110" name="Google Shape;12110;p135"/>
          <p:cNvSpPr txBox="1"/>
          <p:nvPr>
            <p:ph idx="3" type="subTitle"/>
          </p:nvPr>
        </p:nvSpPr>
        <p:spPr>
          <a:xfrm>
            <a:off x="4891521" y="3409635"/>
            <a:ext cx="3085200" cy="97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2111" name="Google Shape;12111;p135"/>
          <p:cNvGrpSpPr/>
          <p:nvPr/>
        </p:nvGrpSpPr>
        <p:grpSpPr>
          <a:xfrm>
            <a:off x="-11" y="4386462"/>
            <a:ext cx="1284435" cy="586800"/>
            <a:chOff x="-11" y="4386462"/>
            <a:chExt cx="1284435" cy="586800"/>
          </a:xfrm>
        </p:grpSpPr>
        <p:sp>
          <p:nvSpPr>
            <p:cNvPr id="12112" name="Google Shape;12112;p135"/>
            <p:cNvSpPr/>
            <p:nvPr/>
          </p:nvSpPr>
          <p:spPr>
            <a:xfrm rot="-5400000">
              <a:off x="348812" y="4037649"/>
              <a:ext cx="586800" cy="1284425"/>
            </a:xfrm>
            <a:prstGeom prst="flowChartOffpageConnector">
              <a:avLst/>
            </a:prstGeom>
            <a:gradFill>
              <a:gsLst>
                <a:gs pos="0">
                  <a:schemeClr val="accent4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2113" name="Google Shape;12113;p135"/>
            <p:cNvGrpSpPr/>
            <p:nvPr/>
          </p:nvGrpSpPr>
          <p:grpSpPr>
            <a:xfrm rot="10800000">
              <a:off x="-11" y="4558826"/>
              <a:ext cx="883262" cy="242091"/>
              <a:chOff x="2300350" y="2601250"/>
              <a:chExt cx="2275275" cy="623625"/>
            </a:xfrm>
          </p:grpSpPr>
          <p:sp>
            <p:nvSpPr>
              <p:cNvPr id="12114" name="Google Shape;12114;p135"/>
              <p:cNvSpPr/>
              <p:nvPr/>
            </p:nvSpPr>
            <p:spPr>
              <a:xfrm>
                <a:off x="2300350" y="2601250"/>
                <a:ext cx="392100" cy="623625"/>
              </a:xfrm>
              <a:custGeom>
                <a:rect b="b" l="l" r="r" t="t"/>
                <a:pathLst>
                  <a:path extrusionOk="0" h="24945" w="15684">
                    <a:moveTo>
                      <a:pt x="12720" y="0"/>
                    </a:moveTo>
                    <a:cubicBezTo>
                      <a:pt x="13337" y="0"/>
                      <a:pt x="14078" y="247"/>
                      <a:pt x="14572" y="741"/>
                    </a:cubicBezTo>
                    <a:cubicBezTo>
                      <a:pt x="15684" y="1852"/>
                      <a:pt x="15684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684" y="21240"/>
                      <a:pt x="15684" y="22845"/>
                      <a:pt x="14572" y="23957"/>
                    </a:cubicBezTo>
                    <a:cubicBezTo>
                      <a:pt x="13584" y="24944"/>
                      <a:pt x="11855" y="24944"/>
                      <a:pt x="10744" y="23957"/>
                    </a:cubicBezTo>
                    <a:lnTo>
                      <a:pt x="1112" y="14325"/>
                    </a:lnTo>
                    <a:cubicBezTo>
                      <a:pt x="1" y="13213"/>
                      <a:pt x="1" y="11484"/>
                      <a:pt x="1112" y="10496"/>
                    </a:cubicBezTo>
                    <a:lnTo>
                      <a:pt x="10744" y="741"/>
                    </a:lnTo>
                    <a:cubicBezTo>
                      <a:pt x="11361" y="247"/>
                      <a:pt x="11979" y="0"/>
                      <a:pt x="1272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15" name="Google Shape;12115;p135"/>
              <p:cNvSpPr/>
              <p:nvPr/>
            </p:nvSpPr>
            <p:spPr>
              <a:xfrm>
                <a:off x="2680075" y="2601250"/>
                <a:ext cx="389025" cy="623625"/>
              </a:xfrm>
              <a:custGeom>
                <a:rect b="b" l="l" r="r" t="t"/>
                <a:pathLst>
                  <a:path extrusionOk="0" h="24945" w="15561">
                    <a:moveTo>
                      <a:pt x="12596" y="0"/>
                    </a:moveTo>
                    <a:cubicBezTo>
                      <a:pt x="13337" y="0"/>
                      <a:pt x="13955" y="247"/>
                      <a:pt x="14449" y="741"/>
                    </a:cubicBezTo>
                    <a:cubicBezTo>
                      <a:pt x="15560" y="1852"/>
                      <a:pt x="15560" y="3581"/>
                      <a:pt x="14449" y="4569"/>
                    </a:cubicBezTo>
                    <a:lnTo>
                      <a:pt x="6669" y="12349"/>
                    </a:lnTo>
                    <a:lnTo>
                      <a:pt x="14449" y="20128"/>
                    </a:lnTo>
                    <a:cubicBezTo>
                      <a:pt x="15560" y="21240"/>
                      <a:pt x="15560" y="22845"/>
                      <a:pt x="14449" y="23957"/>
                    </a:cubicBezTo>
                    <a:cubicBezTo>
                      <a:pt x="13461" y="24944"/>
                      <a:pt x="11732" y="24944"/>
                      <a:pt x="10621" y="23957"/>
                    </a:cubicBezTo>
                    <a:lnTo>
                      <a:pt x="988" y="14325"/>
                    </a:lnTo>
                    <a:cubicBezTo>
                      <a:pt x="1" y="13213"/>
                      <a:pt x="1" y="11484"/>
                      <a:pt x="988" y="10496"/>
                    </a:cubicBezTo>
                    <a:lnTo>
                      <a:pt x="10621" y="741"/>
                    </a:lnTo>
                    <a:cubicBezTo>
                      <a:pt x="11238" y="247"/>
                      <a:pt x="11855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16" name="Google Shape;12116;p135"/>
              <p:cNvSpPr/>
              <p:nvPr/>
            </p:nvSpPr>
            <p:spPr>
              <a:xfrm>
                <a:off x="3056725" y="2601250"/>
                <a:ext cx="389000" cy="623625"/>
              </a:xfrm>
              <a:custGeom>
                <a:rect b="b" l="l" r="r" t="t"/>
                <a:pathLst>
                  <a:path extrusionOk="0" h="24945" w="15560">
                    <a:moveTo>
                      <a:pt x="12596" y="0"/>
                    </a:moveTo>
                    <a:cubicBezTo>
                      <a:pt x="13337" y="0"/>
                      <a:pt x="13954" y="247"/>
                      <a:pt x="14448" y="741"/>
                    </a:cubicBezTo>
                    <a:cubicBezTo>
                      <a:pt x="15559" y="1852"/>
                      <a:pt x="15559" y="3581"/>
                      <a:pt x="14448" y="4569"/>
                    </a:cubicBezTo>
                    <a:lnTo>
                      <a:pt x="6792" y="12349"/>
                    </a:lnTo>
                    <a:lnTo>
                      <a:pt x="14448" y="20128"/>
                    </a:lnTo>
                    <a:cubicBezTo>
                      <a:pt x="15559" y="21240"/>
                      <a:pt x="15559" y="22845"/>
                      <a:pt x="14448" y="23957"/>
                    </a:cubicBezTo>
                    <a:cubicBezTo>
                      <a:pt x="13460" y="24944"/>
                      <a:pt x="11731" y="24944"/>
                      <a:pt x="10743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3" y="741"/>
                    </a:lnTo>
                    <a:cubicBezTo>
                      <a:pt x="11237" y="247"/>
                      <a:pt x="11855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17" name="Google Shape;12117;p135"/>
              <p:cNvSpPr/>
              <p:nvPr/>
            </p:nvSpPr>
            <p:spPr>
              <a:xfrm>
                <a:off x="3433350" y="2601250"/>
                <a:ext cx="389000" cy="623625"/>
              </a:xfrm>
              <a:custGeom>
                <a:rect b="b" l="l" r="r" t="t"/>
                <a:pathLst>
                  <a:path extrusionOk="0" h="24945" w="15560">
                    <a:moveTo>
                      <a:pt x="12596" y="0"/>
                    </a:moveTo>
                    <a:cubicBezTo>
                      <a:pt x="13337" y="0"/>
                      <a:pt x="13955" y="247"/>
                      <a:pt x="14572" y="741"/>
                    </a:cubicBezTo>
                    <a:cubicBezTo>
                      <a:pt x="15560" y="1852"/>
                      <a:pt x="15560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60" y="21240"/>
                      <a:pt x="15560" y="22845"/>
                      <a:pt x="14572" y="23957"/>
                    </a:cubicBezTo>
                    <a:cubicBezTo>
                      <a:pt x="13461" y="24944"/>
                      <a:pt x="11732" y="24944"/>
                      <a:pt x="10744" y="23957"/>
                    </a:cubicBezTo>
                    <a:lnTo>
                      <a:pt x="988" y="14325"/>
                    </a:lnTo>
                    <a:cubicBezTo>
                      <a:pt x="1" y="13213"/>
                      <a:pt x="1" y="11484"/>
                      <a:pt x="988" y="10496"/>
                    </a:cubicBezTo>
                    <a:lnTo>
                      <a:pt x="10744" y="741"/>
                    </a:lnTo>
                    <a:cubicBezTo>
                      <a:pt x="11238" y="247"/>
                      <a:pt x="11979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18" name="Google Shape;12118;p135"/>
              <p:cNvSpPr/>
              <p:nvPr/>
            </p:nvSpPr>
            <p:spPr>
              <a:xfrm>
                <a:off x="3810000" y="2601250"/>
                <a:ext cx="389000" cy="623625"/>
              </a:xfrm>
              <a:custGeom>
                <a:rect b="b" l="l" r="r" t="t"/>
                <a:pathLst>
                  <a:path extrusionOk="0" h="24945" w="15560">
                    <a:moveTo>
                      <a:pt x="12596" y="0"/>
                    </a:moveTo>
                    <a:cubicBezTo>
                      <a:pt x="13337" y="0"/>
                      <a:pt x="13954" y="247"/>
                      <a:pt x="14572" y="741"/>
                    </a:cubicBezTo>
                    <a:cubicBezTo>
                      <a:pt x="15559" y="1852"/>
                      <a:pt x="15559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59" y="21240"/>
                      <a:pt x="15559" y="22845"/>
                      <a:pt x="14572" y="23957"/>
                    </a:cubicBezTo>
                    <a:cubicBezTo>
                      <a:pt x="13460" y="24944"/>
                      <a:pt x="11731" y="24944"/>
                      <a:pt x="10743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3" y="741"/>
                    </a:lnTo>
                    <a:cubicBezTo>
                      <a:pt x="11237" y="247"/>
                      <a:pt x="11978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19" name="Google Shape;12119;p135"/>
              <p:cNvSpPr/>
              <p:nvPr/>
            </p:nvSpPr>
            <p:spPr>
              <a:xfrm>
                <a:off x="4186625" y="2601250"/>
                <a:ext cx="389000" cy="623625"/>
              </a:xfrm>
              <a:custGeom>
                <a:rect b="b" l="l" r="r" t="t"/>
                <a:pathLst>
                  <a:path extrusionOk="0" h="24945" w="15560">
                    <a:moveTo>
                      <a:pt x="12596" y="0"/>
                    </a:moveTo>
                    <a:cubicBezTo>
                      <a:pt x="13337" y="0"/>
                      <a:pt x="13955" y="247"/>
                      <a:pt x="14572" y="741"/>
                    </a:cubicBezTo>
                    <a:cubicBezTo>
                      <a:pt x="15560" y="1852"/>
                      <a:pt x="15560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60" y="21240"/>
                      <a:pt x="15560" y="22845"/>
                      <a:pt x="14572" y="23957"/>
                    </a:cubicBezTo>
                    <a:cubicBezTo>
                      <a:pt x="13461" y="24944"/>
                      <a:pt x="11732" y="24944"/>
                      <a:pt x="10744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4" y="741"/>
                    </a:lnTo>
                    <a:cubicBezTo>
                      <a:pt x="11238" y="247"/>
                      <a:pt x="11979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2120" name="Google Shape;12120;p135"/>
          <p:cNvGrpSpPr/>
          <p:nvPr/>
        </p:nvGrpSpPr>
        <p:grpSpPr>
          <a:xfrm>
            <a:off x="1852307" y="-114308"/>
            <a:ext cx="1520982" cy="302065"/>
            <a:chOff x="5642557" y="-150670"/>
            <a:chExt cx="1520982" cy="302065"/>
          </a:xfrm>
        </p:grpSpPr>
        <p:sp>
          <p:nvSpPr>
            <p:cNvPr id="12121" name="Google Shape;12121;p135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22" name="Google Shape;12122;p135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23" name="Google Shape;12123;p135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24" name="Google Shape;12124;p135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25" name="Google Shape;12125;p135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126" name="Google Shape;12126;p135"/>
          <p:cNvGrpSpPr/>
          <p:nvPr/>
        </p:nvGrpSpPr>
        <p:grpSpPr>
          <a:xfrm rot="5400000">
            <a:off x="85100" y="1523550"/>
            <a:ext cx="98902" cy="553090"/>
            <a:chOff x="4898850" y="4820550"/>
            <a:chExt cx="98902" cy="553090"/>
          </a:xfrm>
        </p:grpSpPr>
        <p:sp>
          <p:nvSpPr>
            <p:cNvPr id="12127" name="Google Shape;12127;p135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28" name="Google Shape;12128;p135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29" name="Google Shape;12129;p135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30" name="Google Shape;12130;p135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31" name="Google Shape;12131;p135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132" name="Google Shape;12132;p135"/>
          <p:cNvSpPr/>
          <p:nvPr/>
        </p:nvSpPr>
        <p:spPr>
          <a:xfrm>
            <a:off x="471087" y="-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33" name="Google Shape;12133;p135"/>
          <p:cNvSpPr/>
          <p:nvPr/>
        </p:nvSpPr>
        <p:spPr>
          <a:xfrm>
            <a:off x="-1281605" y="3790979"/>
            <a:ext cx="1994700" cy="68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34" name="Google Shape;12134;p135"/>
          <p:cNvSpPr/>
          <p:nvPr/>
        </p:nvSpPr>
        <p:spPr>
          <a:xfrm rot="10800000">
            <a:off x="8557211" y="3859075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35" name="Google Shape;12135;p135"/>
          <p:cNvSpPr/>
          <p:nvPr/>
        </p:nvSpPr>
        <p:spPr>
          <a:xfrm rot="5400000">
            <a:off x="8206162" y="-3488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136" name="Google Shape;12136;p135"/>
          <p:cNvGrpSpPr/>
          <p:nvPr/>
        </p:nvGrpSpPr>
        <p:grpSpPr>
          <a:xfrm rot="5400000">
            <a:off x="8520259" y="3926674"/>
            <a:ext cx="302065" cy="1520982"/>
            <a:chOff x="-108754" y="2690919"/>
            <a:chExt cx="302065" cy="1520982"/>
          </a:xfrm>
        </p:grpSpPr>
        <p:sp>
          <p:nvSpPr>
            <p:cNvPr id="12137" name="Google Shape;12137;p135"/>
            <p:cNvSpPr/>
            <p:nvPr/>
          </p:nvSpPr>
          <p:spPr>
            <a:xfrm>
              <a:off x="-62388" y="2782841"/>
              <a:ext cx="209364" cy="1335580"/>
            </a:xfrm>
            <a:custGeom>
              <a:rect b="b" l="l" r="r" t="t"/>
              <a:pathLst>
                <a:path extrusionOk="0" fill="none" h="42862" w="6719">
                  <a:moveTo>
                    <a:pt x="0" y="42862"/>
                  </a:moveTo>
                  <a:lnTo>
                    <a:pt x="0" y="23799"/>
                  </a:lnTo>
                  <a:lnTo>
                    <a:pt x="6718" y="17056"/>
                  </a:lnTo>
                  <a:lnTo>
                    <a:pt x="6718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38" name="Google Shape;12138;p135"/>
            <p:cNvSpPr/>
            <p:nvPr/>
          </p:nvSpPr>
          <p:spPr>
            <a:xfrm>
              <a:off x="101358" y="2690919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1"/>
                  </a:moveTo>
                  <a:cubicBezTo>
                    <a:pt x="2281" y="1"/>
                    <a:pt x="2951" y="645"/>
                    <a:pt x="2951" y="1463"/>
                  </a:cubicBezTo>
                  <a:cubicBezTo>
                    <a:pt x="2951" y="2281"/>
                    <a:pt x="2281" y="2951"/>
                    <a:pt x="1463" y="2951"/>
                  </a:cubicBezTo>
                  <a:cubicBezTo>
                    <a:pt x="645" y="2951"/>
                    <a:pt x="1" y="2281"/>
                    <a:pt x="1" y="1463"/>
                  </a:cubicBezTo>
                  <a:cubicBezTo>
                    <a:pt x="1" y="645"/>
                    <a:pt x="645" y="1"/>
                    <a:pt x="1463" y="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39" name="Google Shape;12139;p135"/>
            <p:cNvSpPr/>
            <p:nvPr/>
          </p:nvSpPr>
          <p:spPr>
            <a:xfrm>
              <a:off x="125320" y="2714881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4" y="0"/>
                  </a:moveTo>
                  <a:cubicBezTo>
                    <a:pt x="322" y="0"/>
                    <a:pt x="0" y="322"/>
                    <a:pt x="0" y="694"/>
                  </a:cubicBezTo>
                  <a:cubicBezTo>
                    <a:pt x="0" y="1091"/>
                    <a:pt x="322" y="1388"/>
                    <a:pt x="694" y="1388"/>
                  </a:cubicBezTo>
                  <a:cubicBezTo>
                    <a:pt x="1091" y="1388"/>
                    <a:pt x="1388" y="1091"/>
                    <a:pt x="1388" y="694"/>
                  </a:cubicBezTo>
                  <a:cubicBezTo>
                    <a:pt x="1388" y="322"/>
                    <a:pt x="1091" y="0"/>
                    <a:pt x="6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40" name="Google Shape;12140;p135"/>
            <p:cNvSpPr/>
            <p:nvPr/>
          </p:nvSpPr>
          <p:spPr>
            <a:xfrm>
              <a:off x="-108754" y="4119948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88" y="0"/>
                  </a:moveTo>
                  <a:cubicBezTo>
                    <a:pt x="2306" y="0"/>
                    <a:pt x="2951" y="670"/>
                    <a:pt x="2951" y="1463"/>
                  </a:cubicBezTo>
                  <a:cubicBezTo>
                    <a:pt x="2951" y="2281"/>
                    <a:pt x="2306" y="2950"/>
                    <a:pt x="1488" y="2950"/>
                  </a:cubicBezTo>
                  <a:cubicBezTo>
                    <a:pt x="670" y="2950"/>
                    <a:pt x="1" y="2281"/>
                    <a:pt x="1" y="1463"/>
                  </a:cubicBezTo>
                  <a:cubicBezTo>
                    <a:pt x="1" y="670"/>
                    <a:pt x="670" y="0"/>
                    <a:pt x="1488" y="0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41" name="Google Shape;12141;p135"/>
            <p:cNvSpPr/>
            <p:nvPr/>
          </p:nvSpPr>
          <p:spPr>
            <a:xfrm>
              <a:off x="-84013" y="4144658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142" name="Google Shape;12142;p135"/>
          <p:cNvSpPr txBox="1"/>
          <p:nvPr>
            <p:ph idx="4"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  <a:effectLst>
            <a:outerShdw blurRad="142875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BLANK_17">
    <p:spTree>
      <p:nvGrpSpPr>
        <p:cNvPr id="12143" name="Shape 12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44" name="Google Shape;12144;p136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12145" name="Google Shape;12145;p136"/>
            <p:cNvSpPr/>
            <p:nvPr/>
          </p:nvSpPr>
          <p:spPr>
            <a:xfrm>
              <a:off x="597550" y="4893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46" name="Google Shape;12146;p136"/>
            <p:cNvSpPr/>
            <p:nvPr/>
          </p:nvSpPr>
          <p:spPr>
            <a:xfrm>
              <a:off x="597550" y="4780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47" name="Google Shape;12147;p136"/>
            <p:cNvSpPr/>
            <p:nvPr/>
          </p:nvSpPr>
          <p:spPr>
            <a:xfrm>
              <a:off x="597550" y="46671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48" name="Google Shape;12148;p136"/>
            <p:cNvSpPr/>
            <p:nvPr/>
          </p:nvSpPr>
          <p:spPr>
            <a:xfrm>
              <a:off x="597550" y="4553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49" name="Google Shape;12149;p136"/>
            <p:cNvSpPr/>
            <p:nvPr/>
          </p:nvSpPr>
          <p:spPr>
            <a:xfrm>
              <a:off x="597550" y="4441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50" name="Google Shape;12150;p136"/>
            <p:cNvSpPr/>
            <p:nvPr/>
          </p:nvSpPr>
          <p:spPr>
            <a:xfrm>
              <a:off x="597550" y="4328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51" name="Google Shape;12151;p136"/>
            <p:cNvSpPr/>
            <p:nvPr/>
          </p:nvSpPr>
          <p:spPr>
            <a:xfrm>
              <a:off x="597550" y="42150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52" name="Google Shape;12152;p136"/>
            <p:cNvSpPr/>
            <p:nvPr/>
          </p:nvSpPr>
          <p:spPr>
            <a:xfrm>
              <a:off x="597550" y="4101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53" name="Google Shape;12153;p136"/>
            <p:cNvSpPr/>
            <p:nvPr/>
          </p:nvSpPr>
          <p:spPr>
            <a:xfrm>
              <a:off x="597550" y="3988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54" name="Google Shape;12154;p136"/>
            <p:cNvSpPr/>
            <p:nvPr/>
          </p:nvSpPr>
          <p:spPr>
            <a:xfrm>
              <a:off x="597550" y="3875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55" name="Google Shape;12155;p136"/>
            <p:cNvSpPr/>
            <p:nvPr/>
          </p:nvSpPr>
          <p:spPr>
            <a:xfrm>
              <a:off x="597550" y="3762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56" name="Google Shape;12156;p136"/>
            <p:cNvSpPr/>
            <p:nvPr/>
          </p:nvSpPr>
          <p:spPr>
            <a:xfrm>
              <a:off x="597550" y="36496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57" name="Google Shape;12157;p136"/>
            <p:cNvSpPr/>
            <p:nvPr/>
          </p:nvSpPr>
          <p:spPr>
            <a:xfrm>
              <a:off x="597550" y="35364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58" name="Google Shape;12158;p136"/>
            <p:cNvSpPr/>
            <p:nvPr/>
          </p:nvSpPr>
          <p:spPr>
            <a:xfrm>
              <a:off x="597550" y="34232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59" name="Google Shape;12159;p136"/>
            <p:cNvSpPr/>
            <p:nvPr/>
          </p:nvSpPr>
          <p:spPr>
            <a:xfrm>
              <a:off x="597550" y="33100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60" name="Google Shape;12160;p136"/>
            <p:cNvSpPr/>
            <p:nvPr/>
          </p:nvSpPr>
          <p:spPr>
            <a:xfrm>
              <a:off x="597550" y="31967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61" name="Google Shape;12161;p136"/>
            <p:cNvSpPr/>
            <p:nvPr/>
          </p:nvSpPr>
          <p:spPr>
            <a:xfrm>
              <a:off x="597550" y="30835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62" name="Google Shape;12162;p136"/>
            <p:cNvSpPr/>
            <p:nvPr/>
          </p:nvSpPr>
          <p:spPr>
            <a:xfrm>
              <a:off x="597550" y="29703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63" name="Google Shape;12163;p136"/>
            <p:cNvSpPr/>
            <p:nvPr/>
          </p:nvSpPr>
          <p:spPr>
            <a:xfrm>
              <a:off x="597550" y="28578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64" name="Google Shape;12164;p136"/>
            <p:cNvSpPr/>
            <p:nvPr/>
          </p:nvSpPr>
          <p:spPr>
            <a:xfrm>
              <a:off x="597550" y="27446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65" name="Google Shape;12165;p136"/>
            <p:cNvSpPr/>
            <p:nvPr/>
          </p:nvSpPr>
          <p:spPr>
            <a:xfrm>
              <a:off x="597550" y="263140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66" name="Google Shape;12166;p136"/>
            <p:cNvSpPr/>
            <p:nvPr/>
          </p:nvSpPr>
          <p:spPr>
            <a:xfrm>
              <a:off x="597550" y="251817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67" name="Google Shape;12167;p136"/>
            <p:cNvSpPr/>
            <p:nvPr/>
          </p:nvSpPr>
          <p:spPr>
            <a:xfrm>
              <a:off x="597550" y="24049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68" name="Google Shape;12168;p136"/>
            <p:cNvSpPr/>
            <p:nvPr/>
          </p:nvSpPr>
          <p:spPr>
            <a:xfrm>
              <a:off x="597550" y="22917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69" name="Google Shape;12169;p136"/>
            <p:cNvSpPr/>
            <p:nvPr/>
          </p:nvSpPr>
          <p:spPr>
            <a:xfrm>
              <a:off x="597550" y="21792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0" name="Google Shape;12170;p136"/>
            <p:cNvSpPr/>
            <p:nvPr/>
          </p:nvSpPr>
          <p:spPr>
            <a:xfrm>
              <a:off x="597550" y="20660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1" name="Google Shape;12171;p136"/>
            <p:cNvSpPr/>
            <p:nvPr/>
          </p:nvSpPr>
          <p:spPr>
            <a:xfrm>
              <a:off x="597550" y="19528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2" name="Google Shape;12172;p136"/>
            <p:cNvSpPr/>
            <p:nvPr/>
          </p:nvSpPr>
          <p:spPr>
            <a:xfrm>
              <a:off x="597550" y="1839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3" name="Google Shape;12173;p136"/>
            <p:cNvSpPr/>
            <p:nvPr/>
          </p:nvSpPr>
          <p:spPr>
            <a:xfrm>
              <a:off x="597550" y="1726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4" name="Google Shape;12174;p136"/>
            <p:cNvSpPr/>
            <p:nvPr/>
          </p:nvSpPr>
          <p:spPr>
            <a:xfrm>
              <a:off x="597550" y="16131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5" name="Google Shape;12175;p136"/>
            <p:cNvSpPr/>
            <p:nvPr/>
          </p:nvSpPr>
          <p:spPr>
            <a:xfrm>
              <a:off x="597550" y="1499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6" name="Google Shape;12176;p136"/>
            <p:cNvSpPr/>
            <p:nvPr/>
          </p:nvSpPr>
          <p:spPr>
            <a:xfrm>
              <a:off x="597550" y="1387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7" name="Google Shape;12177;p136"/>
            <p:cNvSpPr/>
            <p:nvPr/>
          </p:nvSpPr>
          <p:spPr>
            <a:xfrm>
              <a:off x="597550" y="1274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8" name="Google Shape;12178;p136"/>
            <p:cNvSpPr/>
            <p:nvPr/>
          </p:nvSpPr>
          <p:spPr>
            <a:xfrm>
              <a:off x="597550" y="11610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9" name="Google Shape;12179;p136"/>
            <p:cNvSpPr/>
            <p:nvPr/>
          </p:nvSpPr>
          <p:spPr>
            <a:xfrm>
              <a:off x="597550" y="1047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80" name="Google Shape;12180;p136"/>
            <p:cNvSpPr/>
            <p:nvPr/>
          </p:nvSpPr>
          <p:spPr>
            <a:xfrm>
              <a:off x="597550" y="934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81" name="Google Shape;12181;p136"/>
            <p:cNvSpPr/>
            <p:nvPr/>
          </p:nvSpPr>
          <p:spPr>
            <a:xfrm>
              <a:off x="597550" y="821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82" name="Google Shape;12182;p136"/>
            <p:cNvSpPr/>
            <p:nvPr/>
          </p:nvSpPr>
          <p:spPr>
            <a:xfrm>
              <a:off x="597550" y="708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183" name="Google Shape;12183;p136"/>
          <p:cNvSpPr txBox="1"/>
          <p:nvPr>
            <p:ph idx="1" type="subTitle"/>
          </p:nvPr>
        </p:nvSpPr>
        <p:spPr>
          <a:xfrm>
            <a:off x="713100" y="1461275"/>
            <a:ext cx="3746700" cy="27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84" name="Google Shape;12184;p136"/>
          <p:cNvSpPr txBox="1"/>
          <p:nvPr>
            <p:ph idx="2" type="subTitle"/>
          </p:nvPr>
        </p:nvSpPr>
        <p:spPr>
          <a:xfrm>
            <a:off x="4684200" y="1461275"/>
            <a:ext cx="3746700" cy="170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grpSp>
        <p:nvGrpSpPr>
          <p:cNvPr id="12185" name="Google Shape;12185;p136"/>
          <p:cNvGrpSpPr/>
          <p:nvPr/>
        </p:nvGrpSpPr>
        <p:grpSpPr>
          <a:xfrm>
            <a:off x="1455" y="-88864"/>
            <a:ext cx="586800" cy="1284435"/>
            <a:chOff x="1455" y="-88864"/>
            <a:chExt cx="586800" cy="1284435"/>
          </a:xfrm>
        </p:grpSpPr>
        <p:sp>
          <p:nvSpPr>
            <p:cNvPr id="12186" name="Google Shape;12186;p136"/>
            <p:cNvSpPr/>
            <p:nvPr/>
          </p:nvSpPr>
          <p:spPr>
            <a:xfrm>
              <a:off x="1455" y="-88855"/>
              <a:ext cx="586800" cy="1284425"/>
            </a:xfrm>
            <a:prstGeom prst="flowChartOffpageConnector">
              <a:avLst/>
            </a:prstGeom>
            <a:gradFill>
              <a:gsLst>
                <a:gs pos="0">
                  <a:schemeClr val="accent4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2187" name="Google Shape;12187;p136"/>
            <p:cNvGrpSpPr/>
            <p:nvPr/>
          </p:nvGrpSpPr>
          <p:grpSpPr>
            <a:xfrm rot="-5400000">
              <a:off x="-146785" y="231721"/>
              <a:ext cx="883262" cy="242091"/>
              <a:chOff x="2300350" y="2601250"/>
              <a:chExt cx="2275275" cy="623625"/>
            </a:xfrm>
          </p:grpSpPr>
          <p:sp>
            <p:nvSpPr>
              <p:cNvPr id="12188" name="Google Shape;12188;p136"/>
              <p:cNvSpPr/>
              <p:nvPr/>
            </p:nvSpPr>
            <p:spPr>
              <a:xfrm>
                <a:off x="2300350" y="2601250"/>
                <a:ext cx="392100" cy="623625"/>
              </a:xfrm>
              <a:custGeom>
                <a:rect b="b" l="l" r="r" t="t"/>
                <a:pathLst>
                  <a:path extrusionOk="0" h="24945" w="15684">
                    <a:moveTo>
                      <a:pt x="12720" y="0"/>
                    </a:moveTo>
                    <a:cubicBezTo>
                      <a:pt x="13337" y="0"/>
                      <a:pt x="14078" y="247"/>
                      <a:pt x="14572" y="741"/>
                    </a:cubicBezTo>
                    <a:cubicBezTo>
                      <a:pt x="15684" y="1852"/>
                      <a:pt x="15684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684" y="21240"/>
                      <a:pt x="15684" y="22845"/>
                      <a:pt x="14572" y="23957"/>
                    </a:cubicBezTo>
                    <a:cubicBezTo>
                      <a:pt x="13584" y="24944"/>
                      <a:pt x="11855" y="24944"/>
                      <a:pt x="10744" y="23957"/>
                    </a:cubicBezTo>
                    <a:lnTo>
                      <a:pt x="1112" y="14325"/>
                    </a:lnTo>
                    <a:cubicBezTo>
                      <a:pt x="1" y="13213"/>
                      <a:pt x="1" y="11484"/>
                      <a:pt x="1112" y="10496"/>
                    </a:cubicBezTo>
                    <a:lnTo>
                      <a:pt x="10744" y="741"/>
                    </a:lnTo>
                    <a:cubicBezTo>
                      <a:pt x="11361" y="247"/>
                      <a:pt x="11979" y="0"/>
                      <a:pt x="1272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89" name="Google Shape;12189;p136"/>
              <p:cNvSpPr/>
              <p:nvPr/>
            </p:nvSpPr>
            <p:spPr>
              <a:xfrm>
                <a:off x="2680075" y="2601250"/>
                <a:ext cx="389025" cy="623625"/>
              </a:xfrm>
              <a:custGeom>
                <a:rect b="b" l="l" r="r" t="t"/>
                <a:pathLst>
                  <a:path extrusionOk="0" h="24945" w="15561">
                    <a:moveTo>
                      <a:pt x="12596" y="0"/>
                    </a:moveTo>
                    <a:cubicBezTo>
                      <a:pt x="13337" y="0"/>
                      <a:pt x="13955" y="247"/>
                      <a:pt x="14449" y="741"/>
                    </a:cubicBezTo>
                    <a:cubicBezTo>
                      <a:pt x="15560" y="1852"/>
                      <a:pt x="15560" y="3581"/>
                      <a:pt x="14449" y="4569"/>
                    </a:cubicBezTo>
                    <a:lnTo>
                      <a:pt x="6669" y="12349"/>
                    </a:lnTo>
                    <a:lnTo>
                      <a:pt x="14449" y="20128"/>
                    </a:lnTo>
                    <a:cubicBezTo>
                      <a:pt x="15560" y="21240"/>
                      <a:pt x="15560" y="22845"/>
                      <a:pt x="14449" y="23957"/>
                    </a:cubicBezTo>
                    <a:cubicBezTo>
                      <a:pt x="13461" y="24944"/>
                      <a:pt x="11732" y="24944"/>
                      <a:pt x="10621" y="23957"/>
                    </a:cubicBezTo>
                    <a:lnTo>
                      <a:pt x="988" y="14325"/>
                    </a:lnTo>
                    <a:cubicBezTo>
                      <a:pt x="1" y="13213"/>
                      <a:pt x="1" y="11484"/>
                      <a:pt x="988" y="10496"/>
                    </a:cubicBezTo>
                    <a:lnTo>
                      <a:pt x="10621" y="741"/>
                    </a:lnTo>
                    <a:cubicBezTo>
                      <a:pt x="11238" y="247"/>
                      <a:pt x="11855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90" name="Google Shape;12190;p136"/>
              <p:cNvSpPr/>
              <p:nvPr/>
            </p:nvSpPr>
            <p:spPr>
              <a:xfrm>
                <a:off x="3056725" y="2601250"/>
                <a:ext cx="389000" cy="623625"/>
              </a:xfrm>
              <a:custGeom>
                <a:rect b="b" l="l" r="r" t="t"/>
                <a:pathLst>
                  <a:path extrusionOk="0" h="24945" w="15560">
                    <a:moveTo>
                      <a:pt x="12596" y="0"/>
                    </a:moveTo>
                    <a:cubicBezTo>
                      <a:pt x="13337" y="0"/>
                      <a:pt x="13954" y="247"/>
                      <a:pt x="14448" y="741"/>
                    </a:cubicBezTo>
                    <a:cubicBezTo>
                      <a:pt x="15559" y="1852"/>
                      <a:pt x="15559" y="3581"/>
                      <a:pt x="14448" y="4569"/>
                    </a:cubicBezTo>
                    <a:lnTo>
                      <a:pt x="6792" y="12349"/>
                    </a:lnTo>
                    <a:lnTo>
                      <a:pt x="14448" y="20128"/>
                    </a:lnTo>
                    <a:cubicBezTo>
                      <a:pt x="15559" y="21240"/>
                      <a:pt x="15559" y="22845"/>
                      <a:pt x="14448" y="23957"/>
                    </a:cubicBezTo>
                    <a:cubicBezTo>
                      <a:pt x="13460" y="24944"/>
                      <a:pt x="11731" y="24944"/>
                      <a:pt x="10743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3" y="741"/>
                    </a:lnTo>
                    <a:cubicBezTo>
                      <a:pt x="11237" y="247"/>
                      <a:pt x="11855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91" name="Google Shape;12191;p136"/>
              <p:cNvSpPr/>
              <p:nvPr/>
            </p:nvSpPr>
            <p:spPr>
              <a:xfrm>
                <a:off x="3433350" y="2601250"/>
                <a:ext cx="389000" cy="623625"/>
              </a:xfrm>
              <a:custGeom>
                <a:rect b="b" l="l" r="r" t="t"/>
                <a:pathLst>
                  <a:path extrusionOk="0" h="24945" w="15560">
                    <a:moveTo>
                      <a:pt x="12596" y="0"/>
                    </a:moveTo>
                    <a:cubicBezTo>
                      <a:pt x="13337" y="0"/>
                      <a:pt x="13955" y="247"/>
                      <a:pt x="14572" y="741"/>
                    </a:cubicBezTo>
                    <a:cubicBezTo>
                      <a:pt x="15560" y="1852"/>
                      <a:pt x="15560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60" y="21240"/>
                      <a:pt x="15560" y="22845"/>
                      <a:pt x="14572" y="23957"/>
                    </a:cubicBezTo>
                    <a:cubicBezTo>
                      <a:pt x="13461" y="24944"/>
                      <a:pt x="11732" y="24944"/>
                      <a:pt x="10744" y="23957"/>
                    </a:cubicBezTo>
                    <a:lnTo>
                      <a:pt x="988" y="14325"/>
                    </a:lnTo>
                    <a:cubicBezTo>
                      <a:pt x="1" y="13213"/>
                      <a:pt x="1" y="11484"/>
                      <a:pt x="988" y="10496"/>
                    </a:cubicBezTo>
                    <a:lnTo>
                      <a:pt x="10744" y="741"/>
                    </a:lnTo>
                    <a:cubicBezTo>
                      <a:pt x="11238" y="247"/>
                      <a:pt x="11979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92" name="Google Shape;12192;p136"/>
              <p:cNvSpPr/>
              <p:nvPr/>
            </p:nvSpPr>
            <p:spPr>
              <a:xfrm>
                <a:off x="3810000" y="2601250"/>
                <a:ext cx="389000" cy="623625"/>
              </a:xfrm>
              <a:custGeom>
                <a:rect b="b" l="l" r="r" t="t"/>
                <a:pathLst>
                  <a:path extrusionOk="0" h="24945" w="15560">
                    <a:moveTo>
                      <a:pt x="12596" y="0"/>
                    </a:moveTo>
                    <a:cubicBezTo>
                      <a:pt x="13337" y="0"/>
                      <a:pt x="13954" y="247"/>
                      <a:pt x="14572" y="741"/>
                    </a:cubicBezTo>
                    <a:cubicBezTo>
                      <a:pt x="15559" y="1852"/>
                      <a:pt x="15559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59" y="21240"/>
                      <a:pt x="15559" y="22845"/>
                      <a:pt x="14572" y="23957"/>
                    </a:cubicBezTo>
                    <a:cubicBezTo>
                      <a:pt x="13460" y="24944"/>
                      <a:pt x="11731" y="24944"/>
                      <a:pt x="10743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3" y="741"/>
                    </a:lnTo>
                    <a:cubicBezTo>
                      <a:pt x="11237" y="247"/>
                      <a:pt x="11978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93" name="Google Shape;12193;p136"/>
              <p:cNvSpPr/>
              <p:nvPr/>
            </p:nvSpPr>
            <p:spPr>
              <a:xfrm>
                <a:off x="4186625" y="2601250"/>
                <a:ext cx="389000" cy="623625"/>
              </a:xfrm>
              <a:custGeom>
                <a:rect b="b" l="l" r="r" t="t"/>
                <a:pathLst>
                  <a:path extrusionOk="0" h="24945" w="15560">
                    <a:moveTo>
                      <a:pt x="12596" y="0"/>
                    </a:moveTo>
                    <a:cubicBezTo>
                      <a:pt x="13337" y="0"/>
                      <a:pt x="13955" y="247"/>
                      <a:pt x="14572" y="741"/>
                    </a:cubicBezTo>
                    <a:cubicBezTo>
                      <a:pt x="15560" y="1852"/>
                      <a:pt x="15560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60" y="21240"/>
                      <a:pt x="15560" y="22845"/>
                      <a:pt x="14572" y="23957"/>
                    </a:cubicBezTo>
                    <a:cubicBezTo>
                      <a:pt x="13461" y="24944"/>
                      <a:pt x="11732" y="24944"/>
                      <a:pt x="10744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4" y="741"/>
                    </a:lnTo>
                    <a:cubicBezTo>
                      <a:pt x="11238" y="247"/>
                      <a:pt x="11979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2194" name="Google Shape;12194;p136"/>
          <p:cNvGrpSpPr/>
          <p:nvPr/>
        </p:nvGrpSpPr>
        <p:grpSpPr>
          <a:xfrm rot="5400000">
            <a:off x="6254700" y="-51175"/>
            <a:ext cx="98902" cy="553090"/>
            <a:chOff x="4898850" y="4820550"/>
            <a:chExt cx="98902" cy="553090"/>
          </a:xfrm>
        </p:grpSpPr>
        <p:sp>
          <p:nvSpPr>
            <p:cNvPr id="12195" name="Google Shape;12195;p136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96" name="Google Shape;12196;p136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97" name="Google Shape;12197;p136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98" name="Google Shape;12198;p136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99" name="Google Shape;12199;p136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200" name="Google Shape;12200;p136"/>
          <p:cNvGrpSpPr/>
          <p:nvPr/>
        </p:nvGrpSpPr>
        <p:grpSpPr>
          <a:xfrm rot="5400000">
            <a:off x="975" y="4180500"/>
            <a:ext cx="98902" cy="553090"/>
            <a:chOff x="4898850" y="4820550"/>
            <a:chExt cx="98902" cy="553090"/>
          </a:xfrm>
        </p:grpSpPr>
        <p:sp>
          <p:nvSpPr>
            <p:cNvPr id="12201" name="Google Shape;12201;p136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02" name="Google Shape;12202;p136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03" name="Google Shape;12203;p136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04" name="Google Shape;12204;p136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05" name="Google Shape;12205;p136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206" name="Google Shape;12206;p136"/>
          <p:cNvGrpSpPr/>
          <p:nvPr/>
        </p:nvGrpSpPr>
        <p:grpSpPr>
          <a:xfrm flipH="1">
            <a:off x="-799254" y="4748605"/>
            <a:ext cx="1823016" cy="196994"/>
            <a:chOff x="7857346" y="4002005"/>
            <a:chExt cx="1823016" cy="196994"/>
          </a:xfrm>
        </p:grpSpPr>
        <p:sp>
          <p:nvSpPr>
            <p:cNvPr id="12207" name="Google Shape;12207;p136"/>
            <p:cNvSpPr/>
            <p:nvPr/>
          </p:nvSpPr>
          <p:spPr>
            <a:xfrm>
              <a:off x="7956216" y="4048371"/>
              <a:ext cx="1724145" cy="150627"/>
            </a:xfrm>
            <a:custGeom>
              <a:rect b="b" l="l" r="r" t="t"/>
              <a:pathLst>
                <a:path extrusionOk="0" fill="none" h="4834" w="55332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08" name="Google Shape;12208;p136"/>
            <p:cNvSpPr/>
            <p:nvPr/>
          </p:nvSpPr>
          <p:spPr>
            <a:xfrm>
              <a:off x="7857346" y="400200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09" name="Google Shape;12209;p136"/>
            <p:cNvSpPr/>
            <p:nvPr/>
          </p:nvSpPr>
          <p:spPr>
            <a:xfrm>
              <a:off x="7882087" y="4026715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10" name="Google Shape;12210;p136"/>
          <p:cNvSpPr/>
          <p:nvPr/>
        </p:nvSpPr>
        <p:spPr>
          <a:xfrm rot="10800000">
            <a:off x="8557211" y="4011475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211" name="Google Shape;12211;p136"/>
          <p:cNvGrpSpPr/>
          <p:nvPr/>
        </p:nvGrpSpPr>
        <p:grpSpPr>
          <a:xfrm rot="5400000">
            <a:off x="8520259" y="4079074"/>
            <a:ext cx="302065" cy="1520982"/>
            <a:chOff x="-108754" y="2690919"/>
            <a:chExt cx="302065" cy="1520982"/>
          </a:xfrm>
        </p:grpSpPr>
        <p:sp>
          <p:nvSpPr>
            <p:cNvPr id="12212" name="Google Shape;12212;p136"/>
            <p:cNvSpPr/>
            <p:nvPr/>
          </p:nvSpPr>
          <p:spPr>
            <a:xfrm>
              <a:off x="-62388" y="2782841"/>
              <a:ext cx="209364" cy="1335580"/>
            </a:xfrm>
            <a:custGeom>
              <a:rect b="b" l="l" r="r" t="t"/>
              <a:pathLst>
                <a:path extrusionOk="0" fill="none" h="42862" w="6719">
                  <a:moveTo>
                    <a:pt x="0" y="42862"/>
                  </a:moveTo>
                  <a:lnTo>
                    <a:pt x="0" y="23799"/>
                  </a:lnTo>
                  <a:lnTo>
                    <a:pt x="6718" y="17056"/>
                  </a:lnTo>
                  <a:lnTo>
                    <a:pt x="6718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13" name="Google Shape;12213;p136"/>
            <p:cNvSpPr/>
            <p:nvPr/>
          </p:nvSpPr>
          <p:spPr>
            <a:xfrm>
              <a:off x="101358" y="2690919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1"/>
                  </a:moveTo>
                  <a:cubicBezTo>
                    <a:pt x="2281" y="1"/>
                    <a:pt x="2951" y="645"/>
                    <a:pt x="2951" y="1463"/>
                  </a:cubicBezTo>
                  <a:cubicBezTo>
                    <a:pt x="2951" y="2281"/>
                    <a:pt x="2281" y="2951"/>
                    <a:pt x="1463" y="2951"/>
                  </a:cubicBezTo>
                  <a:cubicBezTo>
                    <a:pt x="645" y="2951"/>
                    <a:pt x="1" y="2281"/>
                    <a:pt x="1" y="1463"/>
                  </a:cubicBezTo>
                  <a:cubicBezTo>
                    <a:pt x="1" y="645"/>
                    <a:pt x="645" y="1"/>
                    <a:pt x="1463" y="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14" name="Google Shape;12214;p136"/>
            <p:cNvSpPr/>
            <p:nvPr/>
          </p:nvSpPr>
          <p:spPr>
            <a:xfrm>
              <a:off x="125320" y="2714881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4" y="0"/>
                  </a:moveTo>
                  <a:cubicBezTo>
                    <a:pt x="322" y="0"/>
                    <a:pt x="0" y="322"/>
                    <a:pt x="0" y="694"/>
                  </a:cubicBezTo>
                  <a:cubicBezTo>
                    <a:pt x="0" y="1091"/>
                    <a:pt x="322" y="1388"/>
                    <a:pt x="694" y="1388"/>
                  </a:cubicBezTo>
                  <a:cubicBezTo>
                    <a:pt x="1091" y="1388"/>
                    <a:pt x="1388" y="1091"/>
                    <a:pt x="1388" y="694"/>
                  </a:cubicBezTo>
                  <a:cubicBezTo>
                    <a:pt x="1388" y="322"/>
                    <a:pt x="1091" y="0"/>
                    <a:pt x="6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15" name="Google Shape;12215;p136"/>
            <p:cNvSpPr/>
            <p:nvPr/>
          </p:nvSpPr>
          <p:spPr>
            <a:xfrm>
              <a:off x="-108754" y="4119948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88" y="0"/>
                  </a:moveTo>
                  <a:cubicBezTo>
                    <a:pt x="2306" y="0"/>
                    <a:pt x="2951" y="670"/>
                    <a:pt x="2951" y="1463"/>
                  </a:cubicBezTo>
                  <a:cubicBezTo>
                    <a:pt x="2951" y="2281"/>
                    <a:pt x="2306" y="2950"/>
                    <a:pt x="1488" y="2950"/>
                  </a:cubicBezTo>
                  <a:cubicBezTo>
                    <a:pt x="670" y="2950"/>
                    <a:pt x="1" y="2281"/>
                    <a:pt x="1" y="1463"/>
                  </a:cubicBezTo>
                  <a:cubicBezTo>
                    <a:pt x="1" y="670"/>
                    <a:pt x="670" y="0"/>
                    <a:pt x="1488" y="0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16" name="Google Shape;12216;p136"/>
            <p:cNvSpPr/>
            <p:nvPr/>
          </p:nvSpPr>
          <p:spPr>
            <a:xfrm>
              <a:off x="-84013" y="4144658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217" name="Google Shape;12217;p136"/>
          <p:cNvGrpSpPr/>
          <p:nvPr/>
        </p:nvGrpSpPr>
        <p:grpSpPr>
          <a:xfrm>
            <a:off x="1434676" y="384506"/>
            <a:ext cx="1252897" cy="51000"/>
            <a:chOff x="2915381" y="4104819"/>
            <a:chExt cx="1252897" cy="51000"/>
          </a:xfrm>
        </p:grpSpPr>
        <p:sp>
          <p:nvSpPr>
            <p:cNvPr id="12218" name="Google Shape;12218;p136"/>
            <p:cNvSpPr/>
            <p:nvPr/>
          </p:nvSpPr>
          <p:spPr>
            <a:xfrm>
              <a:off x="2915381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19" name="Google Shape;12219;p136"/>
            <p:cNvSpPr/>
            <p:nvPr/>
          </p:nvSpPr>
          <p:spPr>
            <a:xfrm>
              <a:off x="3007850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20" name="Google Shape;12220;p136"/>
            <p:cNvSpPr/>
            <p:nvPr/>
          </p:nvSpPr>
          <p:spPr>
            <a:xfrm>
              <a:off x="3100319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21" name="Google Shape;12221;p136"/>
            <p:cNvSpPr/>
            <p:nvPr/>
          </p:nvSpPr>
          <p:spPr>
            <a:xfrm>
              <a:off x="3192788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22" name="Google Shape;12222;p136"/>
            <p:cNvSpPr/>
            <p:nvPr/>
          </p:nvSpPr>
          <p:spPr>
            <a:xfrm>
              <a:off x="328525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23" name="Google Shape;12223;p136"/>
            <p:cNvSpPr/>
            <p:nvPr/>
          </p:nvSpPr>
          <p:spPr>
            <a:xfrm>
              <a:off x="3377726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24" name="Google Shape;12224;p136"/>
            <p:cNvSpPr/>
            <p:nvPr/>
          </p:nvSpPr>
          <p:spPr>
            <a:xfrm>
              <a:off x="3470195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25" name="Google Shape;12225;p136"/>
            <p:cNvSpPr/>
            <p:nvPr/>
          </p:nvSpPr>
          <p:spPr>
            <a:xfrm>
              <a:off x="3562664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26" name="Google Shape;12226;p136"/>
            <p:cNvSpPr/>
            <p:nvPr/>
          </p:nvSpPr>
          <p:spPr>
            <a:xfrm>
              <a:off x="3655133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27" name="Google Shape;12227;p136"/>
            <p:cNvSpPr/>
            <p:nvPr/>
          </p:nvSpPr>
          <p:spPr>
            <a:xfrm>
              <a:off x="3747602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28" name="Google Shape;12228;p136"/>
            <p:cNvSpPr/>
            <p:nvPr/>
          </p:nvSpPr>
          <p:spPr>
            <a:xfrm>
              <a:off x="38400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29" name="Google Shape;12229;p136"/>
            <p:cNvSpPr/>
            <p:nvPr/>
          </p:nvSpPr>
          <p:spPr>
            <a:xfrm>
              <a:off x="39324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30" name="Google Shape;12230;p136"/>
            <p:cNvSpPr/>
            <p:nvPr/>
          </p:nvSpPr>
          <p:spPr>
            <a:xfrm>
              <a:off x="40248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31" name="Google Shape;12231;p136"/>
            <p:cNvSpPr/>
            <p:nvPr/>
          </p:nvSpPr>
          <p:spPr>
            <a:xfrm>
              <a:off x="41172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32" name="Google Shape;12232;p136"/>
          <p:cNvSpPr txBox="1"/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  <a:effectLst>
            <a:outerShdw blurRad="142875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BLANK_5">
    <p:spTree>
      <p:nvGrpSpPr>
        <p:cNvPr id="12233" name="Shape 1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34" name="Google Shape;12234;p137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12235" name="Google Shape;12235;p137"/>
            <p:cNvSpPr/>
            <p:nvPr/>
          </p:nvSpPr>
          <p:spPr>
            <a:xfrm>
              <a:off x="597550" y="4893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36" name="Google Shape;12236;p137"/>
            <p:cNvSpPr/>
            <p:nvPr/>
          </p:nvSpPr>
          <p:spPr>
            <a:xfrm>
              <a:off x="597550" y="4780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37" name="Google Shape;12237;p137"/>
            <p:cNvSpPr/>
            <p:nvPr/>
          </p:nvSpPr>
          <p:spPr>
            <a:xfrm>
              <a:off x="597550" y="46671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38" name="Google Shape;12238;p137"/>
            <p:cNvSpPr/>
            <p:nvPr/>
          </p:nvSpPr>
          <p:spPr>
            <a:xfrm>
              <a:off x="597550" y="4553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39" name="Google Shape;12239;p137"/>
            <p:cNvSpPr/>
            <p:nvPr/>
          </p:nvSpPr>
          <p:spPr>
            <a:xfrm>
              <a:off x="597550" y="4441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40" name="Google Shape;12240;p137"/>
            <p:cNvSpPr/>
            <p:nvPr/>
          </p:nvSpPr>
          <p:spPr>
            <a:xfrm>
              <a:off x="597550" y="4328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41" name="Google Shape;12241;p137"/>
            <p:cNvSpPr/>
            <p:nvPr/>
          </p:nvSpPr>
          <p:spPr>
            <a:xfrm>
              <a:off x="597550" y="42150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42" name="Google Shape;12242;p137"/>
            <p:cNvSpPr/>
            <p:nvPr/>
          </p:nvSpPr>
          <p:spPr>
            <a:xfrm>
              <a:off x="597550" y="4101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43" name="Google Shape;12243;p137"/>
            <p:cNvSpPr/>
            <p:nvPr/>
          </p:nvSpPr>
          <p:spPr>
            <a:xfrm>
              <a:off x="597550" y="3988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44" name="Google Shape;12244;p137"/>
            <p:cNvSpPr/>
            <p:nvPr/>
          </p:nvSpPr>
          <p:spPr>
            <a:xfrm>
              <a:off x="597550" y="3875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45" name="Google Shape;12245;p137"/>
            <p:cNvSpPr/>
            <p:nvPr/>
          </p:nvSpPr>
          <p:spPr>
            <a:xfrm>
              <a:off x="597550" y="3762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46" name="Google Shape;12246;p137"/>
            <p:cNvSpPr/>
            <p:nvPr/>
          </p:nvSpPr>
          <p:spPr>
            <a:xfrm>
              <a:off x="597550" y="36496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47" name="Google Shape;12247;p137"/>
            <p:cNvSpPr/>
            <p:nvPr/>
          </p:nvSpPr>
          <p:spPr>
            <a:xfrm>
              <a:off x="597550" y="35364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48" name="Google Shape;12248;p137"/>
            <p:cNvSpPr/>
            <p:nvPr/>
          </p:nvSpPr>
          <p:spPr>
            <a:xfrm>
              <a:off x="597550" y="34232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49" name="Google Shape;12249;p137"/>
            <p:cNvSpPr/>
            <p:nvPr/>
          </p:nvSpPr>
          <p:spPr>
            <a:xfrm>
              <a:off x="597550" y="33100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50" name="Google Shape;12250;p137"/>
            <p:cNvSpPr/>
            <p:nvPr/>
          </p:nvSpPr>
          <p:spPr>
            <a:xfrm>
              <a:off x="597550" y="31967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51" name="Google Shape;12251;p137"/>
            <p:cNvSpPr/>
            <p:nvPr/>
          </p:nvSpPr>
          <p:spPr>
            <a:xfrm>
              <a:off x="597550" y="30835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52" name="Google Shape;12252;p137"/>
            <p:cNvSpPr/>
            <p:nvPr/>
          </p:nvSpPr>
          <p:spPr>
            <a:xfrm>
              <a:off x="597550" y="29703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53" name="Google Shape;12253;p137"/>
            <p:cNvSpPr/>
            <p:nvPr/>
          </p:nvSpPr>
          <p:spPr>
            <a:xfrm>
              <a:off x="597550" y="28578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54" name="Google Shape;12254;p137"/>
            <p:cNvSpPr/>
            <p:nvPr/>
          </p:nvSpPr>
          <p:spPr>
            <a:xfrm>
              <a:off x="597550" y="27446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55" name="Google Shape;12255;p137"/>
            <p:cNvSpPr/>
            <p:nvPr/>
          </p:nvSpPr>
          <p:spPr>
            <a:xfrm>
              <a:off x="597550" y="263140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56" name="Google Shape;12256;p137"/>
            <p:cNvSpPr/>
            <p:nvPr/>
          </p:nvSpPr>
          <p:spPr>
            <a:xfrm>
              <a:off x="597550" y="251817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57" name="Google Shape;12257;p137"/>
            <p:cNvSpPr/>
            <p:nvPr/>
          </p:nvSpPr>
          <p:spPr>
            <a:xfrm>
              <a:off x="597550" y="24049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58" name="Google Shape;12258;p137"/>
            <p:cNvSpPr/>
            <p:nvPr/>
          </p:nvSpPr>
          <p:spPr>
            <a:xfrm>
              <a:off x="597550" y="22917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59" name="Google Shape;12259;p137"/>
            <p:cNvSpPr/>
            <p:nvPr/>
          </p:nvSpPr>
          <p:spPr>
            <a:xfrm>
              <a:off x="597550" y="21792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60" name="Google Shape;12260;p137"/>
            <p:cNvSpPr/>
            <p:nvPr/>
          </p:nvSpPr>
          <p:spPr>
            <a:xfrm>
              <a:off x="597550" y="20660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61" name="Google Shape;12261;p137"/>
            <p:cNvSpPr/>
            <p:nvPr/>
          </p:nvSpPr>
          <p:spPr>
            <a:xfrm>
              <a:off x="597550" y="19528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62" name="Google Shape;12262;p137"/>
            <p:cNvSpPr/>
            <p:nvPr/>
          </p:nvSpPr>
          <p:spPr>
            <a:xfrm>
              <a:off x="597550" y="1839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63" name="Google Shape;12263;p137"/>
            <p:cNvSpPr/>
            <p:nvPr/>
          </p:nvSpPr>
          <p:spPr>
            <a:xfrm>
              <a:off x="597550" y="1726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64" name="Google Shape;12264;p137"/>
            <p:cNvSpPr/>
            <p:nvPr/>
          </p:nvSpPr>
          <p:spPr>
            <a:xfrm>
              <a:off x="597550" y="16131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65" name="Google Shape;12265;p137"/>
            <p:cNvSpPr/>
            <p:nvPr/>
          </p:nvSpPr>
          <p:spPr>
            <a:xfrm>
              <a:off x="597550" y="1499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66" name="Google Shape;12266;p137"/>
            <p:cNvSpPr/>
            <p:nvPr/>
          </p:nvSpPr>
          <p:spPr>
            <a:xfrm>
              <a:off x="597550" y="1387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67" name="Google Shape;12267;p137"/>
            <p:cNvSpPr/>
            <p:nvPr/>
          </p:nvSpPr>
          <p:spPr>
            <a:xfrm>
              <a:off x="597550" y="1274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68" name="Google Shape;12268;p137"/>
            <p:cNvSpPr/>
            <p:nvPr/>
          </p:nvSpPr>
          <p:spPr>
            <a:xfrm>
              <a:off x="597550" y="11610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69" name="Google Shape;12269;p137"/>
            <p:cNvSpPr/>
            <p:nvPr/>
          </p:nvSpPr>
          <p:spPr>
            <a:xfrm>
              <a:off x="597550" y="1047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70" name="Google Shape;12270;p137"/>
            <p:cNvSpPr/>
            <p:nvPr/>
          </p:nvSpPr>
          <p:spPr>
            <a:xfrm>
              <a:off x="597550" y="934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71" name="Google Shape;12271;p137"/>
            <p:cNvSpPr/>
            <p:nvPr/>
          </p:nvSpPr>
          <p:spPr>
            <a:xfrm>
              <a:off x="597550" y="821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72" name="Google Shape;12272;p137"/>
            <p:cNvSpPr/>
            <p:nvPr/>
          </p:nvSpPr>
          <p:spPr>
            <a:xfrm>
              <a:off x="597550" y="708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73" name="Google Shape;12273;p137"/>
          <p:cNvSpPr txBox="1"/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2274" name="Google Shape;12274;p137"/>
          <p:cNvSpPr txBox="1"/>
          <p:nvPr>
            <p:ph idx="2" type="title"/>
          </p:nvPr>
        </p:nvSpPr>
        <p:spPr>
          <a:xfrm>
            <a:off x="755600" y="2900863"/>
            <a:ext cx="22656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2275" name="Google Shape;12275;p137"/>
          <p:cNvSpPr txBox="1"/>
          <p:nvPr>
            <p:ph idx="1" type="subTitle"/>
          </p:nvPr>
        </p:nvSpPr>
        <p:spPr>
          <a:xfrm>
            <a:off x="755600" y="3296863"/>
            <a:ext cx="2265600" cy="75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76" name="Google Shape;12276;p137"/>
          <p:cNvSpPr txBox="1"/>
          <p:nvPr>
            <p:ph idx="3" type="title"/>
          </p:nvPr>
        </p:nvSpPr>
        <p:spPr>
          <a:xfrm>
            <a:off x="3443604" y="2900863"/>
            <a:ext cx="22656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2277" name="Google Shape;12277;p137"/>
          <p:cNvSpPr txBox="1"/>
          <p:nvPr>
            <p:ph idx="4" type="subTitle"/>
          </p:nvPr>
        </p:nvSpPr>
        <p:spPr>
          <a:xfrm>
            <a:off x="3443604" y="3296863"/>
            <a:ext cx="2265600" cy="75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78" name="Google Shape;12278;p137"/>
          <p:cNvSpPr txBox="1"/>
          <p:nvPr>
            <p:ph idx="5" type="title"/>
          </p:nvPr>
        </p:nvSpPr>
        <p:spPr>
          <a:xfrm>
            <a:off x="6132644" y="2900863"/>
            <a:ext cx="22656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2279" name="Google Shape;12279;p137"/>
          <p:cNvSpPr txBox="1"/>
          <p:nvPr>
            <p:ph idx="6" type="subTitle"/>
          </p:nvPr>
        </p:nvSpPr>
        <p:spPr>
          <a:xfrm>
            <a:off x="6132644" y="3296863"/>
            <a:ext cx="2265600" cy="75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2280" name="Google Shape;12280;p137"/>
          <p:cNvGrpSpPr/>
          <p:nvPr/>
        </p:nvGrpSpPr>
        <p:grpSpPr>
          <a:xfrm>
            <a:off x="-7" y="-76201"/>
            <a:ext cx="586800" cy="1284425"/>
            <a:chOff x="-7" y="-76201"/>
            <a:chExt cx="586800" cy="1284425"/>
          </a:xfrm>
        </p:grpSpPr>
        <p:sp>
          <p:nvSpPr>
            <p:cNvPr id="12281" name="Google Shape;12281;p137"/>
            <p:cNvSpPr/>
            <p:nvPr/>
          </p:nvSpPr>
          <p:spPr>
            <a:xfrm flipH="1">
              <a:off x="-7" y="-76201"/>
              <a:ext cx="586800" cy="1284425"/>
            </a:xfrm>
            <a:prstGeom prst="flowChartOffpageConnector">
              <a:avLst/>
            </a:prstGeom>
            <a:gradFill>
              <a:gsLst>
                <a:gs pos="0">
                  <a:schemeClr val="accent4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2282" name="Google Shape;12282;p137"/>
            <p:cNvGrpSpPr/>
            <p:nvPr/>
          </p:nvGrpSpPr>
          <p:grpSpPr>
            <a:xfrm flipH="1" rot="5400000">
              <a:off x="-148228" y="320574"/>
              <a:ext cx="883262" cy="242091"/>
              <a:chOff x="2300350" y="2601250"/>
              <a:chExt cx="2275275" cy="623625"/>
            </a:xfrm>
          </p:grpSpPr>
          <p:sp>
            <p:nvSpPr>
              <p:cNvPr id="12283" name="Google Shape;12283;p137"/>
              <p:cNvSpPr/>
              <p:nvPr/>
            </p:nvSpPr>
            <p:spPr>
              <a:xfrm>
                <a:off x="2300350" y="2601250"/>
                <a:ext cx="392100" cy="623625"/>
              </a:xfrm>
              <a:custGeom>
                <a:rect b="b" l="l" r="r" t="t"/>
                <a:pathLst>
                  <a:path extrusionOk="0" h="24945" w="15684">
                    <a:moveTo>
                      <a:pt x="12720" y="0"/>
                    </a:moveTo>
                    <a:cubicBezTo>
                      <a:pt x="13337" y="0"/>
                      <a:pt x="14078" y="247"/>
                      <a:pt x="14572" y="741"/>
                    </a:cubicBezTo>
                    <a:cubicBezTo>
                      <a:pt x="15684" y="1852"/>
                      <a:pt x="15684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684" y="21240"/>
                      <a:pt x="15684" y="22845"/>
                      <a:pt x="14572" y="23957"/>
                    </a:cubicBezTo>
                    <a:cubicBezTo>
                      <a:pt x="13584" y="24944"/>
                      <a:pt x="11855" y="24944"/>
                      <a:pt x="10744" y="23957"/>
                    </a:cubicBezTo>
                    <a:lnTo>
                      <a:pt x="1112" y="14325"/>
                    </a:lnTo>
                    <a:cubicBezTo>
                      <a:pt x="1" y="13213"/>
                      <a:pt x="1" y="11484"/>
                      <a:pt x="1112" y="10496"/>
                    </a:cubicBezTo>
                    <a:lnTo>
                      <a:pt x="10744" y="741"/>
                    </a:lnTo>
                    <a:cubicBezTo>
                      <a:pt x="11361" y="247"/>
                      <a:pt x="11979" y="0"/>
                      <a:pt x="1272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84" name="Google Shape;12284;p137"/>
              <p:cNvSpPr/>
              <p:nvPr/>
            </p:nvSpPr>
            <p:spPr>
              <a:xfrm>
                <a:off x="2680075" y="2601250"/>
                <a:ext cx="389025" cy="623625"/>
              </a:xfrm>
              <a:custGeom>
                <a:rect b="b" l="l" r="r" t="t"/>
                <a:pathLst>
                  <a:path extrusionOk="0" h="24945" w="15561">
                    <a:moveTo>
                      <a:pt x="12596" y="0"/>
                    </a:moveTo>
                    <a:cubicBezTo>
                      <a:pt x="13337" y="0"/>
                      <a:pt x="13955" y="247"/>
                      <a:pt x="14449" y="741"/>
                    </a:cubicBezTo>
                    <a:cubicBezTo>
                      <a:pt x="15560" y="1852"/>
                      <a:pt x="15560" y="3581"/>
                      <a:pt x="14449" y="4569"/>
                    </a:cubicBezTo>
                    <a:lnTo>
                      <a:pt x="6669" y="12349"/>
                    </a:lnTo>
                    <a:lnTo>
                      <a:pt x="14449" y="20128"/>
                    </a:lnTo>
                    <a:cubicBezTo>
                      <a:pt x="15560" y="21240"/>
                      <a:pt x="15560" y="22845"/>
                      <a:pt x="14449" y="23957"/>
                    </a:cubicBezTo>
                    <a:cubicBezTo>
                      <a:pt x="13461" y="24944"/>
                      <a:pt x="11732" y="24944"/>
                      <a:pt x="10621" y="23957"/>
                    </a:cubicBezTo>
                    <a:lnTo>
                      <a:pt x="988" y="14325"/>
                    </a:lnTo>
                    <a:cubicBezTo>
                      <a:pt x="1" y="13213"/>
                      <a:pt x="1" y="11484"/>
                      <a:pt x="988" y="10496"/>
                    </a:cubicBezTo>
                    <a:lnTo>
                      <a:pt x="10621" y="741"/>
                    </a:lnTo>
                    <a:cubicBezTo>
                      <a:pt x="11238" y="247"/>
                      <a:pt x="11855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85" name="Google Shape;12285;p137"/>
              <p:cNvSpPr/>
              <p:nvPr/>
            </p:nvSpPr>
            <p:spPr>
              <a:xfrm>
                <a:off x="3056725" y="2601250"/>
                <a:ext cx="389000" cy="623625"/>
              </a:xfrm>
              <a:custGeom>
                <a:rect b="b" l="l" r="r" t="t"/>
                <a:pathLst>
                  <a:path extrusionOk="0" h="24945" w="15560">
                    <a:moveTo>
                      <a:pt x="12596" y="0"/>
                    </a:moveTo>
                    <a:cubicBezTo>
                      <a:pt x="13337" y="0"/>
                      <a:pt x="13954" y="247"/>
                      <a:pt x="14448" y="741"/>
                    </a:cubicBezTo>
                    <a:cubicBezTo>
                      <a:pt x="15559" y="1852"/>
                      <a:pt x="15559" y="3581"/>
                      <a:pt x="14448" y="4569"/>
                    </a:cubicBezTo>
                    <a:lnTo>
                      <a:pt x="6792" y="12349"/>
                    </a:lnTo>
                    <a:lnTo>
                      <a:pt x="14448" y="20128"/>
                    </a:lnTo>
                    <a:cubicBezTo>
                      <a:pt x="15559" y="21240"/>
                      <a:pt x="15559" y="22845"/>
                      <a:pt x="14448" y="23957"/>
                    </a:cubicBezTo>
                    <a:cubicBezTo>
                      <a:pt x="13460" y="24944"/>
                      <a:pt x="11731" y="24944"/>
                      <a:pt x="10743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3" y="741"/>
                    </a:lnTo>
                    <a:cubicBezTo>
                      <a:pt x="11237" y="247"/>
                      <a:pt x="11855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86" name="Google Shape;12286;p137"/>
              <p:cNvSpPr/>
              <p:nvPr/>
            </p:nvSpPr>
            <p:spPr>
              <a:xfrm>
                <a:off x="3433350" y="2601250"/>
                <a:ext cx="389000" cy="623625"/>
              </a:xfrm>
              <a:custGeom>
                <a:rect b="b" l="l" r="r" t="t"/>
                <a:pathLst>
                  <a:path extrusionOk="0" h="24945" w="15560">
                    <a:moveTo>
                      <a:pt x="12596" y="0"/>
                    </a:moveTo>
                    <a:cubicBezTo>
                      <a:pt x="13337" y="0"/>
                      <a:pt x="13955" y="247"/>
                      <a:pt x="14572" y="741"/>
                    </a:cubicBezTo>
                    <a:cubicBezTo>
                      <a:pt x="15560" y="1852"/>
                      <a:pt x="15560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60" y="21240"/>
                      <a:pt x="15560" y="22845"/>
                      <a:pt x="14572" y="23957"/>
                    </a:cubicBezTo>
                    <a:cubicBezTo>
                      <a:pt x="13461" y="24944"/>
                      <a:pt x="11732" y="24944"/>
                      <a:pt x="10744" y="23957"/>
                    </a:cubicBezTo>
                    <a:lnTo>
                      <a:pt x="988" y="14325"/>
                    </a:lnTo>
                    <a:cubicBezTo>
                      <a:pt x="1" y="13213"/>
                      <a:pt x="1" y="11484"/>
                      <a:pt x="988" y="10496"/>
                    </a:cubicBezTo>
                    <a:lnTo>
                      <a:pt x="10744" y="741"/>
                    </a:lnTo>
                    <a:cubicBezTo>
                      <a:pt x="11238" y="247"/>
                      <a:pt x="11979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87" name="Google Shape;12287;p137"/>
              <p:cNvSpPr/>
              <p:nvPr/>
            </p:nvSpPr>
            <p:spPr>
              <a:xfrm>
                <a:off x="3810000" y="2601250"/>
                <a:ext cx="389000" cy="623625"/>
              </a:xfrm>
              <a:custGeom>
                <a:rect b="b" l="l" r="r" t="t"/>
                <a:pathLst>
                  <a:path extrusionOk="0" h="24945" w="15560">
                    <a:moveTo>
                      <a:pt x="12596" y="0"/>
                    </a:moveTo>
                    <a:cubicBezTo>
                      <a:pt x="13337" y="0"/>
                      <a:pt x="13954" y="247"/>
                      <a:pt x="14572" y="741"/>
                    </a:cubicBezTo>
                    <a:cubicBezTo>
                      <a:pt x="15559" y="1852"/>
                      <a:pt x="15559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59" y="21240"/>
                      <a:pt x="15559" y="22845"/>
                      <a:pt x="14572" y="23957"/>
                    </a:cubicBezTo>
                    <a:cubicBezTo>
                      <a:pt x="13460" y="24944"/>
                      <a:pt x="11731" y="24944"/>
                      <a:pt x="10743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3" y="741"/>
                    </a:lnTo>
                    <a:cubicBezTo>
                      <a:pt x="11237" y="247"/>
                      <a:pt x="11978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88" name="Google Shape;12288;p137"/>
              <p:cNvSpPr/>
              <p:nvPr/>
            </p:nvSpPr>
            <p:spPr>
              <a:xfrm>
                <a:off x="4186625" y="2601250"/>
                <a:ext cx="389000" cy="623625"/>
              </a:xfrm>
              <a:custGeom>
                <a:rect b="b" l="l" r="r" t="t"/>
                <a:pathLst>
                  <a:path extrusionOk="0" h="24945" w="15560">
                    <a:moveTo>
                      <a:pt x="12596" y="0"/>
                    </a:moveTo>
                    <a:cubicBezTo>
                      <a:pt x="13337" y="0"/>
                      <a:pt x="13955" y="247"/>
                      <a:pt x="14572" y="741"/>
                    </a:cubicBezTo>
                    <a:cubicBezTo>
                      <a:pt x="15560" y="1852"/>
                      <a:pt x="15560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60" y="21240"/>
                      <a:pt x="15560" y="22845"/>
                      <a:pt x="14572" y="23957"/>
                    </a:cubicBezTo>
                    <a:cubicBezTo>
                      <a:pt x="13461" y="24944"/>
                      <a:pt x="11732" y="24944"/>
                      <a:pt x="10744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4" y="741"/>
                    </a:lnTo>
                    <a:cubicBezTo>
                      <a:pt x="11238" y="247"/>
                      <a:pt x="11979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2289" name="Google Shape;12289;p137"/>
          <p:cNvGrpSpPr/>
          <p:nvPr/>
        </p:nvGrpSpPr>
        <p:grpSpPr>
          <a:xfrm rot="5400000">
            <a:off x="54450" y="1665375"/>
            <a:ext cx="98902" cy="553090"/>
            <a:chOff x="4898850" y="4820550"/>
            <a:chExt cx="98902" cy="553090"/>
          </a:xfrm>
        </p:grpSpPr>
        <p:sp>
          <p:nvSpPr>
            <p:cNvPr id="12290" name="Google Shape;12290;p137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91" name="Google Shape;12291;p137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92" name="Google Shape;12292;p137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93" name="Google Shape;12293;p137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94" name="Google Shape;12294;p137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95" name="Google Shape;12295;p137"/>
          <p:cNvSpPr/>
          <p:nvPr/>
        </p:nvSpPr>
        <p:spPr>
          <a:xfrm rot="-5400000">
            <a:off x="348814" y="4018626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296" name="Google Shape;12296;p137"/>
          <p:cNvGrpSpPr/>
          <p:nvPr/>
        </p:nvGrpSpPr>
        <p:grpSpPr>
          <a:xfrm flipH="1" rot="-5400000">
            <a:off x="7907216" y="4455774"/>
            <a:ext cx="1823016" cy="296643"/>
            <a:chOff x="7857346" y="3902355"/>
            <a:chExt cx="1823016" cy="296643"/>
          </a:xfrm>
        </p:grpSpPr>
        <p:sp>
          <p:nvSpPr>
            <p:cNvPr id="12297" name="Google Shape;12297;p137"/>
            <p:cNvSpPr/>
            <p:nvPr/>
          </p:nvSpPr>
          <p:spPr>
            <a:xfrm>
              <a:off x="7956216" y="4048371"/>
              <a:ext cx="1724145" cy="150627"/>
            </a:xfrm>
            <a:custGeom>
              <a:rect b="b" l="l" r="r" t="t"/>
              <a:pathLst>
                <a:path extrusionOk="0" fill="none" h="4834" w="55332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98" name="Google Shape;12298;p137"/>
            <p:cNvSpPr/>
            <p:nvPr/>
          </p:nvSpPr>
          <p:spPr>
            <a:xfrm>
              <a:off x="8453686" y="390235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0" y="1488"/>
                  </a:moveTo>
                  <a:cubicBezTo>
                    <a:pt x="0" y="670"/>
                    <a:pt x="670" y="1"/>
                    <a:pt x="1488" y="1"/>
                  </a:cubicBezTo>
                  <a:cubicBezTo>
                    <a:pt x="2306" y="1"/>
                    <a:pt x="2950" y="670"/>
                    <a:pt x="2950" y="1488"/>
                  </a:cubicBezTo>
                  <a:cubicBezTo>
                    <a:pt x="2950" y="2281"/>
                    <a:pt x="2306" y="2951"/>
                    <a:pt x="1488" y="2951"/>
                  </a:cubicBezTo>
                  <a:cubicBezTo>
                    <a:pt x="670" y="2951"/>
                    <a:pt x="0" y="2281"/>
                    <a:pt x="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99" name="Google Shape;12299;p137"/>
            <p:cNvSpPr/>
            <p:nvPr/>
          </p:nvSpPr>
          <p:spPr>
            <a:xfrm>
              <a:off x="8478396" y="3927096"/>
              <a:ext cx="43281" cy="42502"/>
            </a:xfrm>
            <a:custGeom>
              <a:rect b="b" l="l" r="r" t="t"/>
              <a:pathLst>
                <a:path extrusionOk="0" h="1364" w="1389">
                  <a:moveTo>
                    <a:pt x="695" y="0"/>
                  </a:moveTo>
                  <a:cubicBezTo>
                    <a:pt x="298" y="0"/>
                    <a:pt x="1" y="298"/>
                    <a:pt x="1" y="694"/>
                  </a:cubicBezTo>
                  <a:cubicBezTo>
                    <a:pt x="1" y="1066"/>
                    <a:pt x="298" y="1363"/>
                    <a:pt x="695" y="1363"/>
                  </a:cubicBezTo>
                  <a:cubicBezTo>
                    <a:pt x="1067" y="1363"/>
                    <a:pt x="1389" y="1066"/>
                    <a:pt x="1389" y="694"/>
                  </a:cubicBezTo>
                  <a:cubicBezTo>
                    <a:pt x="1389" y="298"/>
                    <a:pt x="1067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00" name="Google Shape;12300;p137"/>
            <p:cNvSpPr/>
            <p:nvPr/>
          </p:nvSpPr>
          <p:spPr>
            <a:xfrm>
              <a:off x="7857346" y="400200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01" name="Google Shape;12301;p137"/>
            <p:cNvSpPr/>
            <p:nvPr/>
          </p:nvSpPr>
          <p:spPr>
            <a:xfrm>
              <a:off x="7882087" y="4026715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02" name="Google Shape;12302;p137"/>
            <p:cNvSpPr/>
            <p:nvPr/>
          </p:nvSpPr>
          <p:spPr>
            <a:xfrm>
              <a:off x="8545608" y="3948721"/>
              <a:ext cx="1134754" cy="175368"/>
            </a:xfrm>
            <a:custGeom>
              <a:rect b="b" l="l" r="r" t="t"/>
              <a:pathLst>
                <a:path extrusionOk="0" fill="none" h="5628" w="36417">
                  <a:moveTo>
                    <a:pt x="0" y="0"/>
                  </a:moveTo>
                  <a:lnTo>
                    <a:pt x="6049" y="0"/>
                  </a:lnTo>
                  <a:lnTo>
                    <a:pt x="8379" y="2330"/>
                  </a:lnTo>
                  <a:lnTo>
                    <a:pt x="11676" y="5627"/>
                  </a:lnTo>
                  <a:lnTo>
                    <a:pt x="36416" y="5627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303" name="Google Shape;12303;p137"/>
          <p:cNvGrpSpPr/>
          <p:nvPr/>
        </p:nvGrpSpPr>
        <p:grpSpPr>
          <a:xfrm flipH="1">
            <a:off x="7120557" y="-107958"/>
            <a:ext cx="1520982" cy="302065"/>
            <a:chOff x="5642557" y="-150670"/>
            <a:chExt cx="1520982" cy="302065"/>
          </a:xfrm>
        </p:grpSpPr>
        <p:sp>
          <p:nvSpPr>
            <p:cNvPr id="12304" name="Google Shape;12304;p137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05" name="Google Shape;12305;p137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06" name="Google Shape;12306;p137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07" name="Google Shape;12307;p137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08" name="Google Shape;12308;p137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309" name="Google Shape;12309;p137"/>
          <p:cNvGrpSpPr/>
          <p:nvPr/>
        </p:nvGrpSpPr>
        <p:grpSpPr>
          <a:xfrm>
            <a:off x="8455187" y="1287478"/>
            <a:ext cx="883262" cy="242091"/>
            <a:chOff x="2300350" y="2601250"/>
            <a:chExt cx="2275275" cy="623625"/>
          </a:xfrm>
        </p:grpSpPr>
        <p:sp>
          <p:nvSpPr>
            <p:cNvPr id="12310" name="Google Shape;12310;p137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11" name="Google Shape;12311;p137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12" name="Google Shape;12312;p137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13" name="Google Shape;12313;p137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14" name="Google Shape;12314;p137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15" name="Google Shape;12315;p137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6">
    <p:spTree>
      <p:nvGrpSpPr>
        <p:cNvPr id="12316" name="Shape 12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17" name="Google Shape;12317;p138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12318" name="Google Shape;12318;p138"/>
            <p:cNvSpPr/>
            <p:nvPr/>
          </p:nvSpPr>
          <p:spPr>
            <a:xfrm>
              <a:off x="597550" y="4893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19" name="Google Shape;12319;p138"/>
            <p:cNvSpPr/>
            <p:nvPr/>
          </p:nvSpPr>
          <p:spPr>
            <a:xfrm>
              <a:off x="597550" y="4780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20" name="Google Shape;12320;p138"/>
            <p:cNvSpPr/>
            <p:nvPr/>
          </p:nvSpPr>
          <p:spPr>
            <a:xfrm>
              <a:off x="597550" y="46671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21" name="Google Shape;12321;p138"/>
            <p:cNvSpPr/>
            <p:nvPr/>
          </p:nvSpPr>
          <p:spPr>
            <a:xfrm>
              <a:off x="597550" y="4553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22" name="Google Shape;12322;p138"/>
            <p:cNvSpPr/>
            <p:nvPr/>
          </p:nvSpPr>
          <p:spPr>
            <a:xfrm>
              <a:off x="597550" y="4441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23" name="Google Shape;12323;p138"/>
            <p:cNvSpPr/>
            <p:nvPr/>
          </p:nvSpPr>
          <p:spPr>
            <a:xfrm>
              <a:off x="597550" y="4328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24" name="Google Shape;12324;p138"/>
            <p:cNvSpPr/>
            <p:nvPr/>
          </p:nvSpPr>
          <p:spPr>
            <a:xfrm>
              <a:off x="597550" y="42150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25" name="Google Shape;12325;p138"/>
            <p:cNvSpPr/>
            <p:nvPr/>
          </p:nvSpPr>
          <p:spPr>
            <a:xfrm>
              <a:off x="597550" y="4101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26" name="Google Shape;12326;p138"/>
            <p:cNvSpPr/>
            <p:nvPr/>
          </p:nvSpPr>
          <p:spPr>
            <a:xfrm>
              <a:off x="597550" y="3988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27" name="Google Shape;12327;p138"/>
            <p:cNvSpPr/>
            <p:nvPr/>
          </p:nvSpPr>
          <p:spPr>
            <a:xfrm>
              <a:off x="597550" y="3875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28" name="Google Shape;12328;p138"/>
            <p:cNvSpPr/>
            <p:nvPr/>
          </p:nvSpPr>
          <p:spPr>
            <a:xfrm>
              <a:off x="597550" y="3762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29" name="Google Shape;12329;p138"/>
            <p:cNvSpPr/>
            <p:nvPr/>
          </p:nvSpPr>
          <p:spPr>
            <a:xfrm>
              <a:off x="597550" y="36496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30" name="Google Shape;12330;p138"/>
            <p:cNvSpPr/>
            <p:nvPr/>
          </p:nvSpPr>
          <p:spPr>
            <a:xfrm>
              <a:off x="597550" y="35364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31" name="Google Shape;12331;p138"/>
            <p:cNvSpPr/>
            <p:nvPr/>
          </p:nvSpPr>
          <p:spPr>
            <a:xfrm>
              <a:off x="597550" y="34232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32" name="Google Shape;12332;p138"/>
            <p:cNvSpPr/>
            <p:nvPr/>
          </p:nvSpPr>
          <p:spPr>
            <a:xfrm>
              <a:off x="597550" y="33100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33" name="Google Shape;12333;p138"/>
            <p:cNvSpPr/>
            <p:nvPr/>
          </p:nvSpPr>
          <p:spPr>
            <a:xfrm>
              <a:off x="597550" y="31967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34" name="Google Shape;12334;p138"/>
            <p:cNvSpPr/>
            <p:nvPr/>
          </p:nvSpPr>
          <p:spPr>
            <a:xfrm>
              <a:off x="597550" y="30835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35" name="Google Shape;12335;p138"/>
            <p:cNvSpPr/>
            <p:nvPr/>
          </p:nvSpPr>
          <p:spPr>
            <a:xfrm>
              <a:off x="597550" y="29703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36" name="Google Shape;12336;p138"/>
            <p:cNvSpPr/>
            <p:nvPr/>
          </p:nvSpPr>
          <p:spPr>
            <a:xfrm>
              <a:off x="597550" y="28578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37" name="Google Shape;12337;p138"/>
            <p:cNvSpPr/>
            <p:nvPr/>
          </p:nvSpPr>
          <p:spPr>
            <a:xfrm>
              <a:off x="597550" y="27446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38" name="Google Shape;12338;p138"/>
            <p:cNvSpPr/>
            <p:nvPr/>
          </p:nvSpPr>
          <p:spPr>
            <a:xfrm>
              <a:off x="597550" y="263140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39" name="Google Shape;12339;p138"/>
            <p:cNvSpPr/>
            <p:nvPr/>
          </p:nvSpPr>
          <p:spPr>
            <a:xfrm>
              <a:off x="597550" y="251817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40" name="Google Shape;12340;p138"/>
            <p:cNvSpPr/>
            <p:nvPr/>
          </p:nvSpPr>
          <p:spPr>
            <a:xfrm>
              <a:off x="597550" y="24049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41" name="Google Shape;12341;p138"/>
            <p:cNvSpPr/>
            <p:nvPr/>
          </p:nvSpPr>
          <p:spPr>
            <a:xfrm>
              <a:off x="597550" y="22917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42" name="Google Shape;12342;p138"/>
            <p:cNvSpPr/>
            <p:nvPr/>
          </p:nvSpPr>
          <p:spPr>
            <a:xfrm>
              <a:off x="597550" y="21792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43" name="Google Shape;12343;p138"/>
            <p:cNvSpPr/>
            <p:nvPr/>
          </p:nvSpPr>
          <p:spPr>
            <a:xfrm>
              <a:off x="597550" y="20660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44" name="Google Shape;12344;p138"/>
            <p:cNvSpPr/>
            <p:nvPr/>
          </p:nvSpPr>
          <p:spPr>
            <a:xfrm>
              <a:off x="597550" y="19528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45" name="Google Shape;12345;p138"/>
            <p:cNvSpPr/>
            <p:nvPr/>
          </p:nvSpPr>
          <p:spPr>
            <a:xfrm>
              <a:off x="597550" y="1839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46" name="Google Shape;12346;p138"/>
            <p:cNvSpPr/>
            <p:nvPr/>
          </p:nvSpPr>
          <p:spPr>
            <a:xfrm>
              <a:off x="597550" y="1726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47" name="Google Shape;12347;p138"/>
            <p:cNvSpPr/>
            <p:nvPr/>
          </p:nvSpPr>
          <p:spPr>
            <a:xfrm>
              <a:off x="597550" y="16131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48" name="Google Shape;12348;p138"/>
            <p:cNvSpPr/>
            <p:nvPr/>
          </p:nvSpPr>
          <p:spPr>
            <a:xfrm>
              <a:off x="597550" y="1499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49" name="Google Shape;12349;p138"/>
            <p:cNvSpPr/>
            <p:nvPr/>
          </p:nvSpPr>
          <p:spPr>
            <a:xfrm>
              <a:off x="597550" y="1387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50" name="Google Shape;12350;p138"/>
            <p:cNvSpPr/>
            <p:nvPr/>
          </p:nvSpPr>
          <p:spPr>
            <a:xfrm>
              <a:off x="597550" y="1274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51" name="Google Shape;12351;p138"/>
            <p:cNvSpPr/>
            <p:nvPr/>
          </p:nvSpPr>
          <p:spPr>
            <a:xfrm>
              <a:off x="597550" y="11610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52" name="Google Shape;12352;p138"/>
            <p:cNvSpPr/>
            <p:nvPr/>
          </p:nvSpPr>
          <p:spPr>
            <a:xfrm>
              <a:off x="597550" y="1047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53" name="Google Shape;12353;p138"/>
            <p:cNvSpPr/>
            <p:nvPr/>
          </p:nvSpPr>
          <p:spPr>
            <a:xfrm>
              <a:off x="597550" y="934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54" name="Google Shape;12354;p138"/>
            <p:cNvSpPr/>
            <p:nvPr/>
          </p:nvSpPr>
          <p:spPr>
            <a:xfrm>
              <a:off x="597550" y="821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55" name="Google Shape;12355;p138"/>
            <p:cNvSpPr/>
            <p:nvPr/>
          </p:nvSpPr>
          <p:spPr>
            <a:xfrm>
              <a:off x="597550" y="708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356" name="Google Shape;12356;p138"/>
          <p:cNvSpPr txBox="1"/>
          <p:nvPr>
            <p:ph type="title"/>
          </p:nvPr>
        </p:nvSpPr>
        <p:spPr>
          <a:xfrm>
            <a:off x="2246574" y="1636039"/>
            <a:ext cx="20193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2357" name="Google Shape;12357;p138"/>
          <p:cNvSpPr txBox="1"/>
          <p:nvPr>
            <p:ph idx="1" type="subTitle"/>
          </p:nvPr>
        </p:nvSpPr>
        <p:spPr>
          <a:xfrm>
            <a:off x="2123424" y="2032039"/>
            <a:ext cx="2265600" cy="53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58" name="Google Shape;12358;p138"/>
          <p:cNvSpPr txBox="1"/>
          <p:nvPr>
            <p:ph idx="2" type="title"/>
          </p:nvPr>
        </p:nvSpPr>
        <p:spPr>
          <a:xfrm>
            <a:off x="6172578" y="1636039"/>
            <a:ext cx="20193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2359" name="Google Shape;12359;p138"/>
          <p:cNvSpPr txBox="1"/>
          <p:nvPr>
            <p:ph idx="3" type="subTitle"/>
          </p:nvPr>
        </p:nvSpPr>
        <p:spPr>
          <a:xfrm>
            <a:off x="6049428" y="2032039"/>
            <a:ext cx="2265600" cy="53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60" name="Google Shape;12360;p138"/>
          <p:cNvSpPr txBox="1"/>
          <p:nvPr>
            <p:ph idx="4" type="title"/>
          </p:nvPr>
        </p:nvSpPr>
        <p:spPr>
          <a:xfrm>
            <a:off x="2204274" y="3315400"/>
            <a:ext cx="21039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2361" name="Google Shape;12361;p138"/>
          <p:cNvSpPr txBox="1"/>
          <p:nvPr>
            <p:ph idx="5" type="subTitle"/>
          </p:nvPr>
        </p:nvSpPr>
        <p:spPr>
          <a:xfrm>
            <a:off x="2123424" y="3711400"/>
            <a:ext cx="2265600" cy="53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62" name="Google Shape;12362;p138"/>
          <p:cNvSpPr txBox="1"/>
          <p:nvPr>
            <p:ph idx="6" type="title"/>
          </p:nvPr>
        </p:nvSpPr>
        <p:spPr>
          <a:xfrm>
            <a:off x="6172578" y="3315400"/>
            <a:ext cx="20193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2363" name="Google Shape;12363;p138"/>
          <p:cNvSpPr txBox="1"/>
          <p:nvPr>
            <p:ph idx="7" type="subTitle"/>
          </p:nvPr>
        </p:nvSpPr>
        <p:spPr>
          <a:xfrm>
            <a:off x="6049428" y="3711400"/>
            <a:ext cx="2265600" cy="53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64" name="Google Shape;12364;p138"/>
          <p:cNvSpPr/>
          <p:nvPr/>
        </p:nvSpPr>
        <p:spPr>
          <a:xfrm>
            <a:off x="7" y="-99206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365" name="Google Shape;12365;p138"/>
          <p:cNvGrpSpPr/>
          <p:nvPr/>
        </p:nvGrpSpPr>
        <p:grpSpPr>
          <a:xfrm>
            <a:off x="-500742" y="161244"/>
            <a:ext cx="1520982" cy="302065"/>
            <a:chOff x="5642557" y="-150670"/>
            <a:chExt cx="1520982" cy="302065"/>
          </a:xfrm>
        </p:grpSpPr>
        <p:sp>
          <p:nvSpPr>
            <p:cNvPr id="12366" name="Google Shape;12366;p138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67" name="Google Shape;12367;p138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68" name="Google Shape;12368;p138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69" name="Google Shape;12369;p138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70" name="Google Shape;12370;p138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371" name="Google Shape;12371;p138"/>
          <p:cNvGrpSpPr/>
          <p:nvPr/>
        </p:nvGrpSpPr>
        <p:grpSpPr>
          <a:xfrm rot="5400000">
            <a:off x="85100" y="2002025"/>
            <a:ext cx="98902" cy="553090"/>
            <a:chOff x="4898850" y="4820550"/>
            <a:chExt cx="98902" cy="553090"/>
          </a:xfrm>
        </p:grpSpPr>
        <p:sp>
          <p:nvSpPr>
            <p:cNvPr id="12372" name="Google Shape;12372;p138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73" name="Google Shape;12373;p138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74" name="Google Shape;12374;p138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75" name="Google Shape;12375;p138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76" name="Google Shape;12376;p138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377" name="Google Shape;12377;p138"/>
          <p:cNvGrpSpPr/>
          <p:nvPr/>
        </p:nvGrpSpPr>
        <p:grpSpPr>
          <a:xfrm flipH="1">
            <a:off x="5072421" y="4999731"/>
            <a:ext cx="1823016" cy="196994"/>
            <a:chOff x="7857346" y="4002005"/>
            <a:chExt cx="1823016" cy="196994"/>
          </a:xfrm>
        </p:grpSpPr>
        <p:sp>
          <p:nvSpPr>
            <p:cNvPr id="12378" name="Google Shape;12378;p138"/>
            <p:cNvSpPr/>
            <p:nvPr/>
          </p:nvSpPr>
          <p:spPr>
            <a:xfrm>
              <a:off x="7956216" y="4048371"/>
              <a:ext cx="1724145" cy="150627"/>
            </a:xfrm>
            <a:custGeom>
              <a:rect b="b" l="l" r="r" t="t"/>
              <a:pathLst>
                <a:path extrusionOk="0" fill="none" h="4834" w="55332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79" name="Google Shape;12379;p138"/>
            <p:cNvSpPr/>
            <p:nvPr/>
          </p:nvSpPr>
          <p:spPr>
            <a:xfrm>
              <a:off x="7857346" y="400200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80" name="Google Shape;12380;p138"/>
            <p:cNvSpPr/>
            <p:nvPr/>
          </p:nvSpPr>
          <p:spPr>
            <a:xfrm>
              <a:off x="7882087" y="4026715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381" name="Google Shape;12381;p138"/>
          <p:cNvSpPr/>
          <p:nvPr/>
        </p:nvSpPr>
        <p:spPr>
          <a:xfrm rot="-5400000">
            <a:off x="348812" y="4195726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382" name="Google Shape;12382;p138"/>
          <p:cNvGrpSpPr/>
          <p:nvPr/>
        </p:nvGrpSpPr>
        <p:grpSpPr>
          <a:xfrm rot="5400000">
            <a:off x="9019112" y="1314150"/>
            <a:ext cx="98902" cy="553090"/>
            <a:chOff x="4898850" y="4820550"/>
            <a:chExt cx="98902" cy="553090"/>
          </a:xfrm>
        </p:grpSpPr>
        <p:sp>
          <p:nvSpPr>
            <p:cNvPr id="12383" name="Google Shape;12383;p138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84" name="Google Shape;12384;p138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85" name="Google Shape;12385;p138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86" name="Google Shape;12386;p138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87" name="Google Shape;12387;p138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388" name="Google Shape;12388;p138"/>
          <p:cNvSpPr/>
          <p:nvPr/>
        </p:nvSpPr>
        <p:spPr>
          <a:xfrm rot="5400000">
            <a:off x="8206162" y="-3488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389" name="Google Shape;12389;p138"/>
          <p:cNvGrpSpPr/>
          <p:nvPr/>
        </p:nvGrpSpPr>
        <p:grpSpPr>
          <a:xfrm>
            <a:off x="5072076" y="284994"/>
            <a:ext cx="1252897" cy="51000"/>
            <a:chOff x="2915381" y="4104819"/>
            <a:chExt cx="1252897" cy="51000"/>
          </a:xfrm>
        </p:grpSpPr>
        <p:sp>
          <p:nvSpPr>
            <p:cNvPr id="12390" name="Google Shape;12390;p138"/>
            <p:cNvSpPr/>
            <p:nvPr/>
          </p:nvSpPr>
          <p:spPr>
            <a:xfrm>
              <a:off x="2915381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91" name="Google Shape;12391;p138"/>
            <p:cNvSpPr/>
            <p:nvPr/>
          </p:nvSpPr>
          <p:spPr>
            <a:xfrm>
              <a:off x="3007850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92" name="Google Shape;12392;p138"/>
            <p:cNvSpPr/>
            <p:nvPr/>
          </p:nvSpPr>
          <p:spPr>
            <a:xfrm>
              <a:off x="3100319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93" name="Google Shape;12393;p138"/>
            <p:cNvSpPr/>
            <p:nvPr/>
          </p:nvSpPr>
          <p:spPr>
            <a:xfrm>
              <a:off x="3192788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94" name="Google Shape;12394;p138"/>
            <p:cNvSpPr/>
            <p:nvPr/>
          </p:nvSpPr>
          <p:spPr>
            <a:xfrm>
              <a:off x="328525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95" name="Google Shape;12395;p138"/>
            <p:cNvSpPr/>
            <p:nvPr/>
          </p:nvSpPr>
          <p:spPr>
            <a:xfrm>
              <a:off x="3377726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96" name="Google Shape;12396;p138"/>
            <p:cNvSpPr/>
            <p:nvPr/>
          </p:nvSpPr>
          <p:spPr>
            <a:xfrm>
              <a:off x="3470195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97" name="Google Shape;12397;p138"/>
            <p:cNvSpPr/>
            <p:nvPr/>
          </p:nvSpPr>
          <p:spPr>
            <a:xfrm>
              <a:off x="3562664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98" name="Google Shape;12398;p138"/>
            <p:cNvSpPr/>
            <p:nvPr/>
          </p:nvSpPr>
          <p:spPr>
            <a:xfrm>
              <a:off x="3655133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99" name="Google Shape;12399;p138"/>
            <p:cNvSpPr/>
            <p:nvPr/>
          </p:nvSpPr>
          <p:spPr>
            <a:xfrm>
              <a:off x="3747602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0" name="Google Shape;12400;p138"/>
            <p:cNvSpPr/>
            <p:nvPr/>
          </p:nvSpPr>
          <p:spPr>
            <a:xfrm>
              <a:off x="38400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1" name="Google Shape;12401;p138"/>
            <p:cNvSpPr/>
            <p:nvPr/>
          </p:nvSpPr>
          <p:spPr>
            <a:xfrm>
              <a:off x="39324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2" name="Google Shape;12402;p138"/>
            <p:cNvSpPr/>
            <p:nvPr/>
          </p:nvSpPr>
          <p:spPr>
            <a:xfrm>
              <a:off x="40248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3" name="Google Shape;12403;p138"/>
            <p:cNvSpPr/>
            <p:nvPr/>
          </p:nvSpPr>
          <p:spPr>
            <a:xfrm>
              <a:off x="41172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404" name="Google Shape;12404;p138"/>
          <p:cNvGrpSpPr/>
          <p:nvPr/>
        </p:nvGrpSpPr>
        <p:grpSpPr>
          <a:xfrm>
            <a:off x="8557211" y="3859075"/>
            <a:ext cx="586800" cy="1523237"/>
            <a:chOff x="8557211" y="3859075"/>
            <a:chExt cx="586800" cy="1523237"/>
          </a:xfrm>
        </p:grpSpPr>
        <p:sp>
          <p:nvSpPr>
            <p:cNvPr id="12405" name="Google Shape;12405;p138"/>
            <p:cNvSpPr/>
            <p:nvPr/>
          </p:nvSpPr>
          <p:spPr>
            <a:xfrm rot="10800000">
              <a:off x="8557211" y="3859075"/>
              <a:ext cx="586800" cy="1284425"/>
            </a:xfrm>
            <a:prstGeom prst="flowChartOffpageConnector">
              <a:avLst/>
            </a:prstGeom>
            <a:gradFill>
              <a:gsLst>
                <a:gs pos="0">
                  <a:schemeClr val="accent4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2406" name="Google Shape;12406;p138"/>
            <p:cNvGrpSpPr/>
            <p:nvPr/>
          </p:nvGrpSpPr>
          <p:grpSpPr>
            <a:xfrm rot="5400000">
              <a:off x="8297605" y="4762340"/>
              <a:ext cx="1105976" cy="133969"/>
              <a:chOff x="8183182" y="663852"/>
              <a:chExt cx="1475028" cy="178673"/>
            </a:xfrm>
          </p:grpSpPr>
          <p:grpSp>
            <p:nvGrpSpPr>
              <p:cNvPr id="12407" name="Google Shape;12407;p138"/>
              <p:cNvGrpSpPr/>
              <p:nvPr/>
            </p:nvGrpSpPr>
            <p:grpSpPr>
              <a:xfrm>
                <a:off x="8183182" y="774425"/>
                <a:ext cx="1178025" cy="68100"/>
                <a:chOff x="2024450" y="204150"/>
                <a:chExt cx="1178025" cy="68100"/>
              </a:xfrm>
            </p:grpSpPr>
            <p:sp>
              <p:nvSpPr>
                <p:cNvPr id="12408" name="Google Shape;12408;p138"/>
                <p:cNvSpPr/>
                <p:nvPr/>
              </p:nvSpPr>
              <p:spPr>
                <a:xfrm>
                  <a:off x="20244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409" name="Google Shape;12409;p138"/>
                <p:cNvSpPr/>
                <p:nvPr/>
              </p:nvSpPr>
              <p:spPr>
                <a:xfrm>
                  <a:off x="21477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410" name="Google Shape;12410;p138"/>
                <p:cNvSpPr/>
                <p:nvPr/>
              </p:nvSpPr>
              <p:spPr>
                <a:xfrm>
                  <a:off x="227110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411" name="Google Shape;12411;p138"/>
                <p:cNvSpPr/>
                <p:nvPr/>
              </p:nvSpPr>
              <p:spPr>
                <a:xfrm>
                  <a:off x="239442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412" name="Google Shape;12412;p138"/>
                <p:cNvSpPr/>
                <p:nvPr/>
              </p:nvSpPr>
              <p:spPr>
                <a:xfrm>
                  <a:off x="25177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413" name="Google Shape;12413;p138"/>
                <p:cNvSpPr/>
                <p:nvPr/>
              </p:nvSpPr>
              <p:spPr>
                <a:xfrm>
                  <a:off x="26410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414" name="Google Shape;12414;p138"/>
                <p:cNvSpPr/>
                <p:nvPr/>
              </p:nvSpPr>
              <p:spPr>
                <a:xfrm>
                  <a:off x="276440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415" name="Google Shape;12415;p138"/>
                <p:cNvSpPr/>
                <p:nvPr/>
              </p:nvSpPr>
              <p:spPr>
                <a:xfrm>
                  <a:off x="288772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416" name="Google Shape;12416;p138"/>
                <p:cNvSpPr/>
                <p:nvPr/>
              </p:nvSpPr>
              <p:spPr>
                <a:xfrm>
                  <a:off x="30110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417" name="Google Shape;12417;p138"/>
                <p:cNvSpPr/>
                <p:nvPr/>
              </p:nvSpPr>
              <p:spPr>
                <a:xfrm>
                  <a:off x="31343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2418" name="Google Shape;12418;p138"/>
              <p:cNvGrpSpPr/>
              <p:nvPr/>
            </p:nvGrpSpPr>
            <p:grpSpPr>
              <a:xfrm>
                <a:off x="8480185" y="663852"/>
                <a:ext cx="1178025" cy="68100"/>
                <a:chOff x="2024450" y="204150"/>
                <a:chExt cx="1178025" cy="68100"/>
              </a:xfrm>
            </p:grpSpPr>
            <p:sp>
              <p:nvSpPr>
                <p:cNvPr id="12419" name="Google Shape;12419;p138"/>
                <p:cNvSpPr/>
                <p:nvPr/>
              </p:nvSpPr>
              <p:spPr>
                <a:xfrm>
                  <a:off x="20244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420" name="Google Shape;12420;p138"/>
                <p:cNvSpPr/>
                <p:nvPr/>
              </p:nvSpPr>
              <p:spPr>
                <a:xfrm>
                  <a:off x="21477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421" name="Google Shape;12421;p138"/>
                <p:cNvSpPr/>
                <p:nvPr/>
              </p:nvSpPr>
              <p:spPr>
                <a:xfrm>
                  <a:off x="227110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422" name="Google Shape;12422;p138"/>
                <p:cNvSpPr/>
                <p:nvPr/>
              </p:nvSpPr>
              <p:spPr>
                <a:xfrm>
                  <a:off x="239442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423" name="Google Shape;12423;p138"/>
                <p:cNvSpPr/>
                <p:nvPr/>
              </p:nvSpPr>
              <p:spPr>
                <a:xfrm>
                  <a:off x="25177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424" name="Google Shape;12424;p138"/>
                <p:cNvSpPr/>
                <p:nvPr/>
              </p:nvSpPr>
              <p:spPr>
                <a:xfrm>
                  <a:off x="26410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425" name="Google Shape;12425;p138"/>
                <p:cNvSpPr/>
                <p:nvPr/>
              </p:nvSpPr>
              <p:spPr>
                <a:xfrm>
                  <a:off x="276440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426" name="Google Shape;12426;p138"/>
                <p:cNvSpPr/>
                <p:nvPr/>
              </p:nvSpPr>
              <p:spPr>
                <a:xfrm>
                  <a:off x="288772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427" name="Google Shape;12427;p138"/>
                <p:cNvSpPr/>
                <p:nvPr/>
              </p:nvSpPr>
              <p:spPr>
                <a:xfrm>
                  <a:off x="30110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428" name="Google Shape;12428;p138"/>
                <p:cNvSpPr/>
                <p:nvPr/>
              </p:nvSpPr>
              <p:spPr>
                <a:xfrm>
                  <a:off x="31343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sp>
        <p:nvSpPr>
          <p:cNvPr id="12429" name="Google Shape;12429;p138"/>
          <p:cNvSpPr txBox="1"/>
          <p:nvPr>
            <p:ph idx="8"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BLANK_7">
    <p:spTree>
      <p:nvGrpSpPr>
        <p:cNvPr id="12430" name="Shape 12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431" name="Google Shape;12431;p139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12432" name="Google Shape;12432;p139"/>
            <p:cNvSpPr/>
            <p:nvPr/>
          </p:nvSpPr>
          <p:spPr>
            <a:xfrm>
              <a:off x="597550" y="4893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33" name="Google Shape;12433;p139"/>
            <p:cNvSpPr/>
            <p:nvPr/>
          </p:nvSpPr>
          <p:spPr>
            <a:xfrm>
              <a:off x="597550" y="4780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34" name="Google Shape;12434;p139"/>
            <p:cNvSpPr/>
            <p:nvPr/>
          </p:nvSpPr>
          <p:spPr>
            <a:xfrm>
              <a:off x="597550" y="46671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35" name="Google Shape;12435;p139"/>
            <p:cNvSpPr/>
            <p:nvPr/>
          </p:nvSpPr>
          <p:spPr>
            <a:xfrm>
              <a:off x="597550" y="4553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36" name="Google Shape;12436;p139"/>
            <p:cNvSpPr/>
            <p:nvPr/>
          </p:nvSpPr>
          <p:spPr>
            <a:xfrm>
              <a:off x="597550" y="4441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37" name="Google Shape;12437;p139"/>
            <p:cNvSpPr/>
            <p:nvPr/>
          </p:nvSpPr>
          <p:spPr>
            <a:xfrm>
              <a:off x="597550" y="4328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38" name="Google Shape;12438;p139"/>
            <p:cNvSpPr/>
            <p:nvPr/>
          </p:nvSpPr>
          <p:spPr>
            <a:xfrm>
              <a:off x="597550" y="42150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39" name="Google Shape;12439;p139"/>
            <p:cNvSpPr/>
            <p:nvPr/>
          </p:nvSpPr>
          <p:spPr>
            <a:xfrm>
              <a:off x="597550" y="4101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40" name="Google Shape;12440;p139"/>
            <p:cNvSpPr/>
            <p:nvPr/>
          </p:nvSpPr>
          <p:spPr>
            <a:xfrm>
              <a:off x="597550" y="3988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41" name="Google Shape;12441;p139"/>
            <p:cNvSpPr/>
            <p:nvPr/>
          </p:nvSpPr>
          <p:spPr>
            <a:xfrm>
              <a:off x="597550" y="3875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42" name="Google Shape;12442;p139"/>
            <p:cNvSpPr/>
            <p:nvPr/>
          </p:nvSpPr>
          <p:spPr>
            <a:xfrm>
              <a:off x="597550" y="3762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43" name="Google Shape;12443;p139"/>
            <p:cNvSpPr/>
            <p:nvPr/>
          </p:nvSpPr>
          <p:spPr>
            <a:xfrm>
              <a:off x="597550" y="36496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44" name="Google Shape;12444;p139"/>
            <p:cNvSpPr/>
            <p:nvPr/>
          </p:nvSpPr>
          <p:spPr>
            <a:xfrm>
              <a:off x="597550" y="35364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45" name="Google Shape;12445;p139"/>
            <p:cNvSpPr/>
            <p:nvPr/>
          </p:nvSpPr>
          <p:spPr>
            <a:xfrm>
              <a:off x="597550" y="34232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46" name="Google Shape;12446;p139"/>
            <p:cNvSpPr/>
            <p:nvPr/>
          </p:nvSpPr>
          <p:spPr>
            <a:xfrm>
              <a:off x="597550" y="33100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47" name="Google Shape;12447;p139"/>
            <p:cNvSpPr/>
            <p:nvPr/>
          </p:nvSpPr>
          <p:spPr>
            <a:xfrm>
              <a:off x="597550" y="31967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48" name="Google Shape;12448;p139"/>
            <p:cNvSpPr/>
            <p:nvPr/>
          </p:nvSpPr>
          <p:spPr>
            <a:xfrm>
              <a:off x="597550" y="30835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49" name="Google Shape;12449;p139"/>
            <p:cNvSpPr/>
            <p:nvPr/>
          </p:nvSpPr>
          <p:spPr>
            <a:xfrm>
              <a:off x="597550" y="29703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50" name="Google Shape;12450;p139"/>
            <p:cNvSpPr/>
            <p:nvPr/>
          </p:nvSpPr>
          <p:spPr>
            <a:xfrm>
              <a:off x="597550" y="28578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51" name="Google Shape;12451;p139"/>
            <p:cNvSpPr/>
            <p:nvPr/>
          </p:nvSpPr>
          <p:spPr>
            <a:xfrm>
              <a:off x="597550" y="27446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52" name="Google Shape;12452;p139"/>
            <p:cNvSpPr/>
            <p:nvPr/>
          </p:nvSpPr>
          <p:spPr>
            <a:xfrm>
              <a:off x="597550" y="263140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53" name="Google Shape;12453;p139"/>
            <p:cNvSpPr/>
            <p:nvPr/>
          </p:nvSpPr>
          <p:spPr>
            <a:xfrm>
              <a:off x="597550" y="251817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54" name="Google Shape;12454;p139"/>
            <p:cNvSpPr/>
            <p:nvPr/>
          </p:nvSpPr>
          <p:spPr>
            <a:xfrm>
              <a:off x="597550" y="24049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55" name="Google Shape;12455;p139"/>
            <p:cNvSpPr/>
            <p:nvPr/>
          </p:nvSpPr>
          <p:spPr>
            <a:xfrm>
              <a:off x="597550" y="22917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56" name="Google Shape;12456;p139"/>
            <p:cNvSpPr/>
            <p:nvPr/>
          </p:nvSpPr>
          <p:spPr>
            <a:xfrm>
              <a:off x="597550" y="21792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57" name="Google Shape;12457;p139"/>
            <p:cNvSpPr/>
            <p:nvPr/>
          </p:nvSpPr>
          <p:spPr>
            <a:xfrm>
              <a:off x="597550" y="20660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58" name="Google Shape;12458;p139"/>
            <p:cNvSpPr/>
            <p:nvPr/>
          </p:nvSpPr>
          <p:spPr>
            <a:xfrm>
              <a:off x="597550" y="19528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59" name="Google Shape;12459;p139"/>
            <p:cNvSpPr/>
            <p:nvPr/>
          </p:nvSpPr>
          <p:spPr>
            <a:xfrm>
              <a:off x="597550" y="1839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60" name="Google Shape;12460;p139"/>
            <p:cNvSpPr/>
            <p:nvPr/>
          </p:nvSpPr>
          <p:spPr>
            <a:xfrm>
              <a:off x="597550" y="1726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61" name="Google Shape;12461;p139"/>
            <p:cNvSpPr/>
            <p:nvPr/>
          </p:nvSpPr>
          <p:spPr>
            <a:xfrm>
              <a:off x="597550" y="16131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62" name="Google Shape;12462;p139"/>
            <p:cNvSpPr/>
            <p:nvPr/>
          </p:nvSpPr>
          <p:spPr>
            <a:xfrm>
              <a:off x="597550" y="1499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63" name="Google Shape;12463;p139"/>
            <p:cNvSpPr/>
            <p:nvPr/>
          </p:nvSpPr>
          <p:spPr>
            <a:xfrm>
              <a:off x="597550" y="1387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64" name="Google Shape;12464;p139"/>
            <p:cNvSpPr/>
            <p:nvPr/>
          </p:nvSpPr>
          <p:spPr>
            <a:xfrm>
              <a:off x="597550" y="1274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65" name="Google Shape;12465;p139"/>
            <p:cNvSpPr/>
            <p:nvPr/>
          </p:nvSpPr>
          <p:spPr>
            <a:xfrm>
              <a:off x="597550" y="11610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66" name="Google Shape;12466;p139"/>
            <p:cNvSpPr/>
            <p:nvPr/>
          </p:nvSpPr>
          <p:spPr>
            <a:xfrm>
              <a:off x="597550" y="1047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67" name="Google Shape;12467;p139"/>
            <p:cNvSpPr/>
            <p:nvPr/>
          </p:nvSpPr>
          <p:spPr>
            <a:xfrm>
              <a:off x="597550" y="934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68" name="Google Shape;12468;p139"/>
            <p:cNvSpPr/>
            <p:nvPr/>
          </p:nvSpPr>
          <p:spPr>
            <a:xfrm>
              <a:off x="597550" y="821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69" name="Google Shape;12469;p139"/>
            <p:cNvSpPr/>
            <p:nvPr/>
          </p:nvSpPr>
          <p:spPr>
            <a:xfrm>
              <a:off x="597550" y="708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470" name="Google Shape;12470;p139"/>
          <p:cNvSpPr txBox="1"/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2471" name="Google Shape;12471;p139"/>
          <p:cNvSpPr txBox="1"/>
          <p:nvPr>
            <p:ph idx="2" type="title"/>
          </p:nvPr>
        </p:nvSpPr>
        <p:spPr>
          <a:xfrm>
            <a:off x="2152068" y="1512817"/>
            <a:ext cx="18279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2472" name="Google Shape;12472;p139"/>
          <p:cNvSpPr txBox="1"/>
          <p:nvPr>
            <p:ph idx="1" type="subTitle"/>
          </p:nvPr>
        </p:nvSpPr>
        <p:spPr>
          <a:xfrm>
            <a:off x="1992918" y="1911375"/>
            <a:ext cx="2146200" cy="46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73" name="Google Shape;12473;p139"/>
          <p:cNvSpPr txBox="1"/>
          <p:nvPr>
            <p:ph idx="3" type="title"/>
          </p:nvPr>
        </p:nvSpPr>
        <p:spPr>
          <a:xfrm>
            <a:off x="2152068" y="2624681"/>
            <a:ext cx="18279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2474" name="Google Shape;12474;p139"/>
          <p:cNvSpPr txBox="1"/>
          <p:nvPr>
            <p:ph idx="4" type="subTitle"/>
          </p:nvPr>
        </p:nvSpPr>
        <p:spPr>
          <a:xfrm>
            <a:off x="1992918" y="3019025"/>
            <a:ext cx="2146200" cy="46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75" name="Google Shape;12475;p139"/>
          <p:cNvSpPr txBox="1"/>
          <p:nvPr>
            <p:ph idx="5" type="title"/>
          </p:nvPr>
        </p:nvSpPr>
        <p:spPr>
          <a:xfrm>
            <a:off x="6055343" y="2624681"/>
            <a:ext cx="18279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2476" name="Google Shape;12476;p139"/>
          <p:cNvSpPr txBox="1"/>
          <p:nvPr>
            <p:ph idx="6" type="subTitle"/>
          </p:nvPr>
        </p:nvSpPr>
        <p:spPr>
          <a:xfrm>
            <a:off x="5896193" y="3019032"/>
            <a:ext cx="2146200" cy="46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77" name="Google Shape;12477;p139"/>
          <p:cNvSpPr txBox="1"/>
          <p:nvPr>
            <p:ph idx="7" type="title"/>
          </p:nvPr>
        </p:nvSpPr>
        <p:spPr>
          <a:xfrm>
            <a:off x="6055343" y="1512817"/>
            <a:ext cx="18279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2478" name="Google Shape;12478;p139"/>
          <p:cNvSpPr txBox="1"/>
          <p:nvPr>
            <p:ph idx="8" type="subTitle"/>
          </p:nvPr>
        </p:nvSpPr>
        <p:spPr>
          <a:xfrm>
            <a:off x="5896193" y="1911375"/>
            <a:ext cx="2146200" cy="46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79" name="Google Shape;12479;p139"/>
          <p:cNvSpPr txBox="1"/>
          <p:nvPr>
            <p:ph idx="9" type="title"/>
          </p:nvPr>
        </p:nvSpPr>
        <p:spPr>
          <a:xfrm>
            <a:off x="2152068" y="3733187"/>
            <a:ext cx="18279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2480" name="Google Shape;12480;p139"/>
          <p:cNvSpPr txBox="1"/>
          <p:nvPr>
            <p:ph idx="13" type="subTitle"/>
          </p:nvPr>
        </p:nvSpPr>
        <p:spPr>
          <a:xfrm>
            <a:off x="1992918" y="4126675"/>
            <a:ext cx="2146200" cy="46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81" name="Google Shape;12481;p139"/>
          <p:cNvSpPr txBox="1"/>
          <p:nvPr>
            <p:ph idx="14" type="title"/>
          </p:nvPr>
        </p:nvSpPr>
        <p:spPr>
          <a:xfrm>
            <a:off x="6055343" y="3733187"/>
            <a:ext cx="18279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2482" name="Google Shape;12482;p139"/>
          <p:cNvSpPr txBox="1"/>
          <p:nvPr>
            <p:ph idx="15" type="subTitle"/>
          </p:nvPr>
        </p:nvSpPr>
        <p:spPr>
          <a:xfrm>
            <a:off x="5896193" y="4126677"/>
            <a:ext cx="2146200" cy="46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83" name="Google Shape;12483;p139"/>
          <p:cNvSpPr/>
          <p:nvPr/>
        </p:nvSpPr>
        <p:spPr>
          <a:xfrm>
            <a:off x="1455" y="-88855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484" name="Google Shape;12484;p139"/>
          <p:cNvGrpSpPr/>
          <p:nvPr/>
        </p:nvGrpSpPr>
        <p:grpSpPr>
          <a:xfrm rot="-5400000">
            <a:off x="-146785" y="231721"/>
            <a:ext cx="883262" cy="242091"/>
            <a:chOff x="2300350" y="2601250"/>
            <a:chExt cx="2275275" cy="623625"/>
          </a:xfrm>
        </p:grpSpPr>
        <p:sp>
          <p:nvSpPr>
            <p:cNvPr id="12485" name="Google Shape;12485;p139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86" name="Google Shape;12486;p139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87" name="Google Shape;12487;p139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88" name="Google Shape;12488;p139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89" name="Google Shape;12489;p139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90" name="Google Shape;12490;p139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491" name="Google Shape;12491;p139"/>
          <p:cNvGrpSpPr/>
          <p:nvPr/>
        </p:nvGrpSpPr>
        <p:grpSpPr>
          <a:xfrm>
            <a:off x="1685767" y="463191"/>
            <a:ext cx="1105976" cy="133969"/>
            <a:chOff x="8183182" y="663852"/>
            <a:chExt cx="1475028" cy="178673"/>
          </a:xfrm>
        </p:grpSpPr>
        <p:grpSp>
          <p:nvGrpSpPr>
            <p:cNvPr id="12492" name="Google Shape;12492;p139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12493" name="Google Shape;12493;p139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94" name="Google Shape;12494;p139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95" name="Google Shape;12495;p139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96" name="Google Shape;12496;p139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97" name="Google Shape;12497;p139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98" name="Google Shape;12498;p139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99" name="Google Shape;12499;p139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00" name="Google Shape;12500;p139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01" name="Google Shape;12501;p139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02" name="Google Shape;12502;p139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503" name="Google Shape;12503;p139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12504" name="Google Shape;12504;p139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05" name="Google Shape;12505;p139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06" name="Google Shape;12506;p139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07" name="Google Shape;12507;p139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08" name="Google Shape;12508;p139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09" name="Google Shape;12509;p139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10" name="Google Shape;12510;p139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11" name="Google Shape;12511;p139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12" name="Google Shape;12512;p139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13" name="Google Shape;12513;p139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514" name="Google Shape;12514;p139"/>
          <p:cNvSpPr/>
          <p:nvPr/>
        </p:nvSpPr>
        <p:spPr>
          <a:xfrm flipH="1">
            <a:off x="8167370" y="756229"/>
            <a:ext cx="1994700" cy="68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15" name="Google Shape;12515;p139"/>
          <p:cNvSpPr/>
          <p:nvPr/>
        </p:nvSpPr>
        <p:spPr>
          <a:xfrm flipH="1">
            <a:off x="7864270" y="476929"/>
            <a:ext cx="1994700" cy="68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516" name="Google Shape;12516;p139"/>
          <p:cNvGrpSpPr/>
          <p:nvPr/>
        </p:nvGrpSpPr>
        <p:grpSpPr>
          <a:xfrm rot="5400000">
            <a:off x="6864300" y="-51175"/>
            <a:ext cx="98902" cy="553090"/>
            <a:chOff x="4898850" y="4820550"/>
            <a:chExt cx="98902" cy="553090"/>
          </a:xfrm>
        </p:grpSpPr>
        <p:sp>
          <p:nvSpPr>
            <p:cNvPr id="12517" name="Google Shape;12517;p139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18" name="Google Shape;12518;p139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19" name="Google Shape;12519;p139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20" name="Google Shape;12520;p139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21" name="Google Shape;12521;p139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522" name="Google Shape;12522;p139"/>
          <p:cNvGrpSpPr/>
          <p:nvPr/>
        </p:nvGrpSpPr>
        <p:grpSpPr>
          <a:xfrm rot="5400000">
            <a:off x="975" y="4180500"/>
            <a:ext cx="98902" cy="553090"/>
            <a:chOff x="4898850" y="4820550"/>
            <a:chExt cx="98902" cy="553090"/>
          </a:xfrm>
        </p:grpSpPr>
        <p:sp>
          <p:nvSpPr>
            <p:cNvPr id="12523" name="Google Shape;12523;p139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24" name="Google Shape;12524;p139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25" name="Google Shape;12525;p139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26" name="Google Shape;12526;p139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27" name="Google Shape;12527;p139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528" name="Google Shape;12528;p139"/>
          <p:cNvGrpSpPr/>
          <p:nvPr/>
        </p:nvGrpSpPr>
        <p:grpSpPr>
          <a:xfrm flipH="1">
            <a:off x="-799254" y="4748605"/>
            <a:ext cx="1823016" cy="196994"/>
            <a:chOff x="7857346" y="4002005"/>
            <a:chExt cx="1823016" cy="196994"/>
          </a:xfrm>
        </p:grpSpPr>
        <p:sp>
          <p:nvSpPr>
            <p:cNvPr id="12529" name="Google Shape;12529;p139"/>
            <p:cNvSpPr/>
            <p:nvPr/>
          </p:nvSpPr>
          <p:spPr>
            <a:xfrm>
              <a:off x="7956216" y="4048371"/>
              <a:ext cx="1724145" cy="150627"/>
            </a:xfrm>
            <a:custGeom>
              <a:rect b="b" l="l" r="r" t="t"/>
              <a:pathLst>
                <a:path extrusionOk="0" fill="none" h="4834" w="55332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30" name="Google Shape;12530;p139"/>
            <p:cNvSpPr/>
            <p:nvPr/>
          </p:nvSpPr>
          <p:spPr>
            <a:xfrm>
              <a:off x="7857346" y="400200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31" name="Google Shape;12531;p139"/>
            <p:cNvSpPr/>
            <p:nvPr/>
          </p:nvSpPr>
          <p:spPr>
            <a:xfrm>
              <a:off x="7882087" y="4026715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32" name="Google Shape;12532;p139"/>
          <p:cNvSpPr/>
          <p:nvPr/>
        </p:nvSpPr>
        <p:spPr>
          <a:xfrm rot="10800000">
            <a:off x="8557211" y="4011475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533" name="Google Shape;12533;p139"/>
          <p:cNvGrpSpPr/>
          <p:nvPr/>
        </p:nvGrpSpPr>
        <p:grpSpPr>
          <a:xfrm rot="5400000">
            <a:off x="8520259" y="4079074"/>
            <a:ext cx="302065" cy="1520982"/>
            <a:chOff x="-108754" y="2690919"/>
            <a:chExt cx="302065" cy="1520982"/>
          </a:xfrm>
        </p:grpSpPr>
        <p:sp>
          <p:nvSpPr>
            <p:cNvPr id="12534" name="Google Shape;12534;p139"/>
            <p:cNvSpPr/>
            <p:nvPr/>
          </p:nvSpPr>
          <p:spPr>
            <a:xfrm>
              <a:off x="-62388" y="2782841"/>
              <a:ext cx="209364" cy="1335580"/>
            </a:xfrm>
            <a:custGeom>
              <a:rect b="b" l="l" r="r" t="t"/>
              <a:pathLst>
                <a:path extrusionOk="0" fill="none" h="42862" w="6719">
                  <a:moveTo>
                    <a:pt x="0" y="42862"/>
                  </a:moveTo>
                  <a:lnTo>
                    <a:pt x="0" y="23799"/>
                  </a:lnTo>
                  <a:lnTo>
                    <a:pt x="6718" y="17056"/>
                  </a:lnTo>
                  <a:lnTo>
                    <a:pt x="6718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35" name="Google Shape;12535;p139"/>
            <p:cNvSpPr/>
            <p:nvPr/>
          </p:nvSpPr>
          <p:spPr>
            <a:xfrm>
              <a:off x="101358" y="2690919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1"/>
                  </a:moveTo>
                  <a:cubicBezTo>
                    <a:pt x="2281" y="1"/>
                    <a:pt x="2951" y="645"/>
                    <a:pt x="2951" y="1463"/>
                  </a:cubicBezTo>
                  <a:cubicBezTo>
                    <a:pt x="2951" y="2281"/>
                    <a:pt x="2281" y="2951"/>
                    <a:pt x="1463" y="2951"/>
                  </a:cubicBezTo>
                  <a:cubicBezTo>
                    <a:pt x="645" y="2951"/>
                    <a:pt x="1" y="2281"/>
                    <a:pt x="1" y="1463"/>
                  </a:cubicBezTo>
                  <a:cubicBezTo>
                    <a:pt x="1" y="645"/>
                    <a:pt x="645" y="1"/>
                    <a:pt x="1463" y="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36" name="Google Shape;12536;p139"/>
            <p:cNvSpPr/>
            <p:nvPr/>
          </p:nvSpPr>
          <p:spPr>
            <a:xfrm>
              <a:off x="125320" y="2714881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4" y="0"/>
                  </a:moveTo>
                  <a:cubicBezTo>
                    <a:pt x="322" y="0"/>
                    <a:pt x="0" y="322"/>
                    <a:pt x="0" y="694"/>
                  </a:cubicBezTo>
                  <a:cubicBezTo>
                    <a:pt x="0" y="1091"/>
                    <a:pt x="322" y="1388"/>
                    <a:pt x="694" y="1388"/>
                  </a:cubicBezTo>
                  <a:cubicBezTo>
                    <a:pt x="1091" y="1388"/>
                    <a:pt x="1388" y="1091"/>
                    <a:pt x="1388" y="694"/>
                  </a:cubicBezTo>
                  <a:cubicBezTo>
                    <a:pt x="1388" y="322"/>
                    <a:pt x="1091" y="0"/>
                    <a:pt x="6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37" name="Google Shape;12537;p139"/>
            <p:cNvSpPr/>
            <p:nvPr/>
          </p:nvSpPr>
          <p:spPr>
            <a:xfrm>
              <a:off x="-108754" y="4119948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88" y="0"/>
                  </a:moveTo>
                  <a:cubicBezTo>
                    <a:pt x="2306" y="0"/>
                    <a:pt x="2951" y="670"/>
                    <a:pt x="2951" y="1463"/>
                  </a:cubicBezTo>
                  <a:cubicBezTo>
                    <a:pt x="2951" y="2281"/>
                    <a:pt x="2306" y="2950"/>
                    <a:pt x="1488" y="2950"/>
                  </a:cubicBezTo>
                  <a:cubicBezTo>
                    <a:pt x="670" y="2950"/>
                    <a:pt x="1" y="2281"/>
                    <a:pt x="1" y="1463"/>
                  </a:cubicBezTo>
                  <a:cubicBezTo>
                    <a:pt x="1" y="670"/>
                    <a:pt x="670" y="0"/>
                    <a:pt x="1488" y="0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38" name="Google Shape;12538;p139"/>
            <p:cNvSpPr/>
            <p:nvPr/>
          </p:nvSpPr>
          <p:spPr>
            <a:xfrm>
              <a:off x="-84013" y="4144658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539" name="Google Shape;12539;p139"/>
          <p:cNvGrpSpPr/>
          <p:nvPr/>
        </p:nvGrpSpPr>
        <p:grpSpPr>
          <a:xfrm>
            <a:off x="3945551" y="4775319"/>
            <a:ext cx="1252897" cy="51000"/>
            <a:chOff x="2915381" y="4104819"/>
            <a:chExt cx="1252897" cy="51000"/>
          </a:xfrm>
        </p:grpSpPr>
        <p:sp>
          <p:nvSpPr>
            <p:cNvPr id="12540" name="Google Shape;12540;p139"/>
            <p:cNvSpPr/>
            <p:nvPr/>
          </p:nvSpPr>
          <p:spPr>
            <a:xfrm>
              <a:off x="2915381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41" name="Google Shape;12541;p139"/>
            <p:cNvSpPr/>
            <p:nvPr/>
          </p:nvSpPr>
          <p:spPr>
            <a:xfrm>
              <a:off x="3007850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42" name="Google Shape;12542;p139"/>
            <p:cNvSpPr/>
            <p:nvPr/>
          </p:nvSpPr>
          <p:spPr>
            <a:xfrm>
              <a:off x="3100319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43" name="Google Shape;12543;p139"/>
            <p:cNvSpPr/>
            <p:nvPr/>
          </p:nvSpPr>
          <p:spPr>
            <a:xfrm>
              <a:off x="3192788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44" name="Google Shape;12544;p139"/>
            <p:cNvSpPr/>
            <p:nvPr/>
          </p:nvSpPr>
          <p:spPr>
            <a:xfrm>
              <a:off x="328525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45" name="Google Shape;12545;p139"/>
            <p:cNvSpPr/>
            <p:nvPr/>
          </p:nvSpPr>
          <p:spPr>
            <a:xfrm>
              <a:off x="3377726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46" name="Google Shape;12546;p139"/>
            <p:cNvSpPr/>
            <p:nvPr/>
          </p:nvSpPr>
          <p:spPr>
            <a:xfrm>
              <a:off x="3470195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47" name="Google Shape;12547;p139"/>
            <p:cNvSpPr/>
            <p:nvPr/>
          </p:nvSpPr>
          <p:spPr>
            <a:xfrm>
              <a:off x="3562664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48" name="Google Shape;12548;p139"/>
            <p:cNvSpPr/>
            <p:nvPr/>
          </p:nvSpPr>
          <p:spPr>
            <a:xfrm>
              <a:off x="3655133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49" name="Google Shape;12549;p139"/>
            <p:cNvSpPr/>
            <p:nvPr/>
          </p:nvSpPr>
          <p:spPr>
            <a:xfrm>
              <a:off x="3747602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50" name="Google Shape;12550;p139"/>
            <p:cNvSpPr/>
            <p:nvPr/>
          </p:nvSpPr>
          <p:spPr>
            <a:xfrm>
              <a:off x="38400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51" name="Google Shape;12551;p139"/>
            <p:cNvSpPr/>
            <p:nvPr/>
          </p:nvSpPr>
          <p:spPr>
            <a:xfrm>
              <a:off x="39324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52" name="Google Shape;12552;p139"/>
            <p:cNvSpPr/>
            <p:nvPr/>
          </p:nvSpPr>
          <p:spPr>
            <a:xfrm>
              <a:off x="40248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53" name="Google Shape;12553;p139"/>
            <p:cNvSpPr/>
            <p:nvPr/>
          </p:nvSpPr>
          <p:spPr>
            <a:xfrm>
              <a:off x="41172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BLANK_15">
    <p:spTree>
      <p:nvGrpSpPr>
        <p:cNvPr id="12554" name="Shape 12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55" name="Google Shape;12555;p140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12556" name="Google Shape;12556;p140"/>
            <p:cNvSpPr/>
            <p:nvPr/>
          </p:nvSpPr>
          <p:spPr>
            <a:xfrm>
              <a:off x="597550" y="4893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57" name="Google Shape;12557;p140"/>
            <p:cNvSpPr/>
            <p:nvPr/>
          </p:nvSpPr>
          <p:spPr>
            <a:xfrm>
              <a:off x="597550" y="4780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58" name="Google Shape;12558;p140"/>
            <p:cNvSpPr/>
            <p:nvPr/>
          </p:nvSpPr>
          <p:spPr>
            <a:xfrm>
              <a:off x="597550" y="46671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59" name="Google Shape;12559;p140"/>
            <p:cNvSpPr/>
            <p:nvPr/>
          </p:nvSpPr>
          <p:spPr>
            <a:xfrm>
              <a:off x="597550" y="4553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60" name="Google Shape;12560;p140"/>
            <p:cNvSpPr/>
            <p:nvPr/>
          </p:nvSpPr>
          <p:spPr>
            <a:xfrm>
              <a:off x="597550" y="4441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61" name="Google Shape;12561;p140"/>
            <p:cNvSpPr/>
            <p:nvPr/>
          </p:nvSpPr>
          <p:spPr>
            <a:xfrm>
              <a:off x="597550" y="4328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62" name="Google Shape;12562;p140"/>
            <p:cNvSpPr/>
            <p:nvPr/>
          </p:nvSpPr>
          <p:spPr>
            <a:xfrm>
              <a:off x="597550" y="42150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63" name="Google Shape;12563;p140"/>
            <p:cNvSpPr/>
            <p:nvPr/>
          </p:nvSpPr>
          <p:spPr>
            <a:xfrm>
              <a:off x="597550" y="4101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64" name="Google Shape;12564;p140"/>
            <p:cNvSpPr/>
            <p:nvPr/>
          </p:nvSpPr>
          <p:spPr>
            <a:xfrm>
              <a:off x="597550" y="3988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65" name="Google Shape;12565;p140"/>
            <p:cNvSpPr/>
            <p:nvPr/>
          </p:nvSpPr>
          <p:spPr>
            <a:xfrm>
              <a:off x="597550" y="3875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66" name="Google Shape;12566;p140"/>
            <p:cNvSpPr/>
            <p:nvPr/>
          </p:nvSpPr>
          <p:spPr>
            <a:xfrm>
              <a:off x="597550" y="3762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67" name="Google Shape;12567;p140"/>
            <p:cNvSpPr/>
            <p:nvPr/>
          </p:nvSpPr>
          <p:spPr>
            <a:xfrm>
              <a:off x="597550" y="36496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68" name="Google Shape;12568;p140"/>
            <p:cNvSpPr/>
            <p:nvPr/>
          </p:nvSpPr>
          <p:spPr>
            <a:xfrm>
              <a:off x="597550" y="35364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69" name="Google Shape;12569;p140"/>
            <p:cNvSpPr/>
            <p:nvPr/>
          </p:nvSpPr>
          <p:spPr>
            <a:xfrm>
              <a:off x="597550" y="34232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70" name="Google Shape;12570;p140"/>
            <p:cNvSpPr/>
            <p:nvPr/>
          </p:nvSpPr>
          <p:spPr>
            <a:xfrm>
              <a:off x="597550" y="33100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71" name="Google Shape;12571;p140"/>
            <p:cNvSpPr/>
            <p:nvPr/>
          </p:nvSpPr>
          <p:spPr>
            <a:xfrm>
              <a:off x="597550" y="31967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72" name="Google Shape;12572;p140"/>
            <p:cNvSpPr/>
            <p:nvPr/>
          </p:nvSpPr>
          <p:spPr>
            <a:xfrm>
              <a:off x="597550" y="30835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73" name="Google Shape;12573;p140"/>
            <p:cNvSpPr/>
            <p:nvPr/>
          </p:nvSpPr>
          <p:spPr>
            <a:xfrm>
              <a:off x="597550" y="29703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74" name="Google Shape;12574;p140"/>
            <p:cNvSpPr/>
            <p:nvPr/>
          </p:nvSpPr>
          <p:spPr>
            <a:xfrm>
              <a:off x="597550" y="28578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75" name="Google Shape;12575;p140"/>
            <p:cNvSpPr/>
            <p:nvPr/>
          </p:nvSpPr>
          <p:spPr>
            <a:xfrm>
              <a:off x="597550" y="27446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76" name="Google Shape;12576;p140"/>
            <p:cNvSpPr/>
            <p:nvPr/>
          </p:nvSpPr>
          <p:spPr>
            <a:xfrm>
              <a:off x="597550" y="263140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77" name="Google Shape;12577;p140"/>
            <p:cNvSpPr/>
            <p:nvPr/>
          </p:nvSpPr>
          <p:spPr>
            <a:xfrm>
              <a:off x="597550" y="251817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78" name="Google Shape;12578;p140"/>
            <p:cNvSpPr/>
            <p:nvPr/>
          </p:nvSpPr>
          <p:spPr>
            <a:xfrm>
              <a:off x="597550" y="24049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79" name="Google Shape;12579;p140"/>
            <p:cNvSpPr/>
            <p:nvPr/>
          </p:nvSpPr>
          <p:spPr>
            <a:xfrm>
              <a:off x="597550" y="22917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80" name="Google Shape;12580;p140"/>
            <p:cNvSpPr/>
            <p:nvPr/>
          </p:nvSpPr>
          <p:spPr>
            <a:xfrm>
              <a:off x="597550" y="21792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81" name="Google Shape;12581;p140"/>
            <p:cNvSpPr/>
            <p:nvPr/>
          </p:nvSpPr>
          <p:spPr>
            <a:xfrm>
              <a:off x="597550" y="20660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82" name="Google Shape;12582;p140"/>
            <p:cNvSpPr/>
            <p:nvPr/>
          </p:nvSpPr>
          <p:spPr>
            <a:xfrm>
              <a:off x="597550" y="19528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83" name="Google Shape;12583;p140"/>
            <p:cNvSpPr/>
            <p:nvPr/>
          </p:nvSpPr>
          <p:spPr>
            <a:xfrm>
              <a:off x="597550" y="1839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84" name="Google Shape;12584;p140"/>
            <p:cNvSpPr/>
            <p:nvPr/>
          </p:nvSpPr>
          <p:spPr>
            <a:xfrm>
              <a:off x="597550" y="1726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85" name="Google Shape;12585;p140"/>
            <p:cNvSpPr/>
            <p:nvPr/>
          </p:nvSpPr>
          <p:spPr>
            <a:xfrm>
              <a:off x="597550" y="16131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86" name="Google Shape;12586;p140"/>
            <p:cNvSpPr/>
            <p:nvPr/>
          </p:nvSpPr>
          <p:spPr>
            <a:xfrm>
              <a:off x="597550" y="1499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87" name="Google Shape;12587;p140"/>
            <p:cNvSpPr/>
            <p:nvPr/>
          </p:nvSpPr>
          <p:spPr>
            <a:xfrm>
              <a:off x="597550" y="1387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88" name="Google Shape;12588;p140"/>
            <p:cNvSpPr/>
            <p:nvPr/>
          </p:nvSpPr>
          <p:spPr>
            <a:xfrm>
              <a:off x="597550" y="1274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89" name="Google Shape;12589;p140"/>
            <p:cNvSpPr/>
            <p:nvPr/>
          </p:nvSpPr>
          <p:spPr>
            <a:xfrm>
              <a:off x="597550" y="11610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90" name="Google Shape;12590;p140"/>
            <p:cNvSpPr/>
            <p:nvPr/>
          </p:nvSpPr>
          <p:spPr>
            <a:xfrm>
              <a:off x="597550" y="1047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91" name="Google Shape;12591;p140"/>
            <p:cNvSpPr/>
            <p:nvPr/>
          </p:nvSpPr>
          <p:spPr>
            <a:xfrm>
              <a:off x="597550" y="934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92" name="Google Shape;12592;p140"/>
            <p:cNvSpPr/>
            <p:nvPr/>
          </p:nvSpPr>
          <p:spPr>
            <a:xfrm>
              <a:off x="597550" y="821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93" name="Google Shape;12593;p140"/>
            <p:cNvSpPr/>
            <p:nvPr/>
          </p:nvSpPr>
          <p:spPr>
            <a:xfrm>
              <a:off x="597550" y="708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594" name="Google Shape;12594;p140"/>
          <p:cNvGrpSpPr/>
          <p:nvPr/>
        </p:nvGrpSpPr>
        <p:grpSpPr>
          <a:xfrm>
            <a:off x="4674957" y="4956042"/>
            <a:ext cx="1520982" cy="302065"/>
            <a:chOff x="5642557" y="-150670"/>
            <a:chExt cx="1520982" cy="302065"/>
          </a:xfrm>
        </p:grpSpPr>
        <p:sp>
          <p:nvSpPr>
            <p:cNvPr id="12595" name="Google Shape;12595;p140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96" name="Google Shape;12596;p140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97" name="Google Shape;12597;p140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98" name="Google Shape;12598;p140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99" name="Google Shape;12599;p140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600" name="Google Shape;12600;p140"/>
          <p:cNvGrpSpPr/>
          <p:nvPr/>
        </p:nvGrpSpPr>
        <p:grpSpPr>
          <a:xfrm rot="5400000">
            <a:off x="85100" y="2306825"/>
            <a:ext cx="98902" cy="553090"/>
            <a:chOff x="4898850" y="4820550"/>
            <a:chExt cx="98902" cy="553090"/>
          </a:xfrm>
        </p:grpSpPr>
        <p:sp>
          <p:nvSpPr>
            <p:cNvPr id="12601" name="Google Shape;12601;p140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02" name="Google Shape;12602;p140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03" name="Google Shape;12603;p140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04" name="Google Shape;12604;p140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05" name="Google Shape;12605;p140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606" name="Google Shape;12606;p140"/>
          <p:cNvGrpSpPr/>
          <p:nvPr/>
        </p:nvGrpSpPr>
        <p:grpSpPr>
          <a:xfrm>
            <a:off x="-1744592" y="3592129"/>
            <a:ext cx="2297800" cy="347400"/>
            <a:chOff x="-1439792" y="3592129"/>
            <a:chExt cx="2297800" cy="347400"/>
          </a:xfrm>
        </p:grpSpPr>
        <p:sp>
          <p:nvSpPr>
            <p:cNvPr id="12607" name="Google Shape;12607;p140"/>
            <p:cNvSpPr/>
            <p:nvPr/>
          </p:nvSpPr>
          <p:spPr>
            <a:xfrm>
              <a:off x="-1439792" y="3871429"/>
              <a:ext cx="1994700" cy="681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08" name="Google Shape;12608;p140"/>
            <p:cNvSpPr/>
            <p:nvPr/>
          </p:nvSpPr>
          <p:spPr>
            <a:xfrm>
              <a:off x="-1136692" y="3592129"/>
              <a:ext cx="1994700" cy="681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609" name="Google Shape;12609;p140"/>
          <p:cNvSpPr/>
          <p:nvPr/>
        </p:nvSpPr>
        <p:spPr>
          <a:xfrm rot="10800000">
            <a:off x="414162" y="4465664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610" name="Google Shape;12610;p140"/>
          <p:cNvGrpSpPr/>
          <p:nvPr/>
        </p:nvGrpSpPr>
        <p:grpSpPr>
          <a:xfrm>
            <a:off x="-222733" y="225814"/>
            <a:ext cx="1507157" cy="586800"/>
            <a:chOff x="-222733" y="225814"/>
            <a:chExt cx="1507157" cy="586800"/>
          </a:xfrm>
        </p:grpSpPr>
        <p:sp>
          <p:nvSpPr>
            <p:cNvPr id="12611" name="Google Shape;12611;p140"/>
            <p:cNvSpPr/>
            <p:nvPr/>
          </p:nvSpPr>
          <p:spPr>
            <a:xfrm rot="-5400000">
              <a:off x="348812" y="-122999"/>
              <a:ext cx="586800" cy="1284425"/>
            </a:xfrm>
            <a:prstGeom prst="flowChartOffpageConnector">
              <a:avLst/>
            </a:prstGeom>
            <a:gradFill>
              <a:gsLst>
                <a:gs pos="0">
                  <a:schemeClr val="accent4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2612" name="Google Shape;12612;p140"/>
            <p:cNvGrpSpPr/>
            <p:nvPr/>
          </p:nvGrpSpPr>
          <p:grpSpPr>
            <a:xfrm>
              <a:off x="-222733" y="452241"/>
              <a:ext cx="1105976" cy="133969"/>
              <a:chOff x="8183182" y="663852"/>
              <a:chExt cx="1475028" cy="178673"/>
            </a:xfrm>
          </p:grpSpPr>
          <p:grpSp>
            <p:nvGrpSpPr>
              <p:cNvPr id="12613" name="Google Shape;12613;p140"/>
              <p:cNvGrpSpPr/>
              <p:nvPr/>
            </p:nvGrpSpPr>
            <p:grpSpPr>
              <a:xfrm>
                <a:off x="8183182" y="774425"/>
                <a:ext cx="1178025" cy="68100"/>
                <a:chOff x="2024450" y="204150"/>
                <a:chExt cx="1178025" cy="68100"/>
              </a:xfrm>
            </p:grpSpPr>
            <p:sp>
              <p:nvSpPr>
                <p:cNvPr id="12614" name="Google Shape;12614;p140"/>
                <p:cNvSpPr/>
                <p:nvPr/>
              </p:nvSpPr>
              <p:spPr>
                <a:xfrm>
                  <a:off x="20244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615" name="Google Shape;12615;p140"/>
                <p:cNvSpPr/>
                <p:nvPr/>
              </p:nvSpPr>
              <p:spPr>
                <a:xfrm>
                  <a:off x="21477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616" name="Google Shape;12616;p140"/>
                <p:cNvSpPr/>
                <p:nvPr/>
              </p:nvSpPr>
              <p:spPr>
                <a:xfrm>
                  <a:off x="227110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617" name="Google Shape;12617;p140"/>
                <p:cNvSpPr/>
                <p:nvPr/>
              </p:nvSpPr>
              <p:spPr>
                <a:xfrm>
                  <a:off x="239442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618" name="Google Shape;12618;p140"/>
                <p:cNvSpPr/>
                <p:nvPr/>
              </p:nvSpPr>
              <p:spPr>
                <a:xfrm>
                  <a:off x="25177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619" name="Google Shape;12619;p140"/>
                <p:cNvSpPr/>
                <p:nvPr/>
              </p:nvSpPr>
              <p:spPr>
                <a:xfrm>
                  <a:off x="26410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620" name="Google Shape;12620;p140"/>
                <p:cNvSpPr/>
                <p:nvPr/>
              </p:nvSpPr>
              <p:spPr>
                <a:xfrm>
                  <a:off x="276440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621" name="Google Shape;12621;p140"/>
                <p:cNvSpPr/>
                <p:nvPr/>
              </p:nvSpPr>
              <p:spPr>
                <a:xfrm>
                  <a:off x="288772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622" name="Google Shape;12622;p140"/>
                <p:cNvSpPr/>
                <p:nvPr/>
              </p:nvSpPr>
              <p:spPr>
                <a:xfrm>
                  <a:off x="30110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623" name="Google Shape;12623;p140"/>
                <p:cNvSpPr/>
                <p:nvPr/>
              </p:nvSpPr>
              <p:spPr>
                <a:xfrm>
                  <a:off x="31343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2624" name="Google Shape;12624;p140"/>
              <p:cNvGrpSpPr/>
              <p:nvPr/>
            </p:nvGrpSpPr>
            <p:grpSpPr>
              <a:xfrm>
                <a:off x="8480185" y="663852"/>
                <a:ext cx="1178025" cy="68100"/>
                <a:chOff x="2024450" y="204150"/>
                <a:chExt cx="1178025" cy="68100"/>
              </a:xfrm>
            </p:grpSpPr>
            <p:sp>
              <p:nvSpPr>
                <p:cNvPr id="12625" name="Google Shape;12625;p140"/>
                <p:cNvSpPr/>
                <p:nvPr/>
              </p:nvSpPr>
              <p:spPr>
                <a:xfrm>
                  <a:off x="20244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626" name="Google Shape;12626;p140"/>
                <p:cNvSpPr/>
                <p:nvPr/>
              </p:nvSpPr>
              <p:spPr>
                <a:xfrm>
                  <a:off x="21477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627" name="Google Shape;12627;p140"/>
                <p:cNvSpPr/>
                <p:nvPr/>
              </p:nvSpPr>
              <p:spPr>
                <a:xfrm>
                  <a:off x="227110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628" name="Google Shape;12628;p140"/>
                <p:cNvSpPr/>
                <p:nvPr/>
              </p:nvSpPr>
              <p:spPr>
                <a:xfrm>
                  <a:off x="239442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629" name="Google Shape;12629;p140"/>
                <p:cNvSpPr/>
                <p:nvPr/>
              </p:nvSpPr>
              <p:spPr>
                <a:xfrm>
                  <a:off x="25177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630" name="Google Shape;12630;p140"/>
                <p:cNvSpPr/>
                <p:nvPr/>
              </p:nvSpPr>
              <p:spPr>
                <a:xfrm>
                  <a:off x="26410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631" name="Google Shape;12631;p140"/>
                <p:cNvSpPr/>
                <p:nvPr/>
              </p:nvSpPr>
              <p:spPr>
                <a:xfrm>
                  <a:off x="276440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632" name="Google Shape;12632;p140"/>
                <p:cNvSpPr/>
                <p:nvPr/>
              </p:nvSpPr>
              <p:spPr>
                <a:xfrm>
                  <a:off x="288772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633" name="Google Shape;12633;p140"/>
                <p:cNvSpPr/>
                <p:nvPr/>
              </p:nvSpPr>
              <p:spPr>
                <a:xfrm>
                  <a:off x="30110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634" name="Google Shape;12634;p140"/>
                <p:cNvSpPr/>
                <p:nvPr/>
              </p:nvSpPr>
              <p:spPr>
                <a:xfrm>
                  <a:off x="31343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sp>
        <p:nvSpPr>
          <p:cNvPr id="12635" name="Google Shape;12635;p140"/>
          <p:cNvSpPr/>
          <p:nvPr/>
        </p:nvSpPr>
        <p:spPr>
          <a:xfrm>
            <a:off x="8557212" y="-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636" name="Google Shape;12636;p140"/>
          <p:cNvGrpSpPr/>
          <p:nvPr/>
        </p:nvGrpSpPr>
        <p:grpSpPr>
          <a:xfrm>
            <a:off x="8041407" y="183762"/>
            <a:ext cx="1520982" cy="302065"/>
            <a:chOff x="5642557" y="-150670"/>
            <a:chExt cx="1520982" cy="302065"/>
          </a:xfrm>
        </p:grpSpPr>
        <p:sp>
          <p:nvSpPr>
            <p:cNvPr id="12637" name="Google Shape;12637;p140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38" name="Google Shape;12638;p140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39" name="Google Shape;12639;p140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40" name="Google Shape;12640;p140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41" name="Google Shape;12641;p140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642" name="Google Shape;12642;p140"/>
          <p:cNvGrpSpPr/>
          <p:nvPr/>
        </p:nvGrpSpPr>
        <p:grpSpPr>
          <a:xfrm rot="5400000">
            <a:off x="8360264" y="2845229"/>
            <a:ext cx="883262" cy="242091"/>
            <a:chOff x="2300350" y="2601250"/>
            <a:chExt cx="2275275" cy="623625"/>
          </a:xfrm>
        </p:grpSpPr>
        <p:sp>
          <p:nvSpPr>
            <p:cNvPr id="12643" name="Google Shape;12643;p140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44" name="Google Shape;12644;p140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45" name="Google Shape;12645;p140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46" name="Google Shape;12646;p140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47" name="Google Shape;12647;p140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48" name="Google Shape;12648;p140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649" name="Google Shape;12649;p140"/>
          <p:cNvGrpSpPr/>
          <p:nvPr/>
        </p:nvGrpSpPr>
        <p:grpSpPr>
          <a:xfrm>
            <a:off x="8267392" y="4678866"/>
            <a:ext cx="1105976" cy="133969"/>
            <a:chOff x="8183182" y="663852"/>
            <a:chExt cx="1475028" cy="178673"/>
          </a:xfrm>
        </p:grpSpPr>
        <p:grpSp>
          <p:nvGrpSpPr>
            <p:cNvPr id="12650" name="Google Shape;12650;p140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12651" name="Google Shape;12651;p140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52" name="Google Shape;12652;p140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53" name="Google Shape;12653;p140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54" name="Google Shape;12654;p140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55" name="Google Shape;12655;p140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56" name="Google Shape;12656;p140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57" name="Google Shape;12657;p140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58" name="Google Shape;12658;p140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59" name="Google Shape;12659;p140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60" name="Google Shape;12660;p140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661" name="Google Shape;12661;p140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12662" name="Google Shape;12662;p140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63" name="Google Shape;12663;p140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64" name="Google Shape;12664;p140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65" name="Google Shape;12665;p140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66" name="Google Shape;12666;p140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67" name="Google Shape;12667;p140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68" name="Google Shape;12668;p140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69" name="Google Shape;12669;p140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70" name="Google Shape;12670;p140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71" name="Google Shape;12671;p140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2672" name="Google Shape;12672;p140"/>
          <p:cNvGrpSpPr/>
          <p:nvPr/>
        </p:nvGrpSpPr>
        <p:grpSpPr>
          <a:xfrm>
            <a:off x="5023301" y="238994"/>
            <a:ext cx="1252897" cy="51000"/>
            <a:chOff x="2915381" y="4104819"/>
            <a:chExt cx="1252897" cy="51000"/>
          </a:xfrm>
        </p:grpSpPr>
        <p:sp>
          <p:nvSpPr>
            <p:cNvPr id="12673" name="Google Shape;12673;p140"/>
            <p:cNvSpPr/>
            <p:nvPr/>
          </p:nvSpPr>
          <p:spPr>
            <a:xfrm>
              <a:off x="2915381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74" name="Google Shape;12674;p140"/>
            <p:cNvSpPr/>
            <p:nvPr/>
          </p:nvSpPr>
          <p:spPr>
            <a:xfrm>
              <a:off x="3007850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75" name="Google Shape;12675;p140"/>
            <p:cNvSpPr/>
            <p:nvPr/>
          </p:nvSpPr>
          <p:spPr>
            <a:xfrm>
              <a:off x="3100319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76" name="Google Shape;12676;p140"/>
            <p:cNvSpPr/>
            <p:nvPr/>
          </p:nvSpPr>
          <p:spPr>
            <a:xfrm>
              <a:off x="3192788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77" name="Google Shape;12677;p140"/>
            <p:cNvSpPr/>
            <p:nvPr/>
          </p:nvSpPr>
          <p:spPr>
            <a:xfrm>
              <a:off x="328525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78" name="Google Shape;12678;p140"/>
            <p:cNvSpPr/>
            <p:nvPr/>
          </p:nvSpPr>
          <p:spPr>
            <a:xfrm>
              <a:off x="3377726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79" name="Google Shape;12679;p140"/>
            <p:cNvSpPr/>
            <p:nvPr/>
          </p:nvSpPr>
          <p:spPr>
            <a:xfrm>
              <a:off x="3470195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80" name="Google Shape;12680;p140"/>
            <p:cNvSpPr/>
            <p:nvPr/>
          </p:nvSpPr>
          <p:spPr>
            <a:xfrm>
              <a:off x="3562664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81" name="Google Shape;12681;p140"/>
            <p:cNvSpPr/>
            <p:nvPr/>
          </p:nvSpPr>
          <p:spPr>
            <a:xfrm>
              <a:off x="3655133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82" name="Google Shape;12682;p140"/>
            <p:cNvSpPr/>
            <p:nvPr/>
          </p:nvSpPr>
          <p:spPr>
            <a:xfrm>
              <a:off x="3747602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83" name="Google Shape;12683;p140"/>
            <p:cNvSpPr/>
            <p:nvPr/>
          </p:nvSpPr>
          <p:spPr>
            <a:xfrm>
              <a:off x="38400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84" name="Google Shape;12684;p140"/>
            <p:cNvSpPr/>
            <p:nvPr/>
          </p:nvSpPr>
          <p:spPr>
            <a:xfrm>
              <a:off x="39324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85" name="Google Shape;12685;p140"/>
            <p:cNvSpPr/>
            <p:nvPr/>
          </p:nvSpPr>
          <p:spPr>
            <a:xfrm>
              <a:off x="40248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86" name="Google Shape;12686;p140"/>
            <p:cNvSpPr/>
            <p:nvPr/>
          </p:nvSpPr>
          <p:spPr>
            <a:xfrm>
              <a:off x="41172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687" name="Google Shape;12687;p140"/>
          <p:cNvSpPr txBox="1"/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  <a:effectLst>
            <a:outerShdw blurRad="8572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BLANK_14">
    <p:spTree>
      <p:nvGrpSpPr>
        <p:cNvPr id="12688" name="Shape 12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89" name="Google Shape;12689;p141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12690" name="Google Shape;12690;p141"/>
            <p:cNvSpPr/>
            <p:nvPr/>
          </p:nvSpPr>
          <p:spPr>
            <a:xfrm>
              <a:off x="597550" y="4893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91" name="Google Shape;12691;p141"/>
            <p:cNvSpPr/>
            <p:nvPr/>
          </p:nvSpPr>
          <p:spPr>
            <a:xfrm>
              <a:off x="597550" y="4780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92" name="Google Shape;12692;p141"/>
            <p:cNvSpPr/>
            <p:nvPr/>
          </p:nvSpPr>
          <p:spPr>
            <a:xfrm>
              <a:off x="597550" y="46671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93" name="Google Shape;12693;p141"/>
            <p:cNvSpPr/>
            <p:nvPr/>
          </p:nvSpPr>
          <p:spPr>
            <a:xfrm>
              <a:off x="597550" y="4553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94" name="Google Shape;12694;p141"/>
            <p:cNvSpPr/>
            <p:nvPr/>
          </p:nvSpPr>
          <p:spPr>
            <a:xfrm>
              <a:off x="597550" y="4441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95" name="Google Shape;12695;p141"/>
            <p:cNvSpPr/>
            <p:nvPr/>
          </p:nvSpPr>
          <p:spPr>
            <a:xfrm>
              <a:off x="597550" y="4328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96" name="Google Shape;12696;p141"/>
            <p:cNvSpPr/>
            <p:nvPr/>
          </p:nvSpPr>
          <p:spPr>
            <a:xfrm>
              <a:off x="597550" y="42150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97" name="Google Shape;12697;p141"/>
            <p:cNvSpPr/>
            <p:nvPr/>
          </p:nvSpPr>
          <p:spPr>
            <a:xfrm>
              <a:off x="597550" y="4101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98" name="Google Shape;12698;p141"/>
            <p:cNvSpPr/>
            <p:nvPr/>
          </p:nvSpPr>
          <p:spPr>
            <a:xfrm>
              <a:off x="597550" y="3988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99" name="Google Shape;12699;p141"/>
            <p:cNvSpPr/>
            <p:nvPr/>
          </p:nvSpPr>
          <p:spPr>
            <a:xfrm>
              <a:off x="597550" y="3875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00" name="Google Shape;12700;p141"/>
            <p:cNvSpPr/>
            <p:nvPr/>
          </p:nvSpPr>
          <p:spPr>
            <a:xfrm>
              <a:off x="597550" y="3762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01" name="Google Shape;12701;p141"/>
            <p:cNvSpPr/>
            <p:nvPr/>
          </p:nvSpPr>
          <p:spPr>
            <a:xfrm>
              <a:off x="597550" y="36496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02" name="Google Shape;12702;p141"/>
            <p:cNvSpPr/>
            <p:nvPr/>
          </p:nvSpPr>
          <p:spPr>
            <a:xfrm>
              <a:off x="597550" y="35364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03" name="Google Shape;12703;p141"/>
            <p:cNvSpPr/>
            <p:nvPr/>
          </p:nvSpPr>
          <p:spPr>
            <a:xfrm>
              <a:off x="597550" y="34232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04" name="Google Shape;12704;p141"/>
            <p:cNvSpPr/>
            <p:nvPr/>
          </p:nvSpPr>
          <p:spPr>
            <a:xfrm>
              <a:off x="597550" y="33100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05" name="Google Shape;12705;p141"/>
            <p:cNvSpPr/>
            <p:nvPr/>
          </p:nvSpPr>
          <p:spPr>
            <a:xfrm>
              <a:off x="597550" y="31967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06" name="Google Shape;12706;p141"/>
            <p:cNvSpPr/>
            <p:nvPr/>
          </p:nvSpPr>
          <p:spPr>
            <a:xfrm>
              <a:off x="597550" y="30835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07" name="Google Shape;12707;p141"/>
            <p:cNvSpPr/>
            <p:nvPr/>
          </p:nvSpPr>
          <p:spPr>
            <a:xfrm>
              <a:off x="597550" y="29703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08" name="Google Shape;12708;p141"/>
            <p:cNvSpPr/>
            <p:nvPr/>
          </p:nvSpPr>
          <p:spPr>
            <a:xfrm>
              <a:off x="597550" y="28578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09" name="Google Shape;12709;p141"/>
            <p:cNvSpPr/>
            <p:nvPr/>
          </p:nvSpPr>
          <p:spPr>
            <a:xfrm>
              <a:off x="597550" y="27446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10" name="Google Shape;12710;p141"/>
            <p:cNvSpPr/>
            <p:nvPr/>
          </p:nvSpPr>
          <p:spPr>
            <a:xfrm>
              <a:off x="597550" y="263140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11" name="Google Shape;12711;p141"/>
            <p:cNvSpPr/>
            <p:nvPr/>
          </p:nvSpPr>
          <p:spPr>
            <a:xfrm>
              <a:off x="597550" y="251817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12" name="Google Shape;12712;p141"/>
            <p:cNvSpPr/>
            <p:nvPr/>
          </p:nvSpPr>
          <p:spPr>
            <a:xfrm>
              <a:off x="597550" y="24049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13" name="Google Shape;12713;p141"/>
            <p:cNvSpPr/>
            <p:nvPr/>
          </p:nvSpPr>
          <p:spPr>
            <a:xfrm>
              <a:off x="597550" y="22917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14" name="Google Shape;12714;p141"/>
            <p:cNvSpPr/>
            <p:nvPr/>
          </p:nvSpPr>
          <p:spPr>
            <a:xfrm>
              <a:off x="597550" y="21792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15" name="Google Shape;12715;p141"/>
            <p:cNvSpPr/>
            <p:nvPr/>
          </p:nvSpPr>
          <p:spPr>
            <a:xfrm>
              <a:off x="597550" y="20660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16" name="Google Shape;12716;p141"/>
            <p:cNvSpPr/>
            <p:nvPr/>
          </p:nvSpPr>
          <p:spPr>
            <a:xfrm>
              <a:off x="597550" y="19528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17" name="Google Shape;12717;p141"/>
            <p:cNvSpPr/>
            <p:nvPr/>
          </p:nvSpPr>
          <p:spPr>
            <a:xfrm>
              <a:off x="597550" y="1839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18" name="Google Shape;12718;p141"/>
            <p:cNvSpPr/>
            <p:nvPr/>
          </p:nvSpPr>
          <p:spPr>
            <a:xfrm>
              <a:off x="597550" y="1726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19" name="Google Shape;12719;p141"/>
            <p:cNvSpPr/>
            <p:nvPr/>
          </p:nvSpPr>
          <p:spPr>
            <a:xfrm>
              <a:off x="597550" y="16131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20" name="Google Shape;12720;p141"/>
            <p:cNvSpPr/>
            <p:nvPr/>
          </p:nvSpPr>
          <p:spPr>
            <a:xfrm>
              <a:off x="597550" y="1499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21" name="Google Shape;12721;p141"/>
            <p:cNvSpPr/>
            <p:nvPr/>
          </p:nvSpPr>
          <p:spPr>
            <a:xfrm>
              <a:off x="597550" y="1387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22" name="Google Shape;12722;p141"/>
            <p:cNvSpPr/>
            <p:nvPr/>
          </p:nvSpPr>
          <p:spPr>
            <a:xfrm>
              <a:off x="597550" y="1274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23" name="Google Shape;12723;p141"/>
            <p:cNvSpPr/>
            <p:nvPr/>
          </p:nvSpPr>
          <p:spPr>
            <a:xfrm>
              <a:off x="597550" y="11610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24" name="Google Shape;12724;p141"/>
            <p:cNvSpPr/>
            <p:nvPr/>
          </p:nvSpPr>
          <p:spPr>
            <a:xfrm>
              <a:off x="597550" y="1047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25" name="Google Shape;12725;p141"/>
            <p:cNvSpPr/>
            <p:nvPr/>
          </p:nvSpPr>
          <p:spPr>
            <a:xfrm>
              <a:off x="597550" y="934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26" name="Google Shape;12726;p141"/>
            <p:cNvSpPr/>
            <p:nvPr/>
          </p:nvSpPr>
          <p:spPr>
            <a:xfrm>
              <a:off x="597550" y="821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27" name="Google Shape;12727;p141"/>
            <p:cNvSpPr/>
            <p:nvPr/>
          </p:nvSpPr>
          <p:spPr>
            <a:xfrm>
              <a:off x="597550" y="708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728" name="Google Shape;12728;p141"/>
          <p:cNvSpPr/>
          <p:nvPr/>
        </p:nvSpPr>
        <p:spPr>
          <a:xfrm rot="-5400000">
            <a:off x="120212" y="72934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729" name="Google Shape;12729;p141"/>
          <p:cNvGrpSpPr/>
          <p:nvPr/>
        </p:nvGrpSpPr>
        <p:grpSpPr>
          <a:xfrm rot="5400000">
            <a:off x="85100" y="3657925"/>
            <a:ext cx="98902" cy="553090"/>
            <a:chOff x="4898850" y="4820550"/>
            <a:chExt cx="98902" cy="553090"/>
          </a:xfrm>
        </p:grpSpPr>
        <p:sp>
          <p:nvSpPr>
            <p:cNvPr id="12730" name="Google Shape;12730;p141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31" name="Google Shape;12731;p141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32" name="Google Shape;12732;p141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33" name="Google Shape;12733;p141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34" name="Google Shape;12734;p141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735" name="Google Shape;12735;p141"/>
          <p:cNvGrpSpPr/>
          <p:nvPr/>
        </p:nvGrpSpPr>
        <p:grpSpPr>
          <a:xfrm flipH="1">
            <a:off x="-538592" y="566830"/>
            <a:ext cx="1823016" cy="296643"/>
            <a:chOff x="7857346" y="3902355"/>
            <a:chExt cx="1823016" cy="296643"/>
          </a:xfrm>
        </p:grpSpPr>
        <p:sp>
          <p:nvSpPr>
            <p:cNvPr id="12736" name="Google Shape;12736;p141"/>
            <p:cNvSpPr/>
            <p:nvPr/>
          </p:nvSpPr>
          <p:spPr>
            <a:xfrm>
              <a:off x="7956216" y="4048371"/>
              <a:ext cx="1724145" cy="150627"/>
            </a:xfrm>
            <a:custGeom>
              <a:rect b="b" l="l" r="r" t="t"/>
              <a:pathLst>
                <a:path extrusionOk="0" fill="none" h="4834" w="55332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37" name="Google Shape;12737;p141"/>
            <p:cNvSpPr/>
            <p:nvPr/>
          </p:nvSpPr>
          <p:spPr>
            <a:xfrm>
              <a:off x="8453686" y="390235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0" y="1488"/>
                  </a:moveTo>
                  <a:cubicBezTo>
                    <a:pt x="0" y="670"/>
                    <a:pt x="670" y="1"/>
                    <a:pt x="1488" y="1"/>
                  </a:cubicBezTo>
                  <a:cubicBezTo>
                    <a:pt x="2306" y="1"/>
                    <a:pt x="2950" y="670"/>
                    <a:pt x="2950" y="1488"/>
                  </a:cubicBezTo>
                  <a:cubicBezTo>
                    <a:pt x="2950" y="2281"/>
                    <a:pt x="2306" y="2951"/>
                    <a:pt x="1488" y="2951"/>
                  </a:cubicBezTo>
                  <a:cubicBezTo>
                    <a:pt x="670" y="2951"/>
                    <a:pt x="0" y="2281"/>
                    <a:pt x="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38" name="Google Shape;12738;p141"/>
            <p:cNvSpPr/>
            <p:nvPr/>
          </p:nvSpPr>
          <p:spPr>
            <a:xfrm>
              <a:off x="8478396" y="3927096"/>
              <a:ext cx="43281" cy="42502"/>
            </a:xfrm>
            <a:custGeom>
              <a:rect b="b" l="l" r="r" t="t"/>
              <a:pathLst>
                <a:path extrusionOk="0" h="1364" w="1389">
                  <a:moveTo>
                    <a:pt x="695" y="0"/>
                  </a:moveTo>
                  <a:cubicBezTo>
                    <a:pt x="298" y="0"/>
                    <a:pt x="1" y="298"/>
                    <a:pt x="1" y="694"/>
                  </a:cubicBezTo>
                  <a:cubicBezTo>
                    <a:pt x="1" y="1066"/>
                    <a:pt x="298" y="1363"/>
                    <a:pt x="695" y="1363"/>
                  </a:cubicBezTo>
                  <a:cubicBezTo>
                    <a:pt x="1067" y="1363"/>
                    <a:pt x="1389" y="1066"/>
                    <a:pt x="1389" y="694"/>
                  </a:cubicBezTo>
                  <a:cubicBezTo>
                    <a:pt x="1389" y="298"/>
                    <a:pt x="1067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39" name="Google Shape;12739;p141"/>
            <p:cNvSpPr/>
            <p:nvPr/>
          </p:nvSpPr>
          <p:spPr>
            <a:xfrm>
              <a:off x="7857346" y="400200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40" name="Google Shape;12740;p141"/>
            <p:cNvSpPr/>
            <p:nvPr/>
          </p:nvSpPr>
          <p:spPr>
            <a:xfrm>
              <a:off x="7882087" y="4026715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41" name="Google Shape;12741;p141"/>
            <p:cNvSpPr/>
            <p:nvPr/>
          </p:nvSpPr>
          <p:spPr>
            <a:xfrm>
              <a:off x="8545608" y="3948721"/>
              <a:ext cx="1134754" cy="175368"/>
            </a:xfrm>
            <a:custGeom>
              <a:rect b="b" l="l" r="r" t="t"/>
              <a:pathLst>
                <a:path extrusionOk="0" fill="none" h="5628" w="36417">
                  <a:moveTo>
                    <a:pt x="0" y="0"/>
                  </a:moveTo>
                  <a:lnTo>
                    <a:pt x="6049" y="0"/>
                  </a:lnTo>
                  <a:lnTo>
                    <a:pt x="8379" y="2330"/>
                  </a:lnTo>
                  <a:lnTo>
                    <a:pt x="11676" y="5627"/>
                  </a:lnTo>
                  <a:lnTo>
                    <a:pt x="36416" y="5627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742" name="Google Shape;12742;p141"/>
          <p:cNvGrpSpPr/>
          <p:nvPr/>
        </p:nvGrpSpPr>
        <p:grpSpPr>
          <a:xfrm rot="5400000">
            <a:off x="4799100" y="4593800"/>
            <a:ext cx="98902" cy="553090"/>
            <a:chOff x="4898850" y="4820550"/>
            <a:chExt cx="98902" cy="553090"/>
          </a:xfrm>
        </p:grpSpPr>
        <p:sp>
          <p:nvSpPr>
            <p:cNvPr id="12743" name="Google Shape;12743;p141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44" name="Google Shape;12744;p141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45" name="Google Shape;12745;p141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46" name="Google Shape;12746;p141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47" name="Google Shape;12747;p141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748" name="Google Shape;12748;p141"/>
          <p:cNvGrpSpPr/>
          <p:nvPr/>
        </p:nvGrpSpPr>
        <p:grpSpPr>
          <a:xfrm>
            <a:off x="432919" y="4756119"/>
            <a:ext cx="1105976" cy="133969"/>
            <a:chOff x="8183182" y="663852"/>
            <a:chExt cx="1475028" cy="178673"/>
          </a:xfrm>
        </p:grpSpPr>
        <p:grpSp>
          <p:nvGrpSpPr>
            <p:cNvPr id="12749" name="Google Shape;12749;p141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12750" name="Google Shape;12750;p141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51" name="Google Shape;12751;p141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52" name="Google Shape;12752;p141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53" name="Google Shape;12753;p141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54" name="Google Shape;12754;p141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55" name="Google Shape;12755;p141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56" name="Google Shape;12756;p141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57" name="Google Shape;12757;p141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58" name="Google Shape;12758;p141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59" name="Google Shape;12759;p141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760" name="Google Shape;12760;p141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12761" name="Google Shape;12761;p141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62" name="Google Shape;12762;p141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63" name="Google Shape;12763;p141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64" name="Google Shape;12764;p141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65" name="Google Shape;12765;p141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66" name="Google Shape;12766;p141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67" name="Google Shape;12767;p141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68" name="Google Shape;12768;p141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69" name="Google Shape;12769;p141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70" name="Google Shape;12770;p141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771" name="Google Shape;12771;p141"/>
          <p:cNvSpPr/>
          <p:nvPr/>
        </p:nvSpPr>
        <p:spPr>
          <a:xfrm rot="5400000">
            <a:off x="8279899" y="4228125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72" name="Google Shape;12772;p141"/>
          <p:cNvSpPr/>
          <p:nvPr/>
        </p:nvSpPr>
        <p:spPr>
          <a:xfrm>
            <a:off x="8161612" y="-348808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773" name="Google Shape;12773;p141"/>
          <p:cNvGrpSpPr/>
          <p:nvPr/>
        </p:nvGrpSpPr>
        <p:grpSpPr>
          <a:xfrm>
            <a:off x="8395576" y="4749303"/>
            <a:ext cx="883262" cy="242091"/>
            <a:chOff x="2300350" y="2601250"/>
            <a:chExt cx="2275275" cy="623625"/>
          </a:xfrm>
        </p:grpSpPr>
        <p:sp>
          <p:nvSpPr>
            <p:cNvPr id="12774" name="Google Shape;12774;p141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75" name="Google Shape;12775;p141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76" name="Google Shape;12776;p141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77" name="Google Shape;12777;p141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78" name="Google Shape;12778;p141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79" name="Google Shape;12779;p141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780" name="Google Shape;12780;p141"/>
          <p:cNvGrpSpPr/>
          <p:nvPr/>
        </p:nvGrpSpPr>
        <p:grpSpPr>
          <a:xfrm>
            <a:off x="5989113" y="235761"/>
            <a:ext cx="1252897" cy="51000"/>
            <a:chOff x="2915381" y="4104819"/>
            <a:chExt cx="1252897" cy="51000"/>
          </a:xfrm>
        </p:grpSpPr>
        <p:sp>
          <p:nvSpPr>
            <p:cNvPr id="12781" name="Google Shape;12781;p141"/>
            <p:cNvSpPr/>
            <p:nvPr/>
          </p:nvSpPr>
          <p:spPr>
            <a:xfrm>
              <a:off x="2915381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82" name="Google Shape;12782;p141"/>
            <p:cNvSpPr/>
            <p:nvPr/>
          </p:nvSpPr>
          <p:spPr>
            <a:xfrm>
              <a:off x="3007850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83" name="Google Shape;12783;p141"/>
            <p:cNvSpPr/>
            <p:nvPr/>
          </p:nvSpPr>
          <p:spPr>
            <a:xfrm>
              <a:off x="3100319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84" name="Google Shape;12784;p141"/>
            <p:cNvSpPr/>
            <p:nvPr/>
          </p:nvSpPr>
          <p:spPr>
            <a:xfrm>
              <a:off x="3192788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85" name="Google Shape;12785;p141"/>
            <p:cNvSpPr/>
            <p:nvPr/>
          </p:nvSpPr>
          <p:spPr>
            <a:xfrm>
              <a:off x="328525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86" name="Google Shape;12786;p141"/>
            <p:cNvSpPr/>
            <p:nvPr/>
          </p:nvSpPr>
          <p:spPr>
            <a:xfrm>
              <a:off x="3377726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87" name="Google Shape;12787;p141"/>
            <p:cNvSpPr/>
            <p:nvPr/>
          </p:nvSpPr>
          <p:spPr>
            <a:xfrm>
              <a:off x="3470195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88" name="Google Shape;12788;p141"/>
            <p:cNvSpPr/>
            <p:nvPr/>
          </p:nvSpPr>
          <p:spPr>
            <a:xfrm>
              <a:off x="3562664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89" name="Google Shape;12789;p141"/>
            <p:cNvSpPr/>
            <p:nvPr/>
          </p:nvSpPr>
          <p:spPr>
            <a:xfrm>
              <a:off x="3655133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90" name="Google Shape;12790;p141"/>
            <p:cNvSpPr/>
            <p:nvPr/>
          </p:nvSpPr>
          <p:spPr>
            <a:xfrm>
              <a:off x="3747602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91" name="Google Shape;12791;p141"/>
            <p:cNvSpPr/>
            <p:nvPr/>
          </p:nvSpPr>
          <p:spPr>
            <a:xfrm>
              <a:off x="38400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92" name="Google Shape;12792;p141"/>
            <p:cNvSpPr/>
            <p:nvPr/>
          </p:nvSpPr>
          <p:spPr>
            <a:xfrm>
              <a:off x="39324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93" name="Google Shape;12793;p141"/>
            <p:cNvSpPr/>
            <p:nvPr/>
          </p:nvSpPr>
          <p:spPr>
            <a:xfrm>
              <a:off x="40248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94" name="Google Shape;12794;p141"/>
            <p:cNvSpPr/>
            <p:nvPr/>
          </p:nvSpPr>
          <p:spPr>
            <a:xfrm>
              <a:off x="41172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795" name="Google Shape;12795;p141"/>
          <p:cNvSpPr txBox="1"/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  <a:effectLst>
            <a:outerShdw blurRad="85725" rotWithShape="0" algn="bl">
              <a:schemeClr val="accent2">
                <a:alpha val="41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BLANK_11">
    <p:spTree>
      <p:nvGrpSpPr>
        <p:cNvPr id="12796" name="Shape 12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797" name="Google Shape;12797;p142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12798" name="Google Shape;12798;p142"/>
            <p:cNvSpPr/>
            <p:nvPr/>
          </p:nvSpPr>
          <p:spPr>
            <a:xfrm>
              <a:off x="597550" y="4893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99" name="Google Shape;12799;p142"/>
            <p:cNvSpPr/>
            <p:nvPr/>
          </p:nvSpPr>
          <p:spPr>
            <a:xfrm>
              <a:off x="597550" y="4780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00" name="Google Shape;12800;p142"/>
            <p:cNvSpPr/>
            <p:nvPr/>
          </p:nvSpPr>
          <p:spPr>
            <a:xfrm>
              <a:off x="597550" y="46671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01" name="Google Shape;12801;p142"/>
            <p:cNvSpPr/>
            <p:nvPr/>
          </p:nvSpPr>
          <p:spPr>
            <a:xfrm>
              <a:off x="597550" y="4553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02" name="Google Shape;12802;p142"/>
            <p:cNvSpPr/>
            <p:nvPr/>
          </p:nvSpPr>
          <p:spPr>
            <a:xfrm>
              <a:off x="597550" y="4441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03" name="Google Shape;12803;p142"/>
            <p:cNvSpPr/>
            <p:nvPr/>
          </p:nvSpPr>
          <p:spPr>
            <a:xfrm>
              <a:off x="597550" y="4328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04" name="Google Shape;12804;p142"/>
            <p:cNvSpPr/>
            <p:nvPr/>
          </p:nvSpPr>
          <p:spPr>
            <a:xfrm>
              <a:off x="597550" y="42150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05" name="Google Shape;12805;p142"/>
            <p:cNvSpPr/>
            <p:nvPr/>
          </p:nvSpPr>
          <p:spPr>
            <a:xfrm>
              <a:off x="597550" y="4101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06" name="Google Shape;12806;p142"/>
            <p:cNvSpPr/>
            <p:nvPr/>
          </p:nvSpPr>
          <p:spPr>
            <a:xfrm>
              <a:off x="597550" y="3988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07" name="Google Shape;12807;p142"/>
            <p:cNvSpPr/>
            <p:nvPr/>
          </p:nvSpPr>
          <p:spPr>
            <a:xfrm>
              <a:off x="597550" y="3875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08" name="Google Shape;12808;p142"/>
            <p:cNvSpPr/>
            <p:nvPr/>
          </p:nvSpPr>
          <p:spPr>
            <a:xfrm>
              <a:off x="597550" y="3762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09" name="Google Shape;12809;p142"/>
            <p:cNvSpPr/>
            <p:nvPr/>
          </p:nvSpPr>
          <p:spPr>
            <a:xfrm>
              <a:off x="597550" y="36496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10" name="Google Shape;12810;p142"/>
            <p:cNvSpPr/>
            <p:nvPr/>
          </p:nvSpPr>
          <p:spPr>
            <a:xfrm>
              <a:off x="597550" y="35364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11" name="Google Shape;12811;p142"/>
            <p:cNvSpPr/>
            <p:nvPr/>
          </p:nvSpPr>
          <p:spPr>
            <a:xfrm>
              <a:off x="597550" y="34232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12" name="Google Shape;12812;p142"/>
            <p:cNvSpPr/>
            <p:nvPr/>
          </p:nvSpPr>
          <p:spPr>
            <a:xfrm>
              <a:off x="597550" y="33100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13" name="Google Shape;12813;p142"/>
            <p:cNvSpPr/>
            <p:nvPr/>
          </p:nvSpPr>
          <p:spPr>
            <a:xfrm>
              <a:off x="597550" y="31967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14" name="Google Shape;12814;p142"/>
            <p:cNvSpPr/>
            <p:nvPr/>
          </p:nvSpPr>
          <p:spPr>
            <a:xfrm>
              <a:off x="597550" y="30835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15" name="Google Shape;12815;p142"/>
            <p:cNvSpPr/>
            <p:nvPr/>
          </p:nvSpPr>
          <p:spPr>
            <a:xfrm>
              <a:off x="597550" y="29703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16" name="Google Shape;12816;p142"/>
            <p:cNvSpPr/>
            <p:nvPr/>
          </p:nvSpPr>
          <p:spPr>
            <a:xfrm>
              <a:off x="597550" y="28578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17" name="Google Shape;12817;p142"/>
            <p:cNvSpPr/>
            <p:nvPr/>
          </p:nvSpPr>
          <p:spPr>
            <a:xfrm>
              <a:off x="597550" y="27446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18" name="Google Shape;12818;p142"/>
            <p:cNvSpPr/>
            <p:nvPr/>
          </p:nvSpPr>
          <p:spPr>
            <a:xfrm>
              <a:off x="597550" y="263140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19" name="Google Shape;12819;p142"/>
            <p:cNvSpPr/>
            <p:nvPr/>
          </p:nvSpPr>
          <p:spPr>
            <a:xfrm>
              <a:off x="597550" y="251817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20" name="Google Shape;12820;p142"/>
            <p:cNvSpPr/>
            <p:nvPr/>
          </p:nvSpPr>
          <p:spPr>
            <a:xfrm>
              <a:off x="597550" y="24049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21" name="Google Shape;12821;p142"/>
            <p:cNvSpPr/>
            <p:nvPr/>
          </p:nvSpPr>
          <p:spPr>
            <a:xfrm>
              <a:off x="597550" y="22917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22" name="Google Shape;12822;p142"/>
            <p:cNvSpPr/>
            <p:nvPr/>
          </p:nvSpPr>
          <p:spPr>
            <a:xfrm>
              <a:off x="597550" y="21792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23" name="Google Shape;12823;p142"/>
            <p:cNvSpPr/>
            <p:nvPr/>
          </p:nvSpPr>
          <p:spPr>
            <a:xfrm>
              <a:off x="597550" y="20660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24" name="Google Shape;12824;p142"/>
            <p:cNvSpPr/>
            <p:nvPr/>
          </p:nvSpPr>
          <p:spPr>
            <a:xfrm>
              <a:off x="597550" y="19528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25" name="Google Shape;12825;p142"/>
            <p:cNvSpPr/>
            <p:nvPr/>
          </p:nvSpPr>
          <p:spPr>
            <a:xfrm>
              <a:off x="597550" y="1839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26" name="Google Shape;12826;p142"/>
            <p:cNvSpPr/>
            <p:nvPr/>
          </p:nvSpPr>
          <p:spPr>
            <a:xfrm>
              <a:off x="597550" y="1726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27" name="Google Shape;12827;p142"/>
            <p:cNvSpPr/>
            <p:nvPr/>
          </p:nvSpPr>
          <p:spPr>
            <a:xfrm>
              <a:off x="597550" y="16131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28" name="Google Shape;12828;p142"/>
            <p:cNvSpPr/>
            <p:nvPr/>
          </p:nvSpPr>
          <p:spPr>
            <a:xfrm>
              <a:off x="597550" y="1499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29" name="Google Shape;12829;p142"/>
            <p:cNvSpPr/>
            <p:nvPr/>
          </p:nvSpPr>
          <p:spPr>
            <a:xfrm>
              <a:off x="597550" y="1387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30" name="Google Shape;12830;p142"/>
            <p:cNvSpPr/>
            <p:nvPr/>
          </p:nvSpPr>
          <p:spPr>
            <a:xfrm>
              <a:off x="597550" y="1274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31" name="Google Shape;12831;p142"/>
            <p:cNvSpPr/>
            <p:nvPr/>
          </p:nvSpPr>
          <p:spPr>
            <a:xfrm>
              <a:off x="597550" y="11610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32" name="Google Shape;12832;p142"/>
            <p:cNvSpPr/>
            <p:nvPr/>
          </p:nvSpPr>
          <p:spPr>
            <a:xfrm>
              <a:off x="597550" y="1047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33" name="Google Shape;12833;p142"/>
            <p:cNvSpPr/>
            <p:nvPr/>
          </p:nvSpPr>
          <p:spPr>
            <a:xfrm>
              <a:off x="597550" y="934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34" name="Google Shape;12834;p142"/>
            <p:cNvSpPr/>
            <p:nvPr/>
          </p:nvSpPr>
          <p:spPr>
            <a:xfrm>
              <a:off x="597550" y="821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35" name="Google Shape;12835;p142"/>
            <p:cNvSpPr/>
            <p:nvPr/>
          </p:nvSpPr>
          <p:spPr>
            <a:xfrm>
              <a:off x="597550" y="708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836" name="Google Shape;12836;p142"/>
          <p:cNvSpPr txBox="1"/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2837" name="Google Shape;12837;p142"/>
          <p:cNvSpPr txBox="1"/>
          <p:nvPr>
            <p:ph idx="2" type="title"/>
          </p:nvPr>
        </p:nvSpPr>
        <p:spPr>
          <a:xfrm>
            <a:off x="841275" y="2611096"/>
            <a:ext cx="20406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2838" name="Google Shape;12838;p142"/>
          <p:cNvSpPr txBox="1"/>
          <p:nvPr>
            <p:ph idx="1" type="subTitle"/>
          </p:nvPr>
        </p:nvSpPr>
        <p:spPr>
          <a:xfrm>
            <a:off x="841275" y="3019695"/>
            <a:ext cx="20406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39" name="Google Shape;12839;p142"/>
          <p:cNvSpPr txBox="1"/>
          <p:nvPr>
            <p:ph hasCustomPrompt="1" idx="3" type="title"/>
          </p:nvPr>
        </p:nvSpPr>
        <p:spPr>
          <a:xfrm>
            <a:off x="744825" y="1668255"/>
            <a:ext cx="2233500" cy="788700"/>
          </a:xfrm>
          <a:prstGeom prst="rect">
            <a:avLst/>
          </a:prstGeom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55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840" name="Google Shape;12840;p142"/>
          <p:cNvSpPr txBox="1"/>
          <p:nvPr>
            <p:ph idx="4" type="title"/>
          </p:nvPr>
        </p:nvSpPr>
        <p:spPr>
          <a:xfrm>
            <a:off x="3551593" y="2972975"/>
            <a:ext cx="20406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2841" name="Google Shape;12841;p142"/>
          <p:cNvSpPr txBox="1"/>
          <p:nvPr>
            <p:ph idx="5" type="subTitle"/>
          </p:nvPr>
        </p:nvSpPr>
        <p:spPr>
          <a:xfrm>
            <a:off x="3551593" y="3381574"/>
            <a:ext cx="20406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42" name="Google Shape;12842;p142"/>
          <p:cNvSpPr txBox="1"/>
          <p:nvPr>
            <p:ph hasCustomPrompt="1" idx="6" type="title"/>
          </p:nvPr>
        </p:nvSpPr>
        <p:spPr>
          <a:xfrm>
            <a:off x="3455143" y="2030134"/>
            <a:ext cx="2233500" cy="788700"/>
          </a:xfrm>
          <a:prstGeom prst="rect">
            <a:avLst/>
          </a:prstGeom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55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843" name="Google Shape;12843;p142"/>
          <p:cNvSpPr txBox="1"/>
          <p:nvPr>
            <p:ph idx="7" type="title"/>
          </p:nvPr>
        </p:nvSpPr>
        <p:spPr>
          <a:xfrm>
            <a:off x="6261925" y="2611096"/>
            <a:ext cx="20406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2844" name="Google Shape;12844;p142"/>
          <p:cNvSpPr txBox="1"/>
          <p:nvPr>
            <p:ph idx="8" type="subTitle"/>
          </p:nvPr>
        </p:nvSpPr>
        <p:spPr>
          <a:xfrm>
            <a:off x="6261925" y="3019695"/>
            <a:ext cx="20406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45" name="Google Shape;12845;p142"/>
          <p:cNvSpPr txBox="1"/>
          <p:nvPr>
            <p:ph hasCustomPrompt="1" idx="9" type="title"/>
          </p:nvPr>
        </p:nvSpPr>
        <p:spPr>
          <a:xfrm>
            <a:off x="6165475" y="1668255"/>
            <a:ext cx="2233500" cy="788700"/>
          </a:xfrm>
          <a:prstGeom prst="rect">
            <a:avLst/>
          </a:prstGeom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55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grpSp>
        <p:nvGrpSpPr>
          <p:cNvPr id="12846" name="Google Shape;12846;p142"/>
          <p:cNvGrpSpPr/>
          <p:nvPr/>
        </p:nvGrpSpPr>
        <p:grpSpPr>
          <a:xfrm>
            <a:off x="-11" y="4335989"/>
            <a:ext cx="1284435" cy="586800"/>
            <a:chOff x="-11" y="4335989"/>
            <a:chExt cx="1284435" cy="586800"/>
          </a:xfrm>
        </p:grpSpPr>
        <p:sp>
          <p:nvSpPr>
            <p:cNvPr id="12847" name="Google Shape;12847;p142"/>
            <p:cNvSpPr/>
            <p:nvPr/>
          </p:nvSpPr>
          <p:spPr>
            <a:xfrm rot="-5400000">
              <a:off x="348812" y="3987176"/>
              <a:ext cx="586800" cy="1284425"/>
            </a:xfrm>
            <a:prstGeom prst="flowChartOffpageConnector">
              <a:avLst/>
            </a:prstGeom>
            <a:gradFill>
              <a:gsLst>
                <a:gs pos="0">
                  <a:schemeClr val="accent4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2848" name="Google Shape;12848;p142"/>
            <p:cNvGrpSpPr/>
            <p:nvPr/>
          </p:nvGrpSpPr>
          <p:grpSpPr>
            <a:xfrm rot="10800000">
              <a:off x="-11" y="4508353"/>
              <a:ext cx="883262" cy="242091"/>
              <a:chOff x="2300350" y="2601250"/>
              <a:chExt cx="2275275" cy="623625"/>
            </a:xfrm>
          </p:grpSpPr>
          <p:sp>
            <p:nvSpPr>
              <p:cNvPr id="12849" name="Google Shape;12849;p142"/>
              <p:cNvSpPr/>
              <p:nvPr/>
            </p:nvSpPr>
            <p:spPr>
              <a:xfrm>
                <a:off x="2300350" y="2601250"/>
                <a:ext cx="392100" cy="623625"/>
              </a:xfrm>
              <a:custGeom>
                <a:rect b="b" l="l" r="r" t="t"/>
                <a:pathLst>
                  <a:path extrusionOk="0" h="24945" w="15684">
                    <a:moveTo>
                      <a:pt x="12720" y="0"/>
                    </a:moveTo>
                    <a:cubicBezTo>
                      <a:pt x="13337" y="0"/>
                      <a:pt x="14078" y="247"/>
                      <a:pt x="14572" y="741"/>
                    </a:cubicBezTo>
                    <a:cubicBezTo>
                      <a:pt x="15684" y="1852"/>
                      <a:pt x="15684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684" y="21240"/>
                      <a:pt x="15684" y="22845"/>
                      <a:pt x="14572" y="23957"/>
                    </a:cubicBezTo>
                    <a:cubicBezTo>
                      <a:pt x="13584" y="24944"/>
                      <a:pt x="11855" y="24944"/>
                      <a:pt x="10744" y="23957"/>
                    </a:cubicBezTo>
                    <a:lnTo>
                      <a:pt x="1112" y="14325"/>
                    </a:lnTo>
                    <a:cubicBezTo>
                      <a:pt x="1" y="13213"/>
                      <a:pt x="1" y="11484"/>
                      <a:pt x="1112" y="10496"/>
                    </a:cubicBezTo>
                    <a:lnTo>
                      <a:pt x="10744" y="741"/>
                    </a:lnTo>
                    <a:cubicBezTo>
                      <a:pt x="11361" y="247"/>
                      <a:pt x="11979" y="0"/>
                      <a:pt x="1272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50" name="Google Shape;12850;p142"/>
              <p:cNvSpPr/>
              <p:nvPr/>
            </p:nvSpPr>
            <p:spPr>
              <a:xfrm>
                <a:off x="2680075" y="2601250"/>
                <a:ext cx="389025" cy="623625"/>
              </a:xfrm>
              <a:custGeom>
                <a:rect b="b" l="l" r="r" t="t"/>
                <a:pathLst>
                  <a:path extrusionOk="0" h="24945" w="15561">
                    <a:moveTo>
                      <a:pt x="12596" y="0"/>
                    </a:moveTo>
                    <a:cubicBezTo>
                      <a:pt x="13337" y="0"/>
                      <a:pt x="13955" y="247"/>
                      <a:pt x="14449" y="741"/>
                    </a:cubicBezTo>
                    <a:cubicBezTo>
                      <a:pt x="15560" y="1852"/>
                      <a:pt x="15560" y="3581"/>
                      <a:pt x="14449" y="4569"/>
                    </a:cubicBezTo>
                    <a:lnTo>
                      <a:pt x="6669" y="12349"/>
                    </a:lnTo>
                    <a:lnTo>
                      <a:pt x="14449" y="20128"/>
                    </a:lnTo>
                    <a:cubicBezTo>
                      <a:pt x="15560" y="21240"/>
                      <a:pt x="15560" y="22845"/>
                      <a:pt x="14449" y="23957"/>
                    </a:cubicBezTo>
                    <a:cubicBezTo>
                      <a:pt x="13461" y="24944"/>
                      <a:pt x="11732" y="24944"/>
                      <a:pt x="10621" y="23957"/>
                    </a:cubicBezTo>
                    <a:lnTo>
                      <a:pt x="988" y="14325"/>
                    </a:lnTo>
                    <a:cubicBezTo>
                      <a:pt x="1" y="13213"/>
                      <a:pt x="1" y="11484"/>
                      <a:pt x="988" y="10496"/>
                    </a:cubicBezTo>
                    <a:lnTo>
                      <a:pt x="10621" y="741"/>
                    </a:lnTo>
                    <a:cubicBezTo>
                      <a:pt x="11238" y="247"/>
                      <a:pt x="11855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51" name="Google Shape;12851;p142"/>
              <p:cNvSpPr/>
              <p:nvPr/>
            </p:nvSpPr>
            <p:spPr>
              <a:xfrm>
                <a:off x="3056725" y="2601250"/>
                <a:ext cx="389000" cy="623625"/>
              </a:xfrm>
              <a:custGeom>
                <a:rect b="b" l="l" r="r" t="t"/>
                <a:pathLst>
                  <a:path extrusionOk="0" h="24945" w="15560">
                    <a:moveTo>
                      <a:pt x="12596" y="0"/>
                    </a:moveTo>
                    <a:cubicBezTo>
                      <a:pt x="13337" y="0"/>
                      <a:pt x="13954" y="247"/>
                      <a:pt x="14448" y="741"/>
                    </a:cubicBezTo>
                    <a:cubicBezTo>
                      <a:pt x="15559" y="1852"/>
                      <a:pt x="15559" y="3581"/>
                      <a:pt x="14448" y="4569"/>
                    </a:cubicBezTo>
                    <a:lnTo>
                      <a:pt x="6792" y="12349"/>
                    </a:lnTo>
                    <a:lnTo>
                      <a:pt x="14448" y="20128"/>
                    </a:lnTo>
                    <a:cubicBezTo>
                      <a:pt x="15559" y="21240"/>
                      <a:pt x="15559" y="22845"/>
                      <a:pt x="14448" y="23957"/>
                    </a:cubicBezTo>
                    <a:cubicBezTo>
                      <a:pt x="13460" y="24944"/>
                      <a:pt x="11731" y="24944"/>
                      <a:pt x="10743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3" y="741"/>
                    </a:lnTo>
                    <a:cubicBezTo>
                      <a:pt x="11237" y="247"/>
                      <a:pt x="11855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52" name="Google Shape;12852;p142"/>
              <p:cNvSpPr/>
              <p:nvPr/>
            </p:nvSpPr>
            <p:spPr>
              <a:xfrm>
                <a:off x="3433350" y="2601250"/>
                <a:ext cx="389000" cy="623625"/>
              </a:xfrm>
              <a:custGeom>
                <a:rect b="b" l="l" r="r" t="t"/>
                <a:pathLst>
                  <a:path extrusionOk="0" h="24945" w="15560">
                    <a:moveTo>
                      <a:pt x="12596" y="0"/>
                    </a:moveTo>
                    <a:cubicBezTo>
                      <a:pt x="13337" y="0"/>
                      <a:pt x="13955" y="247"/>
                      <a:pt x="14572" y="741"/>
                    </a:cubicBezTo>
                    <a:cubicBezTo>
                      <a:pt x="15560" y="1852"/>
                      <a:pt x="15560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60" y="21240"/>
                      <a:pt x="15560" y="22845"/>
                      <a:pt x="14572" y="23957"/>
                    </a:cubicBezTo>
                    <a:cubicBezTo>
                      <a:pt x="13461" y="24944"/>
                      <a:pt x="11732" y="24944"/>
                      <a:pt x="10744" y="23957"/>
                    </a:cubicBezTo>
                    <a:lnTo>
                      <a:pt x="988" y="14325"/>
                    </a:lnTo>
                    <a:cubicBezTo>
                      <a:pt x="1" y="13213"/>
                      <a:pt x="1" y="11484"/>
                      <a:pt x="988" y="10496"/>
                    </a:cubicBezTo>
                    <a:lnTo>
                      <a:pt x="10744" y="741"/>
                    </a:lnTo>
                    <a:cubicBezTo>
                      <a:pt x="11238" y="247"/>
                      <a:pt x="11979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53" name="Google Shape;12853;p142"/>
              <p:cNvSpPr/>
              <p:nvPr/>
            </p:nvSpPr>
            <p:spPr>
              <a:xfrm>
                <a:off x="3810000" y="2601250"/>
                <a:ext cx="389000" cy="623625"/>
              </a:xfrm>
              <a:custGeom>
                <a:rect b="b" l="l" r="r" t="t"/>
                <a:pathLst>
                  <a:path extrusionOk="0" h="24945" w="15560">
                    <a:moveTo>
                      <a:pt x="12596" y="0"/>
                    </a:moveTo>
                    <a:cubicBezTo>
                      <a:pt x="13337" y="0"/>
                      <a:pt x="13954" y="247"/>
                      <a:pt x="14572" y="741"/>
                    </a:cubicBezTo>
                    <a:cubicBezTo>
                      <a:pt x="15559" y="1852"/>
                      <a:pt x="15559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59" y="21240"/>
                      <a:pt x="15559" y="22845"/>
                      <a:pt x="14572" y="23957"/>
                    </a:cubicBezTo>
                    <a:cubicBezTo>
                      <a:pt x="13460" y="24944"/>
                      <a:pt x="11731" y="24944"/>
                      <a:pt x="10743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3" y="741"/>
                    </a:lnTo>
                    <a:cubicBezTo>
                      <a:pt x="11237" y="247"/>
                      <a:pt x="11978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54" name="Google Shape;12854;p142"/>
              <p:cNvSpPr/>
              <p:nvPr/>
            </p:nvSpPr>
            <p:spPr>
              <a:xfrm>
                <a:off x="4186625" y="2601250"/>
                <a:ext cx="389000" cy="623625"/>
              </a:xfrm>
              <a:custGeom>
                <a:rect b="b" l="l" r="r" t="t"/>
                <a:pathLst>
                  <a:path extrusionOk="0" h="24945" w="15560">
                    <a:moveTo>
                      <a:pt x="12596" y="0"/>
                    </a:moveTo>
                    <a:cubicBezTo>
                      <a:pt x="13337" y="0"/>
                      <a:pt x="13955" y="247"/>
                      <a:pt x="14572" y="741"/>
                    </a:cubicBezTo>
                    <a:cubicBezTo>
                      <a:pt x="15560" y="1852"/>
                      <a:pt x="15560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60" y="21240"/>
                      <a:pt x="15560" y="22845"/>
                      <a:pt x="14572" y="23957"/>
                    </a:cubicBezTo>
                    <a:cubicBezTo>
                      <a:pt x="13461" y="24944"/>
                      <a:pt x="11732" y="24944"/>
                      <a:pt x="10744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4" y="741"/>
                    </a:lnTo>
                    <a:cubicBezTo>
                      <a:pt x="11238" y="247"/>
                      <a:pt x="11979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2855" name="Google Shape;12855;p142"/>
          <p:cNvGrpSpPr/>
          <p:nvPr/>
        </p:nvGrpSpPr>
        <p:grpSpPr>
          <a:xfrm>
            <a:off x="1398057" y="-114308"/>
            <a:ext cx="1520982" cy="302065"/>
            <a:chOff x="5642557" y="-150670"/>
            <a:chExt cx="1520982" cy="302065"/>
          </a:xfrm>
        </p:grpSpPr>
        <p:sp>
          <p:nvSpPr>
            <p:cNvPr id="12856" name="Google Shape;12856;p142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57" name="Google Shape;12857;p142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58" name="Google Shape;12858;p142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59" name="Google Shape;12859;p142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60" name="Google Shape;12860;p142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861" name="Google Shape;12861;p142"/>
          <p:cNvGrpSpPr/>
          <p:nvPr/>
        </p:nvGrpSpPr>
        <p:grpSpPr>
          <a:xfrm rot="5400000">
            <a:off x="85100" y="1523550"/>
            <a:ext cx="98902" cy="553090"/>
            <a:chOff x="4898850" y="4820550"/>
            <a:chExt cx="98902" cy="553090"/>
          </a:xfrm>
        </p:grpSpPr>
        <p:sp>
          <p:nvSpPr>
            <p:cNvPr id="12862" name="Google Shape;12862;p142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63" name="Google Shape;12863;p142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64" name="Google Shape;12864;p142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65" name="Google Shape;12865;p142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66" name="Google Shape;12866;p142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867" name="Google Shape;12867;p142"/>
          <p:cNvSpPr/>
          <p:nvPr/>
        </p:nvSpPr>
        <p:spPr>
          <a:xfrm>
            <a:off x="12" y="-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68" name="Google Shape;12868;p142"/>
          <p:cNvSpPr/>
          <p:nvPr/>
        </p:nvSpPr>
        <p:spPr>
          <a:xfrm>
            <a:off x="-1281605" y="3790979"/>
            <a:ext cx="1994700" cy="68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69" name="Google Shape;12869;p142"/>
          <p:cNvSpPr/>
          <p:nvPr/>
        </p:nvSpPr>
        <p:spPr>
          <a:xfrm rot="10800000">
            <a:off x="8557211" y="3859075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70" name="Google Shape;12870;p142"/>
          <p:cNvSpPr/>
          <p:nvPr/>
        </p:nvSpPr>
        <p:spPr>
          <a:xfrm rot="5400000">
            <a:off x="8206162" y="-3488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871" name="Google Shape;12871;p142"/>
          <p:cNvGrpSpPr/>
          <p:nvPr/>
        </p:nvGrpSpPr>
        <p:grpSpPr>
          <a:xfrm>
            <a:off x="7812807" y="883512"/>
            <a:ext cx="1520982" cy="302065"/>
            <a:chOff x="5642557" y="-150670"/>
            <a:chExt cx="1520982" cy="302065"/>
          </a:xfrm>
        </p:grpSpPr>
        <p:sp>
          <p:nvSpPr>
            <p:cNvPr id="12872" name="Google Shape;12872;p142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73" name="Google Shape;12873;p142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74" name="Google Shape;12874;p142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75" name="Google Shape;12875;p142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76" name="Google Shape;12876;p142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877" name="Google Shape;12877;p142"/>
          <p:cNvGrpSpPr/>
          <p:nvPr/>
        </p:nvGrpSpPr>
        <p:grpSpPr>
          <a:xfrm rot="5400000">
            <a:off x="8520259" y="3926674"/>
            <a:ext cx="302065" cy="1520982"/>
            <a:chOff x="-108754" y="2690919"/>
            <a:chExt cx="302065" cy="1520982"/>
          </a:xfrm>
        </p:grpSpPr>
        <p:sp>
          <p:nvSpPr>
            <p:cNvPr id="12878" name="Google Shape;12878;p142"/>
            <p:cNvSpPr/>
            <p:nvPr/>
          </p:nvSpPr>
          <p:spPr>
            <a:xfrm>
              <a:off x="-62388" y="2782841"/>
              <a:ext cx="209364" cy="1335580"/>
            </a:xfrm>
            <a:custGeom>
              <a:rect b="b" l="l" r="r" t="t"/>
              <a:pathLst>
                <a:path extrusionOk="0" fill="none" h="42862" w="6719">
                  <a:moveTo>
                    <a:pt x="0" y="42862"/>
                  </a:moveTo>
                  <a:lnTo>
                    <a:pt x="0" y="23799"/>
                  </a:lnTo>
                  <a:lnTo>
                    <a:pt x="6718" y="17056"/>
                  </a:lnTo>
                  <a:lnTo>
                    <a:pt x="6718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79" name="Google Shape;12879;p142"/>
            <p:cNvSpPr/>
            <p:nvPr/>
          </p:nvSpPr>
          <p:spPr>
            <a:xfrm>
              <a:off x="101358" y="2690919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1"/>
                  </a:moveTo>
                  <a:cubicBezTo>
                    <a:pt x="2281" y="1"/>
                    <a:pt x="2951" y="645"/>
                    <a:pt x="2951" y="1463"/>
                  </a:cubicBezTo>
                  <a:cubicBezTo>
                    <a:pt x="2951" y="2281"/>
                    <a:pt x="2281" y="2951"/>
                    <a:pt x="1463" y="2951"/>
                  </a:cubicBezTo>
                  <a:cubicBezTo>
                    <a:pt x="645" y="2951"/>
                    <a:pt x="1" y="2281"/>
                    <a:pt x="1" y="1463"/>
                  </a:cubicBezTo>
                  <a:cubicBezTo>
                    <a:pt x="1" y="645"/>
                    <a:pt x="645" y="1"/>
                    <a:pt x="1463" y="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80" name="Google Shape;12880;p142"/>
            <p:cNvSpPr/>
            <p:nvPr/>
          </p:nvSpPr>
          <p:spPr>
            <a:xfrm>
              <a:off x="125320" y="2714881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4" y="0"/>
                  </a:moveTo>
                  <a:cubicBezTo>
                    <a:pt x="322" y="0"/>
                    <a:pt x="0" y="322"/>
                    <a:pt x="0" y="694"/>
                  </a:cubicBezTo>
                  <a:cubicBezTo>
                    <a:pt x="0" y="1091"/>
                    <a:pt x="322" y="1388"/>
                    <a:pt x="694" y="1388"/>
                  </a:cubicBezTo>
                  <a:cubicBezTo>
                    <a:pt x="1091" y="1388"/>
                    <a:pt x="1388" y="1091"/>
                    <a:pt x="1388" y="694"/>
                  </a:cubicBezTo>
                  <a:cubicBezTo>
                    <a:pt x="1388" y="322"/>
                    <a:pt x="1091" y="0"/>
                    <a:pt x="6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81" name="Google Shape;12881;p142"/>
            <p:cNvSpPr/>
            <p:nvPr/>
          </p:nvSpPr>
          <p:spPr>
            <a:xfrm>
              <a:off x="-108754" y="4119948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88" y="0"/>
                  </a:moveTo>
                  <a:cubicBezTo>
                    <a:pt x="2306" y="0"/>
                    <a:pt x="2951" y="670"/>
                    <a:pt x="2951" y="1463"/>
                  </a:cubicBezTo>
                  <a:cubicBezTo>
                    <a:pt x="2951" y="2281"/>
                    <a:pt x="2306" y="2950"/>
                    <a:pt x="1488" y="2950"/>
                  </a:cubicBezTo>
                  <a:cubicBezTo>
                    <a:pt x="670" y="2950"/>
                    <a:pt x="1" y="2281"/>
                    <a:pt x="1" y="1463"/>
                  </a:cubicBezTo>
                  <a:cubicBezTo>
                    <a:pt x="1" y="670"/>
                    <a:pt x="670" y="0"/>
                    <a:pt x="1488" y="0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82" name="Google Shape;12882;p142"/>
            <p:cNvSpPr/>
            <p:nvPr/>
          </p:nvSpPr>
          <p:spPr>
            <a:xfrm>
              <a:off x="-84013" y="4144658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BLANK_2">
    <p:spTree>
      <p:nvGrpSpPr>
        <p:cNvPr id="12883" name="Shape 12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84" name="Google Shape;12884;p143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12885" name="Google Shape;12885;p143"/>
            <p:cNvSpPr/>
            <p:nvPr/>
          </p:nvSpPr>
          <p:spPr>
            <a:xfrm>
              <a:off x="597550" y="4893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86" name="Google Shape;12886;p143"/>
            <p:cNvSpPr/>
            <p:nvPr/>
          </p:nvSpPr>
          <p:spPr>
            <a:xfrm>
              <a:off x="597550" y="4780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87" name="Google Shape;12887;p143"/>
            <p:cNvSpPr/>
            <p:nvPr/>
          </p:nvSpPr>
          <p:spPr>
            <a:xfrm>
              <a:off x="597550" y="46671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88" name="Google Shape;12888;p143"/>
            <p:cNvSpPr/>
            <p:nvPr/>
          </p:nvSpPr>
          <p:spPr>
            <a:xfrm>
              <a:off x="597550" y="4553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89" name="Google Shape;12889;p143"/>
            <p:cNvSpPr/>
            <p:nvPr/>
          </p:nvSpPr>
          <p:spPr>
            <a:xfrm>
              <a:off x="597550" y="4441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90" name="Google Shape;12890;p143"/>
            <p:cNvSpPr/>
            <p:nvPr/>
          </p:nvSpPr>
          <p:spPr>
            <a:xfrm>
              <a:off x="597550" y="4328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91" name="Google Shape;12891;p143"/>
            <p:cNvSpPr/>
            <p:nvPr/>
          </p:nvSpPr>
          <p:spPr>
            <a:xfrm>
              <a:off x="597550" y="42150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92" name="Google Shape;12892;p143"/>
            <p:cNvSpPr/>
            <p:nvPr/>
          </p:nvSpPr>
          <p:spPr>
            <a:xfrm>
              <a:off x="597550" y="4101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93" name="Google Shape;12893;p143"/>
            <p:cNvSpPr/>
            <p:nvPr/>
          </p:nvSpPr>
          <p:spPr>
            <a:xfrm>
              <a:off x="597550" y="3988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94" name="Google Shape;12894;p143"/>
            <p:cNvSpPr/>
            <p:nvPr/>
          </p:nvSpPr>
          <p:spPr>
            <a:xfrm>
              <a:off x="597550" y="3875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95" name="Google Shape;12895;p143"/>
            <p:cNvSpPr/>
            <p:nvPr/>
          </p:nvSpPr>
          <p:spPr>
            <a:xfrm>
              <a:off x="597550" y="3762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96" name="Google Shape;12896;p143"/>
            <p:cNvSpPr/>
            <p:nvPr/>
          </p:nvSpPr>
          <p:spPr>
            <a:xfrm>
              <a:off x="597550" y="36496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97" name="Google Shape;12897;p143"/>
            <p:cNvSpPr/>
            <p:nvPr/>
          </p:nvSpPr>
          <p:spPr>
            <a:xfrm>
              <a:off x="597550" y="35364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98" name="Google Shape;12898;p143"/>
            <p:cNvSpPr/>
            <p:nvPr/>
          </p:nvSpPr>
          <p:spPr>
            <a:xfrm>
              <a:off x="597550" y="34232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99" name="Google Shape;12899;p143"/>
            <p:cNvSpPr/>
            <p:nvPr/>
          </p:nvSpPr>
          <p:spPr>
            <a:xfrm>
              <a:off x="597550" y="33100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00" name="Google Shape;12900;p143"/>
            <p:cNvSpPr/>
            <p:nvPr/>
          </p:nvSpPr>
          <p:spPr>
            <a:xfrm>
              <a:off x="597550" y="31967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01" name="Google Shape;12901;p143"/>
            <p:cNvSpPr/>
            <p:nvPr/>
          </p:nvSpPr>
          <p:spPr>
            <a:xfrm>
              <a:off x="597550" y="30835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02" name="Google Shape;12902;p143"/>
            <p:cNvSpPr/>
            <p:nvPr/>
          </p:nvSpPr>
          <p:spPr>
            <a:xfrm>
              <a:off x="597550" y="29703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03" name="Google Shape;12903;p143"/>
            <p:cNvSpPr/>
            <p:nvPr/>
          </p:nvSpPr>
          <p:spPr>
            <a:xfrm>
              <a:off x="597550" y="28578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04" name="Google Shape;12904;p143"/>
            <p:cNvSpPr/>
            <p:nvPr/>
          </p:nvSpPr>
          <p:spPr>
            <a:xfrm>
              <a:off x="597550" y="27446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05" name="Google Shape;12905;p143"/>
            <p:cNvSpPr/>
            <p:nvPr/>
          </p:nvSpPr>
          <p:spPr>
            <a:xfrm>
              <a:off x="597550" y="263140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06" name="Google Shape;12906;p143"/>
            <p:cNvSpPr/>
            <p:nvPr/>
          </p:nvSpPr>
          <p:spPr>
            <a:xfrm>
              <a:off x="597550" y="251817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07" name="Google Shape;12907;p143"/>
            <p:cNvSpPr/>
            <p:nvPr/>
          </p:nvSpPr>
          <p:spPr>
            <a:xfrm>
              <a:off x="597550" y="24049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08" name="Google Shape;12908;p143"/>
            <p:cNvSpPr/>
            <p:nvPr/>
          </p:nvSpPr>
          <p:spPr>
            <a:xfrm>
              <a:off x="597550" y="22917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09" name="Google Shape;12909;p143"/>
            <p:cNvSpPr/>
            <p:nvPr/>
          </p:nvSpPr>
          <p:spPr>
            <a:xfrm>
              <a:off x="597550" y="21792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10" name="Google Shape;12910;p143"/>
            <p:cNvSpPr/>
            <p:nvPr/>
          </p:nvSpPr>
          <p:spPr>
            <a:xfrm>
              <a:off x="597550" y="20660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11" name="Google Shape;12911;p143"/>
            <p:cNvSpPr/>
            <p:nvPr/>
          </p:nvSpPr>
          <p:spPr>
            <a:xfrm>
              <a:off x="597550" y="19528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12" name="Google Shape;12912;p143"/>
            <p:cNvSpPr/>
            <p:nvPr/>
          </p:nvSpPr>
          <p:spPr>
            <a:xfrm>
              <a:off x="597550" y="1839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13" name="Google Shape;12913;p143"/>
            <p:cNvSpPr/>
            <p:nvPr/>
          </p:nvSpPr>
          <p:spPr>
            <a:xfrm>
              <a:off x="597550" y="1726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14" name="Google Shape;12914;p143"/>
            <p:cNvSpPr/>
            <p:nvPr/>
          </p:nvSpPr>
          <p:spPr>
            <a:xfrm>
              <a:off x="597550" y="16131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15" name="Google Shape;12915;p143"/>
            <p:cNvSpPr/>
            <p:nvPr/>
          </p:nvSpPr>
          <p:spPr>
            <a:xfrm>
              <a:off x="597550" y="1499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16" name="Google Shape;12916;p143"/>
            <p:cNvSpPr/>
            <p:nvPr/>
          </p:nvSpPr>
          <p:spPr>
            <a:xfrm>
              <a:off x="597550" y="1387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17" name="Google Shape;12917;p143"/>
            <p:cNvSpPr/>
            <p:nvPr/>
          </p:nvSpPr>
          <p:spPr>
            <a:xfrm>
              <a:off x="597550" y="1274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18" name="Google Shape;12918;p143"/>
            <p:cNvSpPr/>
            <p:nvPr/>
          </p:nvSpPr>
          <p:spPr>
            <a:xfrm>
              <a:off x="597550" y="11610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19" name="Google Shape;12919;p143"/>
            <p:cNvSpPr/>
            <p:nvPr/>
          </p:nvSpPr>
          <p:spPr>
            <a:xfrm>
              <a:off x="597550" y="1047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20" name="Google Shape;12920;p143"/>
            <p:cNvSpPr/>
            <p:nvPr/>
          </p:nvSpPr>
          <p:spPr>
            <a:xfrm>
              <a:off x="597550" y="934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21" name="Google Shape;12921;p143"/>
            <p:cNvSpPr/>
            <p:nvPr/>
          </p:nvSpPr>
          <p:spPr>
            <a:xfrm>
              <a:off x="597550" y="821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22" name="Google Shape;12922;p143"/>
            <p:cNvSpPr/>
            <p:nvPr/>
          </p:nvSpPr>
          <p:spPr>
            <a:xfrm>
              <a:off x="597550" y="708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923" name="Google Shape;12923;p143"/>
          <p:cNvSpPr txBox="1"/>
          <p:nvPr>
            <p:ph type="title"/>
          </p:nvPr>
        </p:nvSpPr>
        <p:spPr>
          <a:xfrm>
            <a:off x="2335650" y="758125"/>
            <a:ext cx="4472700" cy="955500"/>
          </a:xfrm>
          <a:prstGeom prst="rect">
            <a:avLst/>
          </a:prstGeom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7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2924" name="Google Shape;12924;p143"/>
          <p:cNvSpPr txBox="1"/>
          <p:nvPr>
            <p:ph idx="1" type="subTitle"/>
          </p:nvPr>
        </p:nvSpPr>
        <p:spPr>
          <a:xfrm>
            <a:off x="2335650" y="1775000"/>
            <a:ext cx="4472700" cy="101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25" name="Google Shape;12925;p143"/>
          <p:cNvSpPr txBox="1"/>
          <p:nvPr/>
        </p:nvSpPr>
        <p:spPr>
          <a:xfrm>
            <a:off x="2532450" y="3327757"/>
            <a:ext cx="4079100" cy="6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accent2"/>
                </a:solidFill>
                <a:latin typeface="PT Sans"/>
                <a:ea typeface="PT Sans"/>
                <a:cs typeface="PT Sans"/>
                <a:sym typeface="PT Sans"/>
              </a:rPr>
              <a:t>Credits:</a:t>
            </a:r>
            <a:r>
              <a:rPr lang="en" sz="1200">
                <a:solidFill>
                  <a:schemeClr val="accent2"/>
                </a:solidFill>
                <a:latin typeface="PT Sans"/>
                <a:ea typeface="PT Sans"/>
                <a:cs typeface="PT Sans"/>
                <a:sym typeface="PT Sans"/>
              </a:rPr>
              <a:t> </a:t>
            </a:r>
            <a:r>
              <a:rPr lang="en" sz="1200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rPr>
              <a:t>This presentation template was created by </a:t>
            </a:r>
            <a:r>
              <a:rPr b="1" lang="en" sz="1200">
                <a:solidFill>
                  <a:schemeClr val="accent2"/>
                </a:solidFill>
                <a:uFill>
                  <a:noFill/>
                </a:uFill>
                <a:latin typeface="PT Sans"/>
                <a:ea typeface="PT Sans"/>
                <a:cs typeface="PT Sans"/>
                <a:sym typeface="PT Sans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rPr>
              <a:t>, including icons by </a:t>
            </a:r>
            <a:r>
              <a:rPr b="1" lang="en" sz="1200">
                <a:solidFill>
                  <a:schemeClr val="accent2"/>
                </a:solidFill>
                <a:uFill>
                  <a:noFill/>
                </a:uFill>
                <a:latin typeface="PT Sans"/>
                <a:ea typeface="PT Sans"/>
                <a:cs typeface="PT Sans"/>
                <a:sym typeface="PT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rPr>
              <a:t>, infographics &amp; images by </a:t>
            </a:r>
            <a:r>
              <a:rPr b="1" lang="en" sz="1200">
                <a:solidFill>
                  <a:schemeClr val="accent2"/>
                </a:solidFill>
                <a:uFill>
                  <a:noFill/>
                </a:uFill>
                <a:latin typeface="PT Sans"/>
                <a:ea typeface="PT Sans"/>
                <a:cs typeface="PT Sans"/>
                <a:sym typeface="PT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sz="1200">
              <a:solidFill>
                <a:schemeClr val="lt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12926" name="Google Shape;12926;p143"/>
          <p:cNvSpPr/>
          <p:nvPr/>
        </p:nvSpPr>
        <p:spPr>
          <a:xfrm rot="10800000">
            <a:off x="11" y="3859075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27" name="Google Shape;12927;p143"/>
          <p:cNvGrpSpPr/>
          <p:nvPr/>
        </p:nvGrpSpPr>
        <p:grpSpPr>
          <a:xfrm>
            <a:off x="-11" y="606814"/>
            <a:ext cx="1284435" cy="586800"/>
            <a:chOff x="-11" y="606814"/>
            <a:chExt cx="1284435" cy="586800"/>
          </a:xfrm>
        </p:grpSpPr>
        <p:sp>
          <p:nvSpPr>
            <p:cNvPr id="12928" name="Google Shape;12928;p143"/>
            <p:cNvSpPr/>
            <p:nvPr/>
          </p:nvSpPr>
          <p:spPr>
            <a:xfrm rot="-5400000">
              <a:off x="348812" y="258001"/>
              <a:ext cx="586800" cy="1284425"/>
            </a:xfrm>
            <a:prstGeom prst="flowChartOffpageConnector">
              <a:avLst/>
            </a:prstGeom>
            <a:gradFill>
              <a:gsLst>
                <a:gs pos="0">
                  <a:schemeClr val="accent4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2929" name="Google Shape;12929;p143"/>
            <p:cNvGrpSpPr/>
            <p:nvPr/>
          </p:nvGrpSpPr>
          <p:grpSpPr>
            <a:xfrm rot="10800000">
              <a:off x="-11" y="779178"/>
              <a:ext cx="883262" cy="242091"/>
              <a:chOff x="2300350" y="2601250"/>
              <a:chExt cx="2275275" cy="623625"/>
            </a:xfrm>
          </p:grpSpPr>
          <p:sp>
            <p:nvSpPr>
              <p:cNvPr id="12930" name="Google Shape;12930;p143"/>
              <p:cNvSpPr/>
              <p:nvPr/>
            </p:nvSpPr>
            <p:spPr>
              <a:xfrm>
                <a:off x="2300350" y="2601250"/>
                <a:ext cx="392100" cy="623625"/>
              </a:xfrm>
              <a:custGeom>
                <a:rect b="b" l="l" r="r" t="t"/>
                <a:pathLst>
                  <a:path extrusionOk="0" h="24945" w="15684">
                    <a:moveTo>
                      <a:pt x="12720" y="0"/>
                    </a:moveTo>
                    <a:cubicBezTo>
                      <a:pt x="13337" y="0"/>
                      <a:pt x="14078" y="247"/>
                      <a:pt x="14572" y="741"/>
                    </a:cubicBezTo>
                    <a:cubicBezTo>
                      <a:pt x="15684" y="1852"/>
                      <a:pt x="15684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684" y="21240"/>
                      <a:pt x="15684" y="22845"/>
                      <a:pt x="14572" y="23957"/>
                    </a:cubicBezTo>
                    <a:cubicBezTo>
                      <a:pt x="13584" y="24944"/>
                      <a:pt x="11855" y="24944"/>
                      <a:pt x="10744" y="23957"/>
                    </a:cubicBezTo>
                    <a:lnTo>
                      <a:pt x="1112" y="14325"/>
                    </a:lnTo>
                    <a:cubicBezTo>
                      <a:pt x="1" y="13213"/>
                      <a:pt x="1" y="11484"/>
                      <a:pt x="1112" y="10496"/>
                    </a:cubicBezTo>
                    <a:lnTo>
                      <a:pt x="10744" y="741"/>
                    </a:lnTo>
                    <a:cubicBezTo>
                      <a:pt x="11361" y="247"/>
                      <a:pt x="11979" y="0"/>
                      <a:pt x="1272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31" name="Google Shape;12931;p143"/>
              <p:cNvSpPr/>
              <p:nvPr/>
            </p:nvSpPr>
            <p:spPr>
              <a:xfrm>
                <a:off x="2680075" y="2601250"/>
                <a:ext cx="389025" cy="623625"/>
              </a:xfrm>
              <a:custGeom>
                <a:rect b="b" l="l" r="r" t="t"/>
                <a:pathLst>
                  <a:path extrusionOk="0" h="24945" w="15561">
                    <a:moveTo>
                      <a:pt x="12596" y="0"/>
                    </a:moveTo>
                    <a:cubicBezTo>
                      <a:pt x="13337" y="0"/>
                      <a:pt x="13955" y="247"/>
                      <a:pt x="14449" y="741"/>
                    </a:cubicBezTo>
                    <a:cubicBezTo>
                      <a:pt x="15560" y="1852"/>
                      <a:pt x="15560" y="3581"/>
                      <a:pt x="14449" y="4569"/>
                    </a:cubicBezTo>
                    <a:lnTo>
                      <a:pt x="6669" y="12349"/>
                    </a:lnTo>
                    <a:lnTo>
                      <a:pt x="14449" y="20128"/>
                    </a:lnTo>
                    <a:cubicBezTo>
                      <a:pt x="15560" y="21240"/>
                      <a:pt x="15560" y="22845"/>
                      <a:pt x="14449" y="23957"/>
                    </a:cubicBezTo>
                    <a:cubicBezTo>
                      <a:pt x="13461" y="24944"/>
                      <a:pt x="11732" y="24944"/>
                      <a:pt x="10621" y="23957"/>
                    </a:cubicBezTo>
                    <a:lnTo>
                      <a:pt x="988" y="14325"/>
                    </a:lnTo>
                    <a:cubicBezTo>
                      <a:pt x="1" y="13213"/>
                      <a:pt x="1" y="11484"/>
                      <a:pt x="988" y="10496"/>
                    </a:cubicBezTo>
                    <a:lnTo>
                      <a:pt x="10621" y="741"/>
                    </a:lnTo>
                    <a:cubicBezTo>
                      <a:pt x="11238" y="247"/>
                      <a:pt x="11855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32" name="Google Shape;12932;p143"/>
              <p:cNvSpPr/>
              <p:nvPr/>
            </p:nvSpPr>
            <p:spPr>
              <a:xfrm>
                <a:off x="3056725" y="2601250"/>
                <a:ext cx="389000" cy="623625"/>
              </a:xfrm>
              <a:custGeom>
                <a:rect b="b" l="l" r="r" t="t"/>
                <a:pathLst>
                  <a:path extrusionOk="0" h="24945" w="15560">
                    <a:moveTo>
                      <a:pt x="12596" y="0"/>
                    </a:moveTo>
                    <a:cubicBezTo>
                      <a:pt x="13337" y="0"/>
                      <a:pt x="13954" y="247"/>
                      <a:pt x="14448" y="741"/>
                    </a:cubicBezTo>
                    <a:cubicBezTo>
                      <a:pt x="15559" y="1852"/>
                      <a:pt x="15559" y="3581"/>
                      <a:pt x="14448" y="4569"/>
                    </a:cubicBezTo>
                    <a:lnTo>
                      <a:pt x="6792" y="12349"/>
                    </a:lnTo>
                    <a:lnTo>
                      <a:pt x="14448" y="20128"/>
                    </a:lnTo>
                    <a:cubicBezTo>
                      <a:pt x="15559" y="21240"/>
                      <a:pt x="15559" y="22845"/>
                      <a:pt x="14448" y="23957"/>
                    </a:cubicBezTo>
                    <a:cubicBezTo>
                      <a:pt x="13460" y="24944"/>
                      <a:pt x="11731" y="24944"/>
                      <a:pt x="10743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3" y="741"/>
                    </a:lnTo>
                    <a:cubicBezTo>
                      <a:pt x="11237" y="247"/>
                      <a:pt x="11855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33" name="Google Shape;12933;p143"/>
              <p:cNvSpPr/>
              <p:nvPr/>
            </p:nvSpPr>
            <p:spPr>
              <a:xfrm>
                <a:off x="3433350" y="2601250"/>
                <a:ext cx="389000" cy="623625"/>
              </a:xfrm>
              <a:custGeom>
                <a:rect b="b" l="l" r="r" t="t"/>
                <a:pathLst>
                  <a:path extrusionOk="0" h="24945" w="15560">
                    <a:moveTo>
                      <a:pt x="12596" y="0"/>
                    </a:moveTo>
                    <a:cubicBezTo>
                      <a:pt x="13337" y="0"/>
                      <a:pt x="13955" y="247"/>
                      <a:pt x="14572" y="741"/>
                    </a:cubicBezTo>
                    <a:cubicBezTo>
                      <a:pt x="15560" y="1852"/>
                      <a:pt x="15560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60" y="21240"/>
                      <a:pt x="15560" y="22845"/>
                      <a:pt x="14572" y="23957"/>
                    </a:cubicBezTo>
                    <a:cubicBezTo>
                      <a:pt x="13461" y="24944"/>
                      <a:pt x="11732" y="24944"/>
                      <a:pt x="10744" y="23957"/>
                    </a:cubicBezTo>
                    <a:lnTo>
                      <a:pt x="988" y="14325"/>
                    </a:lnTo>
                    <a:cubicBezTo>
                      <a:pt x="1" y="13213"/>
                      <a:pt x="1" y="11484"/>
                      <a:pt x="988" y="10496"/>
                    </a:cubicBezTo>
                    <a:lnTo>
                      <a:pt x="10744" y="741"/>
                    </a:lnTo>
                    <a:cubicBezTo>
                      <a:pt x="11238" y="247"/>
                      <a:pt x="11979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34" name="Google Shape;12934;p143"/>
              <p:cNvSpPr/>
              <p:nvPr/>
            </p:nvSpPr>
            <p:spPr>
              <a:xfrm>
                <a:off x="3810000" y="2601250"/>
                <a:ext cx="389000" cy="623625"/>
              </a:xfrm>
              <a:custGeom>
                <a:rect b="b" l="l" r="r" t="t"/>
                <a:pathLst>
                  <a:path extrusionOk="0" h="24945" w="15560">
                    <a:moveTo>
                      <a:pt x="12596" y="0"/>
                    </a:moveTo>
                    <a:cubicBezTo>
                      <a:pt x="13337" y="0"/>
                      <a:pt x="13954" y="247"/>
                      <a:pt x="14572" y="741"/>
                    </a:cubicBezTo>
                    <a:cubicBezTo>
                      <a:pt x="15559" y="1852"/>
                      <a:pt x="15559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59" y="21240"/>
                      <a:pt x="15559" y="22845"/>
                      <a:pt x="14572" y="23957"/>
                    </a:cubicBezTo>
                    <a:cubicBezTo>
                      <a:pt x="13460" y="24944"/>
                      <a:pt x="11731" y="24944"/>
                      <a:pt x="10743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3" y="741"/>
                    </a:lnTo>
                    <a:cubicBezTo>
                      <a:pt x="11237" y="247"/>
                      <a:pt x="11978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35" name="Google Shape;12935;p143"/>
              <p:cNvSpPr/>
              <p:nvPr/>
            </p:nvSpPr>
            <p:spPr>
              <a:xfrm>
                <a:off x="4186625" y="2601250"/>
                <a:ext cx="389000" cy="623625"/>
              </a:xfrm>
              <a:custGeom>
                <a:rect b="b" l="l" r="r" t="t"/>
                <a:pathLst>
                  <a:path extrusionOk="0" h="24945" w="15560">
                    <a:moveTo>
                      <a:pt x="12596" y="0"/>
                    </a:moveTo>
                    <a:cubicBezTo>
                      <a:pt x="13337" y="0"/>
                      <a:pt x="13955" y="247"/>
                      <a:pt x="14572" y="741"/>
                    </a:cubicBezTo>
                    <a:cubicBezTo>
                      <a:pt x="15560" y="1852"/>
                      <a:pt x="15560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60" y="21240"/>
                      <a:pt x="15560" y="22845"/>
                      <a:pt x="14572" y="23957"/>
                    </a:cubicBezTo>
                    <a:cubicBezTo>
                      <a:pt x="13461" y="24944"/>
                      <a:pt x="11732" y="24944"/>
                      <a:pt x="10744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4" y="741"/>
                    </a:lnTo>
                    <a:cubicBezTo>
                      <a:pt x="11238" y="247"/>
                      <a:pt x="11979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2936" name="Google Shape;12936;p143"/>
          <p:cNvGrpSpPr/>
          <p:nvPr/>
        </p:nvGrpSpPr>
        <p:grpSpPr>
          <a:xfrm>
            <a:off x="2618882" y="4981392"/>
            <a:ext cx="1520982" cy="302065"/>
            <a:chOff x="5642557" y="-150670"/>
            <a:chExt cx="1520982" cy="302065"/>
          </a:xfrm>
        </p:grpSpPr>
        <p:sp>
          <p:nvSpPr>
            <p:cNvPr id="12937" name="Google Shape;12937;p143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38" name="Google Shape;12938;p143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39" name="Google Shape;12939;p143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40" name="Google Shape;12940;p143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41" name="Google Shape;12941;p143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942" name="Google Shape;12942;p143"/>
          <p:cNvGrpSpPr/>
          <p:nvPr/>
        </p:nvGrpSpPr>
        <p:grpSpPr>
          <a:xfrm rot="5400000">
            <a:off x="85100" y="1849625"/>
            <a:ext cx="98902" cy="553090"/>
            <a:chOff x="4898850" y="4820550"/>
            <a:chExt cx="98902" cy="553090"/>
          </a:xfrm>
        </p:grpSpPr>
        <p:sp>
          <p:nvSpPr>
            <p:cNvPr id="12943" name="Google Shape;12943;p143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44" name="Google Shape;12944;p143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45" name="Google Shape;12945;p143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46" name="Google Shape;12946;p143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47" name="Google Shape;12947;p143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948" name="Google Shape;12948;p143"/>
          <p:cNvGrpSpPr/>
          <p:nvPr/>
        </p:nvGrpSpPr>
        <p:grpSpPr>
          <a:xfrm>
            <a:off x="-1414555" y="2830129"/>
            <a:ext cx="2297800" cy="347400"/>
            <a:chOff x="-1414555" y="2830129"/>
            <a:chExt cx="2297800" cy="347400"/>
          </a:xfrm>
        </p:grpSpPr>
        <p:sp>
          <p:nvSpPr>
            <p:cNvPr id="12949" name="Google Shape;12949;p143"/>
            <p:cNvSpPr/>
            <p:nvPr/>
          </p:nvSpPr>
          <p:spPr>
            <a:xfrm>
              <a:off x="-1414555" y="3109429"/>
              <a:ext cx="1994700" cy="681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50" name="Google Shape;12950;p143"/>
            <p:cNvSpPr/>
            <p:nvPr/>
          </p:nvSpPr>
          <p:spPr>
            <a:xfrm>
              <a:off x="-1111455" y="2830129"/>
              <a:ext cx="1994700" cy="681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951" name="Google Shape;12951;p143"/>
          <p:cNvGrpSpPr/>
          <p:nvPr/>
        </p:nvGrpSpPr>
        <p:grpSpPr>
          <a:xfrm flipH="1">
            <a:off x="-529079" y="4313280"/>
            <a:ext cx="1823016" cy="196994"/>
            <a:chOff x="7857346" y="4002005"/>
            <a:chExt cx="1823016" cy="196994"/>
          </a:xfrm>
        </p:grpSpPr>
        <p:sp>
          <p:nvSpPr>
            <p:cNvPr id="12952" name="Google Shape;12952;p143"/>
            <p:cNvSpPr/>
            <p:nvPr/>
          </p:nvSpPr>
          <p:spPr>
            <a:xfrm>
              <a:off x="7956216" y="4048371"/>
              <a:ext cx="1724145" cy="150627"/>
            </a:xfrm>
            <a:custGeom>
              <a:rect b="b" l="l" r="r" t="t"/>
              <a:pathLst>
                <a:path extrusionOk="0" fill="none" h="4834" w="55332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53" name="Google Shape;12953;p143"/>
            <p:cNvSpPr/>
            <p:nvPr/>
          </p:nvSpPr>
          <p:spPr>
            <a:xfrm>
              <a:off x="7857346" y="400200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54" name="Google Shape;12954;p143"/>
            <p:cNvSpPr/>
            <p:nvPr/>
          </p:nvSpPr>
          <p:spPr>
            <a:xfrm>
              <a:off x="7882087" y="4026715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955" name="Google Shape;12955;p143"/>
          <p:cNvSpPr/>
          <p:nvPr/>
        </p:nvSpPr>
        <p:spPr>
          <a:xfrm rot="5400000">
            <a:off x="8208384" y="3885676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56" name="Google Shape;12956;p143"/>
          <p:cNvGrpSpPr/>
          <p:nvPr/>
        </p:nvGrpSpPr>
        <p:grpSpPr>
          <a:xfrm>
            <a:off x="5202992" y="4687341"/>
            <a:ext cx="1105976" cy="133969"/>
            <a:chOff x="8183182" y="663852"/>
            <a:chExt cx="1475028" cy="178673"/>
          </a:xfrm>
        </p:grpSpPr>
        <p:grpSp>
          <p:nvGrpSpPr>
            <p:cNvPr id="12957" name="Google Shape;12957;p143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12958" name="Google Shape;12958;p143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59" name="Google Shape;12959;p143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60" name="Google Shape;12960;p143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61" name="Google Shape;12961;p143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62" name="Google Shape;12962;p143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63" name="Google Shape;12963;p143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64" name="Google Shape;12964;p143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65" name="Google Shape;12965;p143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66" name="Google Shape;12966;p143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67" name="Google Shape;12967;p143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968" name="Google Shape;12968;p143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12969" name="Google Shape;12969;p143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70" name="Google Shape;12970;p143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71" name="Google Shape;12971;p143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72" name="Google Shape;12972;p143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73" name="Google Shape;12973;p143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74" name="Google Shape;12974;p143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75" name="Google Shape;12975;p143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76" name="Google Shape;12976;p143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77" name="Google Shape;12977;p143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78" name="Google Shape;12978;p143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979" name="Google Shape;12979;p143"/>
          <p:cNvSpPr/>
          <p:nvPr/>
        </p:nvSpPr>
        <p:spPr>
          <a:xfrm rot="10800000">
            <a:off x="8027645" y="2174179"/>
            <a:ext cx="1994700" cy="68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80" name="Google Shape;12980;p143"/>
          <p:cNvGrpSpPr/>
          <p:nvPr/>
        </p:nvGrpSpPr>
        <p:grpSpPr>
          <a:xfrm rot="-5400000">
            <a:off x="7172708" y="384980"/>
            <a:ext cx="1823016" cy="296643"/>
            <a:chOff x="7857346" y="3902355"/>
            <a:chExt cx="1823016" cy="296643"/>
          </a:xfrm>
        </p:grpSpPr>
        <p:sp>
          <p:nvSpPr>
            <p:cNvPr id="12981" name="Google Shape;12981;p143"/>
            <p:cNvSpPr/>
            <p:nvPr/>
          </p:nvSpPr>
          <p:spPr>
            <a:xfrm>
              <a:off x="7956216" y="4048371"/>
              <a:ext cx="1724145" cy="150627"/>
            </a:xfrm>
            <a:custGeom>
              <a:rect b="b" l="l" r="r" t="t"/>
              <a:pathLst>
                <a:path extrusionOk="0" fill="none" h="4834" w="55332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82" name="Google Shape;12982;p143"/>
            <p:cNvSpPr/>
            <p:nvPr/>
          </p:nvSpPr>
          <p:spPr>
            <a:xfrm>
              <a:off x="8453686" y="390235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0" y="1488"/>
                  </a:moveTo>
                  <a:cubicBezTo>
                    <a:pt x="0" y="670"/>
                    <a:pt x="670" y="1"/>
                    <a:pt x="1488" y="1"/>
                  </a:cubicBezTo>
                  <a:cubicBezTo>
                    <a:pt x="2306" y="1"/>
                    <a:pt x="2950" y="670"/>
                    <a:pt x="2950" y="1488"/>
                  </a:cubicBezTo>
                  <a:cubicBezTo>
                    <a:pt x="2950" y="2281"/>
                    <a:pt x="2306" y="2951"/>
                    <a:pt x="1488" y="2951"/>
                  </a:cubicBezTo>
                  <a:cubicBezTo>
                    <a:pt x="670" y="2951"/>
                    <a:pt x="0" y="2281"/>
                    <a:pt x="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83" name="Google Shape;12983;p143"/>
            <p:cNvSpPr/>
            <p:nvPr/>
          </p:nvSpPr>
          <p:spPr>
            <a:xfrm>
              <a:off x="8478396" y="3927096"/>
              <a:ext cx="43281" cy="42502"/>
            </a:xfrm>
            <a:custGeom>
              <a:rect b="b" l="l" r="r" t="t"/>
              <a:pathLst>
                <a:path extrusionOk="0" h="1364" w="1389">
                  <a:moveTo>
                    <a:pt x="695" y="0"/>
                  </a:moveTo>
                  <a:cubicBezTo>
                    <a:pt x="298" y="0"/>
                    <a:pt x="1" y="298"/>
                    <a:pt x="1" y="694"/>
                  </a:cubicBezTo>
                  <a:cubicBezTo>
                    <a:pt x="1" y="1066"/>
                    <a:pt x="298" y="1363"/>
                    <a:pt x="695" y="1363"/>
                  </a:cubicBezTo>
                  <a:cubicBezTo>
                    <a:pt x="1067" y="1363"/>
                    <a:pt x="1389" y="1066"/>
                    <a:pt x="1389" y="694"/>
                  </a:cubicBezTo>
                  <a:cubicBezTo>
                    <a:pt x="1389" y="298"/>
                    <a:pt x="1067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84" name="Google Shape;12984;p143"/>
            <p:cNvSpPr/>
            <p:nvPr/>
          </p:nvSpPr>
          <p:spPr>
            <a:xfrm>
              <a:off x="7857346" y="400200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85" name="Google Shape;12985;p143"/>
            <p:cNvSpPr/>
            <p:nvPr/>
          </p:nvSpPr>
          <p:spPr>
            <a:xfrm>
              <a:off x="7882087" y="4026715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86" name="Google Shape;12986;p143"/>
            <p:cNvSpPr/>
            <p:nvPr/>
          </p:nvSpPr>
          <p:spPr>
            <a:xfrm>
              <a:off x="8545608" y="3948721"/>
              <a:ext cx="1134754" cy="175368"/>
            </a:xfrm>
            <a:custGeom>
              <a:rect b="b" l="l" r="r" t="t"/>
              <a:pathLst>
                <a:path extrusionOk="0" fill="none" h="5628" w="36417">
                  <a:moveTo>
                    <a:pt x="0" y="0"/>
                  </a:moveTo>
                  <a:lnTo>
                    <a:pt x="6049" y="0"/>
                  </a:lnTo>
                  <a:lnTo>
                    <a:pt x="8379" y="2330"/>
                  </a:lnTo>
                  <a:lnTo>
                    <a:pt x="11676" y="5627"/>
                  </a:lnTo>
                  <a:lnTo>
                    <a:pt x="36416" y="5627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987" name="Google Shape;12987;p143"/>
          <p:cNvGrpSpPr/>
          <p:nvPr/>
        </p:nvGrpSpPr>
        <p:grpSpPr>
          <a:xfrm>
            <a:off x="8267392" y="2926266"/>
            <a:ext cx="1105976" cy="133969"/>
            <a:chOff x="8183182" y="663852"/>
            <a:chExt cx="1475028" cy="178673"/>
          </a:xfrm>
        </p:grpSpPr>
        <p:grpSp>
          <p:nvGrpSpPr>
            <p:cNvPr id="12988" name="Google Shape;12988;p143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12989" name="Google Shape;12989;p143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90" name="Google Shape;12990;p143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91" name="Google Shape;12991;p143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92" name="Google Shape;12992;p143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93" name="Google Shape;12993;p143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94" name="Google Shape;12994;p143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95" name="Google Shape;12995;p143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96" name="Google Shape;12996;p143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97" name="Google Shape;12997;p143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98" name="Google Shape;12998;p143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999" name="Google Shape;12999;p143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13000" name="Google Shape;13000;p143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01" name="Google Shape;13001;p143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02" name="Google Shape;13002;p143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03" name="Google Shape;13003;p143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04" name="Google Shape;13004;p143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05" name="Google Shape;13005;p143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06" name="Google Shape;13006;p143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07" name="Google Shape;13007;p143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08" name="Google Shape;13008;p143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09" name="Google Shape;13009;p143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3010" name="Google Shape;13010;p143"/>
          <p:cNvGrpSpPr/>
          <p:nvPr/>
        </p:nvGrpSpPr>
        <p:grpSpPr>
          <a:xfrm>
            <a:off x="2360001" y="376081"/>
            <a:ext cx="1252897" cy="51000"/>
            <a:chOff x="2915381" y="4104819"/>
            <a:chExt cx="1252897" cy="51000"/>
          </a:xfrm>
        </p:grpSpPr>
        <p:sp>
          <p:nvSpPr>
            <p:cNvPr id="13011" name="Google Shape;13011;p143"/>
            <p:cNvSpPr/>
            <p:nvPr/>
          </p:nvSpPr>
          <p:spPr>
            <a:xfrm>
              <a:off x="2915381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12" name="Google Shape;13012;p143"/>
            <p:cNvSpPr/>
            <p:nvPr/>
          </p:nvSpPr>
          <p:spPr>
            <a:xfrm>
              <a:off x="3007850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13" name="Google Shape;13013;p143"/>
            <p:cNvSpPr/>
            <p:nvPr/>
          </p:nvSpPr>
          <p:spPr>
            <a:xfrm>
              <a:off x="3100319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14" name="Google Shape;13014;p143"/>
            <p:cNvSpPr/>
            <p:nvPr/>
          </p:nvSpPr>
          <p:spPr>
            <a:xfrm>
              <a:off x="3192788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15" name="Google Shape;13015;p143"/>
            <p:cNvSpPr/>
            <p:nvPr/>
          </p:nvSpPr>
          <p:spPr>
            <a:xfrm>
              <a:off x="328525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16" name="Google Shape;13016;p143"/>
            <p:cNvSpPr/>
            <p:nvPr/>
          </p:nvSpPr>
          <p:spPr>
            <a:xfrm>
              <a:off x="3377726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17" name="Google Shape;13017;p143"/>
            <p:cNvSpPr/>
            <p:nvPr/>
          </p:nvSpPr>
          <p:spPr>
            <a:xfrm>
              <a:off x="3470195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18" name="Google Shape;13018;p143"/>
            <p:cNvSpPr/>
            <p:nvPr/>
          </p:nvSpPr>
          <p:spPr>
            <a:xfrm>
              <a:off x="3562664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19" name="Google Shape;13019;p143"/>
            <p:cNvSpPr/>
            <p:nvPr/>
          </p:nvSpPr>
          <p:spPr>
            <a:xfrm>
              <a:off x="3655133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20" name="Google Shape;13020;p143"/>
            <p:cNvSpPr/>
            <p:nvPr/>
          </p:nvSpPr>
          <p:spPr>
            <a:xfrm>
              <a:off x="3747602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21" name="Google Shape;13021;p143"/>
            <p:cNvSpPr/>
            <p:nvPr/>
          </p:nvSpPr>
          <p:spPr>
            <a:xfrm>
              <a:off x="38400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22" name="Google Shape;13022;p143"/>
            <p:cNvSpPr/>
            <p:nvPr/>
          </p:nvSpPr>
          <p:spPr>
            <a:xfrm>
              <a:off x="39324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23" name="Google Shape;13023;p143"/>
            <p:cNvSpPr/>
            <p:nvPr/>
          </p:nvSpPr>
          <p:spPr>
            <a:xfrm>
              <a:off x="40248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24" name="Google Shape;13024;p143"/>
            <p:cNvSpPr/>
            <p:nvPr/>
          </p:nvSpPr>
          <p:spPr>
            <a:xfrm>
              <a:off x="41172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3">
    <p:spTree>
      <p:nvGrpSpPr>
        <p:cNvPr id="13025" name="Shape 13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26" name="Google Shape;13026;p144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13027" name="Google Shape;13027;p144"/>
            <p:cNvSpPr/>
            <p:nvPr/>
          </p:nvSpPr>
          <p:spPr>
            <a:xfrm>
              <a:off x="597550" y="4893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28" name="Google Shape;13028;p144"/>
            <p:cNvSpPr/>
            <p:nvPr/>
          </p:nvSpPr>
          <p:spPr>
            <a:xfrm>
              <a:off x="597550" y="4780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29" name="Google Shape;13029;p144"/>
            <p:cNvSpPr/>
            <p:nvPr/>
          </p:nvSpPr>
          <p:spPr>
            <a:xfrm>
              <a:off x="597550" y="46671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30" name="Google Shape;13030;p144"/>
            <p:cNvSpPr/>
            <p:nvPr/>
          </p:nvSpPr>
          <p:spPr>
            <a:xfrm>
              <a:off x="597550" y="4553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31" name="Google Shape;13031;p144"/>
            <p:cNvSpPr/>
            <p:nvPr/>
          </p:nvSpPr>
          <p:spPr>
            <a:xfrm>
              <a:off x="597550" y="4441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32" name="Google Shape;13032;p144"/>
            <p:cNvSpPr/>
            <p:nvPr/>
          </p:nvSpPr>
          <p:spPr>
            <a:xfrm>
              <a:off x="597550" y="4328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33" name="Google Shape;13033;p144"/>
            <p:cNvSpPr/>
            <p:nvPr/>
          </p:nvSpPr>
          <p:spPr>
            <a:xfrm>
              <a:off x="597550" y="42150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34" name="Google Shape;13034;p144"/>
            <p:cNvSpPr/>
            <p:nvPr/>
          </p:nvSpPr>
          <p:spPr>
            <a:xfrm>
              <a:off x="597550" y="4101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35" name="Google Shape;13035;p144"/>
            <p:cNvSpPr/>
            <p:nvPr/>
          </p:nvSpPr>
          <p:spPr>
            <a:xfrm>
              <a:off x="597550" y="3988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36" name="Google Shape;13036;p144"/>
            <p:cNvSpPr/>
            <p:nvPr/>
          </p:nvSpPr>
          <p:spPr>
            <a:xfrm>
              <a:off x="597550" y="3875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37" name="Google Shape;13037;p144"/>
            <p:cNvSpPr/>
            <p:nvPr/>
          </p:nvSpPr>
          <p:spPr>
            <a:xfrm>
              <a:off x="597550" y="3762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38" name="Google Shape;13038;p144"/>
            <p:cNvSpPr/>
            <p:nvPr/>
          </p:nvSpPr>
          <p:spPr>
            <a:xfrm>
              <a:off x="597550" y="36496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39" name="Google Shape;13039;p144"/>
            <p:cNvSpPr/>
            <p:nvPr/>
          </p:nvSpPr>
          <p:spPr>
            <a:xfrm>
              <a:off x="597550" y="35364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40" name="Google Shape;13040;p144"/>
            <p:cNvSpPr/>
            <p:nvPr/>
          </p:nvSpPr>
          <p:spPr>
            <a:xfrm>
              <a:off x="597550" y="34232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41" name="Google Shape;13041;p144"/>
            <p:cNvSpPr/>
            <p:nvPr/>
          </p:nvSpPr>
          <p:spPr>
            <a:xfrm>
              <a:off x="597550" y="33100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42" name="Google Shape;13042;p144"/>
            <p:cNvSpPr/>
            <p:nvPr/>
          </p:nvSpPr>
          <p:spPr>
            <a:xfrm>
              <a:off x="597550" y="31967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43" name="Google Shape;13043;p144"/>
            <p:cNvSpPr/>
            <p:nvPr/>
          </p:nvSpPr>
          <p:spPr>
            <a:xfrm>
              <a:off x="597550" y="30835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44" name="Google Shape;13044;p144"/>
            <p:cNvSpPr/>
            <p:nvPr/>
          </p:nvSpPr>
          <p:spPr>
            <a:xfrm>
              <a:off x="597550" y="29703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45" name="Google Shape;13045;p144"/>
            <p:cNvSpPr/>
            <p:nvPr/>
          </p:nvSpPr>
          <p:spPr>
            <a:xfrm>
              <a:off x="597550" y="28578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46" name="Google Shape;13046;p144"/>
            <p:cNvSpPr/>
            <p:nvPr/>
          </p:nvSpPr>
          <p:spPr>
            <a:xfrm>
              <a:off x="597550" y="27446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47" name="Google Shape;13047;p144"/>
            <p:cNvSpPr/>
            <p:nvPr/>
          </p:nvSpPr>
          <p:spPr>
            <a:xfrm>
              <a:off x="597550" y="263140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48" name="Google Shape;13048;p144"/>
            <p:cNvSpPr/>
            <p:nvPr/>
          </p:nvSpPr>
          <p:spPr>
            <a:xfrm>
              <a:off x="597550" y="251817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49" name="Google Shape;13049;p144"/>
            <p:cNvSpPr/>
            <p:nvPr/>
          </p:nvSpPr>
          <p:spPr>
            <a:xfrm>
              <a:off x="597550" y="24049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50" name="Google Shape;13050;p144"/>
            <p:cNvSpPr/>
            <p:nvPr/>
          </p:nvSpPr>
          <p:spPr>
            <a:xfrm>
              <a:off x="597550" y="22917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51" name="Google Shape;13051;p144"/>
            <p:cNvSpPr/>
            <p:nvPr/>
          </p:nvSpPr>
          <p:spPr>
            <a:xfrm>
              <a:off x="597550" y="21792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52" name="Google Shape;13052;p144"/>
            <p:cNvSpPr/>
            <p:nvPr/>
          </p:nvSpPr>
          <p:spPr>
            <a:xfrm>
              <a:off x="597550" y="20660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53" name="Google Shape;13053;p144"/>
            <p:cNvSpPr/>
            <p:nvPr/>
          </p:nvSpPr>
          <p:spPr>
            <a:xfrm>
              <a:off x="597550" y="19528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54" name="Google Shape;13054;p144"/>
            <p:cNvSpPr/>
            <p:nvPr/>
          </p:nvSpPr>
          <p:spPr>
            <a:xfrm>
              <a:off x="597550" y="1839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55" name="Google Shape;13055;p144"/>
            <p:cNvSpPr/>
            <p:nvPr/>
          </p:nvSpPr>
          <p:spPr>
            <a:xfrm>
              <a:off x="597550" y="1726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56" name="Google Shape;13056;p144"/>
            <p:cNvSpPr/>
            <p:nvPr/>
          </p:nvSpPr>
          <p:spPr>
            <a:xfrm>
              <a:off x="597550" y="16131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57" name="Google Shape;13057;p144"/>
            <p:cNvSpPr/>
            <p:nvPr/>
          </p:nvSpPr>
          <p:spPr>
            <a:xfrm>
              <a:off x="597550" y="1499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58" name="Google Shape;13058;p144"/>
            <p:cNvSpPr/>
            <p:nvPr/>
          </p:nvSpPr>
          <p:spPr>
            <a:xfrm>
              <a:off x="597550" y="1387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59" name="Google Shape;13059;p144"/>
            <p:cNvSpPr/>
            <p:nvPr/>
          </p:nvSpPr>
          <p:spPr>
            <a:xfrm>
              <a:off x="597550" y="1274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60" name="Google Shape;13060;p144"/>
            <p:cNvSpPr/>
            <p:nvPr/>
          </p:nvSpPr>
          <p:spPr>
            <a:xfrm>
              <a:off x="597550" y="11610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61" name="Google Shape;13061;p144"/>
            <p:cNvSpPr/>
            <p:nvPr/>
          </p:nvSpPr>
          <p:spPr>
            <a:xfrm>
              <a:off x="597550" y="1047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62" name="Google Shape;13062;p144"/>
            <p:cNvSpPr/>
            <p:nvPr/>
          </p:nvSpPr>
          <p:spPr>
            <a:xfrm>
              <a:off x="597550" y="934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63" name="Google Shape;13063;p144"/>
            <p:cNvSpPr/>
            <p:nvPr/>
          </p:nvSpPr>
          <p:spPr>
            <a:xfrm>
              <a:off x="597550" y="821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64" name="Google Shape;13064;p144"/>
            <p:cNvSpPr/>
            <p:nvPr/>
          </p:nvSpPr>
          <p:spPr>
            <a:xfrm>
              <a:off x="597550" y="708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065" name="Google Shape;13065;p144"/>
          <p:cNvGrpSpPr/>
          <p:nvPr/>
        </p:nvGrpSpPr>
        <p:grpSpPr>
          <a:xfrm rot="5400000">
            <a:off x="85100" y="1849625"/>
            <a:ext cx="98902" cy="553090"/>
            <a:chOff x="4898850" y="4820550"/>
            <a:chExt cx="98902" cy="553090"/>
          </a:xfrm>
        </p:grpSpPr>
        <p:sp>
          <p:nvSpPr>
            <p:cNvPr id="13066" name="Google Shape;13066;p144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67" name="Google Shape;13067;p144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68" name="Google Shape;13068;p144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69" name="Google Shape;13069;p144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70" name="Google Shape;13070;p144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071" name="Google Shape;13071;p144"/>
          <p:cNvGrpSpPr/>
          <p:nvPr/>
        </p:nvGrpSpPr>
        <p:grpSpPr>
          <a:xfrm flipH="1">
            <a:off x="-839729" y="2843530"/>
            <a:ext cx="1823016" cy="196994"/>
            <a:chOff x="7857346" y="4002005"/>
            <a:chExt cx="1823016" cy="196994"/>
          </a:xfrm>
        </p:grpSpPr>
        <p:sp>
          <p:nvSpPr>
            <p:cNvPr id="13072" name="Google Shape;13072;p144"/>
            <p:cNvSpPr/>
            <p:nvPr/>
          </p:nvSpPr>
          <p:spPr>
            <a:xfrm>
              <a:off x="7956216" y="4048371"/>
              <a:ext cx="1724145" cy="150627"/>
            </a:xfrm>
            <a:custGeom>
              <a:rect b="b" l="l" r="r" t="t"/>
              <a:pathLst>
                <a:path extrusionOk="0" fill="none" h="4834" w="55332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73" name="Google Shape;13073;p144"/>
            <p:cNvSpPr/>
            <p:nvPr/>
          </p:nvSpPr>
          <p:spPr>
            <a:xfrm>
              <a:off x="7857346" y="400200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74" name="Google Shape;13074;p144"/>
            <p:cNvSpPr/>
            <p:nvPr/>
          </p:nvSpPr>
          <p:spPr>
            <a:xfrm>
              <a:off x="7882087" y="4026715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075" name="Google Shape;13075;p144"/>
          <p:cNvSpPr/>
          <p:nvPr/>
        </p:nvSpPr>
        <p:spPr>
          <a:xfrm rot="5400000">
            <a:off x="8206149" y="3859075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76" name="Google Shape;13076;p144"/>
          <p:cNvSpPr/>
          <p:nvPr/>
        </p:nvSpPr>
        <p:spPr>
          <a:xfrm>
            <a:off x="8206162" y="-3488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077" name="Google Shape;13077;p144"/>
          <p:cNvGrpSpPr/>
          <p:nvPr/>
        </p:nvGrpSpPr>
        <p:grpSpPr>
          <a:xfrm>
            <a:off x="8267392" y="3231066"/>
            <a:ext cx="1105976" cy="133969"/>
            <a:chOff x="8183182" y="663852"/>
            <a:chExt cx="1475028" cy="178673"/>
          </a:xfrm>
        </p:grpSpPr>
        <p:grpSp>
          <p:nvGrpSpPr>
            <p:cNvPr id="13078" name="Google Shape;13078;p144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13079" name="Google Shape;13079;p144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80" name="Google Shape;13080;p144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81" name="Google Shape;13081;p144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82" name="Google Shape;13082;p144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83" name="Google Shape;13083;p144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84" name="Google Shape;13084;p144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85" name="Google Shape;13085;p144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86" name="Google Shape;13086;p144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87" name="Google Shape;13087;p144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88" name="Google Shape;13088;p144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089" name="Google Shape;13089;p144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13090" name="Google Shape;13090;p144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91" name="Google Shape;13091;p144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92" name="Google Shape;13092;p144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93" name="Google Shape;13093;p144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94" name="Google Shape;13094;p144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95" name="Google Shape;13095;p144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96" name="Google Shape;13096;p144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97" name="Google Shape;13097;p144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98" name="Google Shape;13098;p144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99" name="Google Shape;13099;p144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3100" name="Google Shape;13100;p144"/>
          <p:cNvGrpSpPr/>
          <p:nvPr/>
        </p:nvGrpSpPr>
        <p:grpSpPr>
          <a:xfrm flipH="1">
            <a:off x="4834557" y="-107958"/>
            <a:ext cx="1520982" cy="302065"/>
            <a:chOff x="5642557" y="-150670"/>
            <a:chExt cx="1520982" cy="302065"/>
          </a:xfrm>
        </p:grpSpPr>
        <p:sp>
          <p:nvSpPr>
            <p:cNvPr id="13101" name="Google Shape;13101;p144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02" name="Google Shape;13102;p144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03" name="Google Shape;13103;p144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04" name="Google Shape;13104;p144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05" name="Google Shape;13105;p144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106" name="Google Shape;13106;p144"/>
          <p:cNvGrpSpPr/>
          <p:nvPr/>
        </p:nvGrpSpPr>
        <p:grpSpPr>
          <a:xfrm>
            <a:off x="635870" y="-1455296"/>
            <a:ext cx="347400" cy="2297800"/>
            <a:chOff x="6420895" y="-1455296"/>
            <a:chExt cx="347400" cy="2297800"/>
          </a:xfrm>
        </p:grpSpPr>
        <p:sp>
          <p:nvSpPr>
            <p:cNvPr id="13107" name="Google Shape;13107;p144"/>
            <p:cNvSpPr/>
            <p:nvPr/>
          </p:nvSpPr>
          <p:spPr>
            <a:xfrm rot="5400000">
              <a:off x="5457595" y="-491996"/>
              <a:ext cx="1994700" cy="681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08" name="Google Shape;13108;p144"/>
            <p:cNvSpPr/>
            <p:nvPr/>
          </p:nvSpPr>
          <p:spPr>
            <a:xfrm rot="5400000">
              <a:off x="5736895" y="-188896"/>
              <a:ext cx="1994700" cy="681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09" name="Google Shape;13109;p144"/>
          <p:cNvSpPr/>
          <p:nvPr/>
        </p:nvSpPr>
        <p:spPr>
          <a:xfrm rot="-5400000">
            <a:off x="348812" y="4207689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110" name="Google Shape;13110;p144"/>
          <p:cNvGrpSpPr/>
          <p:nvPr/>
        </p:nvGrpSpPr>
        <p:grpSpPr>
          <a:xfrm>
            <a:off x="333809" y="4164674"/>
            <a:ext cx="302065" cy="1520982"/>
            <a:chOff x="-108754" y="2690919"/>
            <a:chExt cx="302065" cy="1520982"/>
          </a:xfrm>
        </p:grpSpPr>
        <p:sp>
          <p:nvSpPr>
            <p:cNvPr id="13111" name="Google Shape;13111;p144"/>
            <p:cNvSpPr/>
            <p:nvPr/>
          </p:nvSpPr>
          <p:spPr>
            <a:xfrm>
              <a:off x="-62388" y="2782841"/>
              <a:ext cx="209364" cy="1335580"/>
            </a:xfrm>
            <a:custGeom>
              <a:rect b="b" l="l" r="r" t="t"/>
              <a:pathLst>
                <a:path extrusionOk="0" fill="none" h="42862" w="6719">
                  <a:moveTo>
                    <a:pt x="0" y="42862"/>
                  </a:moveTo>
                  <a:lnTo>
                    <a:pt x="0" y="23799"/>
                  </a:lnTo>
                  <a:lnTo>
                    <a:pt x="6718" y="17056"/>
                  </a:lnTo>
                  <a:lnTo>
                    <a:pt x="6718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12" name="Google Shape;13112;p144"/>
            <p:cNvSpPr/>
            <p:nvPr/>
          </p:nvSpPr>
          <p:spPr>
            <a:xfrm>
              <a:off x="101358" y="2690919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1"/>
                  </a:moveTo>
                  <a:cubicBezTo>
                    <a:pt x="2281" y="1"/>
                    <a:pt x="2951" y="645"/>
                    <a:pt x="2951" y="1463"/>
                  </a:cubicBezTo>
                  <a:cubicBezTo>
                    <a:pt x="2951" y="2281"/>
                    <a:pt x="2281" y="2951"/>
                    <a:pt x="1463" y="2951"/>
                  </a:cubicBezTo>
                  <a:cubicBezTo>
                    <a:pt x="645" y="2951"/>
                    <a:pt x="1" y="2281"/>
                    <a:pt x="1" y="1463"/>
                  </a:cubicBezTo>
                  <a:cubicBezTo>
                    <a:pt x="1" y="645"/>
                    <a:pt x="645" y="1"/>
                    <a:pt x="1463" y="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13" name="Google Shape;13113;p144"/>
            <p:cNvSpPr/>
            <p:nvPr/>
          </p:nvSpPr>
          <p:spPr>
            <a:xfrm>
              <a:off x="125320" y="2714881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4" y="0"/>
                  </a:moveTo>
                  <a:cubicBezTo>
                    <a:pt x="322" y="0"/>
                    <a:pt x="0" y="322"/>
                    <a:pt x="0" y="694"/>
                  </a:cubicBezTo>
                  <a:cubicBezTo>
                    <a:pt x="0" y="1091"/>
                    <a:pt x="322" y="1388"/>
                    <a:pt x="694" y="1388"/>
                  </a:cubicBezTo>
                  <a:cubicBezTo>
                    <a:pt x="1091" y="1388"/>
                    <a:pt x="1388" y="1091"/>
                    <a:pt x="1388" y="694"/>
                  </a:cubicBezTo>
                  <a:cubicBezTo>
                    <a:pt x="1388" y="322"/>
                    <a:pt x="1091" y="0"/>
                    <a:pt x="6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14" name="Google Shape;13114;p144"/>
            <p:cNvSpPr/>
            <p:nvPr/>
          </p:nvSpPr>
          <p:spPr>
            <a:xfrm>
              <a:off x="-108754" y="4119948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88" y="0"/>
                  </a:moveTo>
                  <a:cubicBezTo>
                    <a:pt x="2306" y="0"/>
                    <a:pt x="2951" y="670"/>
                    <a:pt x="2951" y="1463"/>
                  </a:cubicBezTo>
                  <a:cubicBezTo>
                    <a:pt x="2951" y="2281"/>
                    <a:pt x="2306" y="2950"/>
                    <a:pt x="1488" y="2950"/>
                  </a:cubicBezTo>
                  <a:cubicBezTo>
                    <a:pt x="670" y="2950"/>
                    <a:pt x="1" y="2281"/>
                    <a:pt x="1" y="1463"/>
                  </a:cubicBezTo>
                  <a:cubicBezTo>
                    <a:pt x="1" y="670"/>
                    <a:pt x="670" y="0"/>
                    <a:pt x="1488" y="0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15" name="Google Shape;13115;p144"/>
            <p:cNvSpPr/>
            <p:nvPr/>
          </p:nvSpPr>
          <p:spPr>
            <a:xfrm>
              <a:off x="-84013" y="4144658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116" name="Google Shape;13116;p144"/>
          <p:cNvGrpSpPr/>
          <p:nvPr/>
        </p:nvGrpSpPr>
        <p:grpSpPr>
          <a:xfrm>
            <a:off x="8490114" y="2144503"/>
            <a:ext cx="883262" cy="242091"/>
            <a:chOff x="2300350" y="2601250"/>
            <a:chExt cx="2275275" cy="623625"/>
          </a:xfrm>
        </p:grpSpPr>
        <p:sp>
          <p:nvSpPr>
            <p:cNvPr id="13117" name="Google Shape;13117;p144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18" name="Google Shape;13118;p144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19" name="Google Shape;13119;p144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20" name="Google Shape;13120;p144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21" name="Google Shape;13121;p144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22" name="Google Shape;13122;p144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BLANK_4">
    <p:spTree>
      <p:nvGrpSpPr>
        <p:cNvPr id="1148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9" name="Google Shape;1149;p15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1150" name="Google Shape;1150;p15"/>
            <p:cNvSpPr/>
            <p:nvPr/>
          </p:nvSpPr>
          <p:spPr>
            <a:xfrm>
              <a:off x="597550" y="4893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1" name="Google Shape;1151;p15"/>
            <p:cNvSpPr/>
            <p:nvPr/>
          </p:nvSpPr>
          <p:spPr>
            <a:xfrm>
              <a:off x="597550" y="4780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2" name="Google Shape;1152;p15"/>
            <p:cNvSpPr/>
            <p:nvPr/>
          </p:nvSpPr>
          <p:spPr>
            <a:xfrm>
              <a:off x="597550" y="46671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3" name="Google Shape;1153;p15"/>
            <p:cNvSpPr/>
            <p:nvPr/>
          </p:nvSpPr>
          <p:spPr>
            <a:xfrm>
              <a:off x="597550" y="4553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4" name="Google Shape;1154;p15"/>
            <p:cNvSpPr/>
            <p:nvPr/>
          </p:nvSpPr>
          <p:spPr>
            <a:xfrm>
              <a:off x="597550" y="4441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5" name="Google Shape;1155;p15"/>
            <p:cNvSpPr/>
            <p:nvPr/>
          </p:nvSpPr>
          <p:spPr>
            <a:xfrm>
              <a:off x="597550" y="4328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6" name="Google Shape;1156;p15"/>
            <p:cNvSpPr/>
            <p:nvPr/>
          </p:nvSpPr>
          <p:spPr>
            <a:xfrm>
              <a:off x="597550" y="42150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7" name="Google Shape;1157;p15"/>
            <p:cNvSpPr/>
            <p:nvPr/>
          </p:nvSpPr>
          <p:spPr>
            <a:xfrm>
              <a:off x="597550" y="4101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8" name="Google Shape;1158;p15"/>
            <p:cNvSpPr/>
            <p:nvPr/>
          </p:nvSpPr>
          <p:spPr>
            <a:xfrm>
              <a:off x="597550" y="3988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9" name="Google Shape;1159;p15"/>
            <p:cNvSpPr/>
            <p:nvPr/>
          </p:nvSpPr>
          <p:spPr>
            <a:xfrm>
              <a:off x="597550" y="3875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" name="Google Shape;1160;p15"/>
            <p:cNvSpPr/>
            <p:nvPr/>
          </p:nvSpPr>
          <p:spPr>
            <a:xfrm>
              <a:off x="597550" y="3762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1" name="Google Shape;1161;p15"/>
            <p:cNvSpPr/>
            <p:nvPr/>
          </p:nvSpPr>
          <p:spPr>
            <a:xfrm>
              <a:off x="597550" y="36496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2" name="Google Shape;1162;p15"/>
            <p:cNvSpPr/>
            <p:nvPr/>
          </p:nvSpPr>
          <p:spPr>
            <a:xfrm>
              <a:off x="597550" y="35364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3" name="Google Shape;1163;p15"/>
            <p:cNvSpPr/>
            <p:nvPr/>
          </p:nvSpPr>
          <p:spPr>
            <a:xfrm>
              <a:off x="597550" y="34232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" name="Google Shape;1164;p15"/>
            <p:cNvSpPr/>
            <p:nvPr/>
          </p:nvSpPr>
          <p:spPr>
            <a:xfrm>
              <a:off x="597550" y="33100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5" name="Google Shape;1165;p15"/>
            <p:cNvSpPr/>
            <p:nvPr/>
          </p:nvSpPr>
          <p:spPr>
            <a:xfrm>
              <a:off x="597550" y="31967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6" name="Google Shape;1166;p15"/>
            <p:cNvSpPr/>
            <p:nvPr/>
          </p:nvSpPr>
          <p:spPr>
            <a:xfrm>
              <a:off x="597550" y="30835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" name="Google Shape;1167;p15"/>
            <p:cNvSpPr/>
            <p:nvPr/>
          </p:nvSpPr>
          <p:spPr>
            <a:xfrm>
              <a:off x="597550" y="29703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" name="Google Shape;1168;p15"/>
            <p:cNvSpPr/>
            <p:nvPr/>
          </p:nvSpPr>
          <p:spPr>
            <a:xfrm>
              <a:off x="597550" y="28578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" name="Google Shape;1169;p15"/>
            <p:cNvSpPr/>
            <p:nvPr/>
          </p:nvSpPr>
          <p:spPr>
            <a:xfrm>
              <a:off x="597550" y="27446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0" name="Google Shape;1170;p15"/>
            <p:cNvSpPr/>
            <p:nvPr/>
          </p:nvSpPr>
          <p:spPr>
            <a:xfrm>
              <a:off x="597550" y="263140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1" name="Google Shape;1171;p15"/>
            <p:cNvSpPr/>
            <p:nvPr/>
          </p:nvSpPr>
          <p:spPr>
            <a:xfrm>
              <a:off x="597550" y="251817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2" name="Google Shape;1172;p15"/>
            <p:cNvSpPr/>
            <p:nvPr/>
          </p:nvSpPr>
          <p:spPr>
            <a:xfrm>
              <a:off x="597550" y="24049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3" name="Google Shape;1173;p15"/>
            <p:cNvSpPr/>
            <p:nvPr/>
          </p:nvSpPr>
          <p:spPr>
            <a:xfrm>
              <a:off x="597550" y="22917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4" name="Google Shape;1174;p15"/>
            <p:cNvSpPr/>
            <p:nvPr/>
          </p:nvSpPr>
          <p:spPr>
            <a:xfrm>
              <a:off x="597550" y="21792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5" name="Google Shape;1175;p15"/>
            <p:cNvSpPr/>
            <p:nvPr/>
          </p:nvSpPr>
          <p:spPr>
            <a:xfrm>
              <a:off x="597550" y="20660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6" name="Google Shape;1176;p15"/>
            <p:cNvSpPr/>
            <p:nvPr/>
          </p:nvSpPr>
          <p:spPr>
            <a:xfrm>
              <a:off x="597550" y="19528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7" name="Google Shape;1177;p15"/>
            <p:cNvSpPr/>
            <p:nvPr/>
          </p:nvSpPr>
          <p:spPr>
            <a:xfrm>
              <a:off x="597550" y="1839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8" name="Google Shape;1178;p15"/>
            <p:cNvSpPr/>
            <p:nvPr/>
          </p:nvSpPr>
          <p:spPr>
            <a:xfrm>
              <a:off x="597550" y="1726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9" name="Google Shape;1179;p15"/>
            <p:cNvSpPr/>
            <p:nvPr/>
          </p:nvSpPr>
          <p:spPr>
            <a:xfrm>
              <a:off x="597550" y="16131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0" name="Google Shape;1180;p15"/>
            <p:cNvSpPr/>
            <p:nvPr/>
          </p:nvSpPr>
          <p:spPr>
            <a:xfrm>
              <a:off x="597550" y="1499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1" name="Google Shape;1181;p15"/>
            <p:cNvSpPr/>
            <p:nvPr/>
          </p:nvSpPr>
          <p:spPr>
            <a:xfrm>
              <a:off x="597550" y="1387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2" name="Google Shape;1182;p15"/>
            <p:cNvSpPr/>
            <p:nvPr/>
          </p:nvSpPr>
          <p:spPr>
            <a:xfrm>
              <a:off x="597550" y="1274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3" name="Google Shape;1183;p15"/>
            <p:cNvSpPr/>
            <p:nvPr/>
          </p:nvSpPr>
          <p:spPr>
            <a:xfrm>
              <a:off x="597550" y="11610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4" name="Google Shape;1184;p15"/>
            <p:cNvSpPr/>
            <p:nvPr/>
          </p:nvSpPr>
          <p:spPr>
            <a:xfrm>
              <a:off x="597550" y="1047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5" name="Google Shape;1185;p15"/>
            <p:cNvSpPr/>
            <p:nvPr/>
          </p:nvSpPr>
          <p:spPr>
            <a:xfrm>
              <a:off x="597550" y="934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6" name="Google Shape;1186;p15"/>
            <p:cNvSpPr/>
            <p:nvPr/>
          </p:nvSpPr>
          <p:spPr>
            <a:xfrm>
              <a:off x="597550" y="821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7" name="Google Shape;1187;p15"/>
            <p:cNvSpPr/>
            <p:nvPr/>
          </p:nvSpPr>
          <p:spPr>
            <a:xfrm>
              <a:off x="597550" y="708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88" name="Google Shape;1188;p15"/>
          <p:cNvSpPr txBox="1"/>
          <p:nvPr>
            <p:ph type="title"/>
          </p:nvPr>
        </p:nvSpPr>
        <p:spPr>
          <a:xfrm>
            <a:off x="864525" y="2405675"/>
            <a:ext cx="7566300" cy="841800"/>
          </a:xfrm>
          <a:prstGeom prst="rect">
            <a:avLst/>
          </a:prstGeom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189" name="Google Shape;1189;p15"/>
          <p:cNvSpPr txBox="1"/>
          <p:nvPr>
            <p:ph idx="1" type="subTitle"/>
          </p:nvPr>
        </p:nvSpPr>
        <p:spPr>
          <a:xfrm>
            <a:off x="864525" y="3440475"/>
            <a:ext cx="4644000" cy="34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190" name="Google Shape;1190;p15"/>
          <p:cNvSpPr txBox="1"/>
          <p:nvPr>
            <p:ph hasCustomPrompt="1" idx="2" type="title"/>
          </p:nvPr>
        </p:nvSpPr>
        <p:spPr>
          <a:xfrm>
            <a:off x="864525" y="1484975"/>
            <a:ext cx="2130300" cy="920700"/>
          </a:xfrm>
          <a:prstGeom prst="rect">
            <a:avLst/>
          </a:prstGeom>
          <a:effectLst>
            <a:outerShdw blurRad="57150" rotWithShape="0" algn="bl">
              <a:schemeClr val="accent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grpSp>
        <p:nvGrpSpPr>
          <p:cNvPr id="1191" name="Google Shape;1191;p15"/>
          <p:cNvGrpSpPr/>
          <p:nvPr/>
        </p:nvGrpSpPr>
        <p:grpSpPr>
          <a:xfrm rot="5400000">
            <a:off x="-32670" y="1621025"/>
            <a:ext cx="98902" cy="553090"/>
            <a:chOff x="4898850" y="4820550"/>
            <a:chExt cx="98902" cy="553090"/>
          </a:xfrm>
        </p:grpSpPr>
        <p:sp>
          <p:nvSpPr>
            <p:cNvPr id="1192" name="Google Shape;1192;p15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3" name="Google Shape;1193;p15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4" name="Google Shape;1194;p15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5" name="Google Shape;1195;p15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6" name="Google Shape;1196;p15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7" name="Google Shape;1197;p15"/>
          <p:cNvSpPr/>
          <p:nvPr/>
        </p:nvSpPr>
        <p:spPr>
          <a:xfrm rot="-5400000">
            <a:off x="348818" y="3906123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8" name="Google Shape;1198;p15"/>
          <p:cNvSpPr/>
          <p:nvPr/>
        </p:nvSpPr>
        <p:spPr>
          <a:xfrm rot="5400000">
            <a:off x="-562205" y="-339596"/>
            <a:ext cx="1994700" cy="68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9" name="Google Shape;1199;p15"/>
          <p:cNvSpPr/>
          <p:nvPr/>
        </p:nvSpPr>
        <p:spPr>
          <a:xfrm rot="5400000">
            <a:off x="-282905" y="-36496"/>
            <a:ext cx="1994700" cy="68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0" name="Google Shape;1200;p15"/>
          <p:cNvSpPr/>
          <p:nvPr/>
        </p:nvSpPr>
        <p:spPr>
          <a:xfrm flipH="1" rot="10800000">
            <a:off x="2891470" y="4842229"/>
            <a:ext cx="1994700" cy="68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1" name="Google Shape;1201;p15"/>
          <p:cNvSpPr/>
          <p:nvPr/>
        </p:nvSpPr>
        <p:spPr>
          <a:xfrm>
            <a:off x="8535575" y="-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02" name="Google Shape;1202;p15"/>
          <p:cNvGrpSpPr/>
          <p:nvPr/>
        </p:nvGrpSpPr>
        <p:grpSpPr>
          <a:xfrm flipH="1">
            <a:off x="7898009" y="350736"/>
            <a:ext cx="1520982" cy="302065"/>
            <a:chOff x="5642557" y="-150670"/>
            <a:chExt cx="1520982" cy="302065"/>
          </a:xfrm>
        </p:grpSpPr>
        <p:sp>
          <p:nvSpPr>
            <p:cNvPr id="1203" name="Google Shape;1203;p15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4" name="Google Shape;1204;p15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5" name="Google Shape;1205;p15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6" name="Google Shape;1206;p15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7" name="Google Shape;1207;p15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08" name="Google Shape;1208;p15"/>
          <p:cNvGrpSpPr/>
          <p:nvPr/>
        </p:nvGrpSpPr>
        <p:grpSpPr>
          <a:xfrm rot="5400000">
            <a:off x="109552" y="1954025"/>
            <a:ext cx="98902" cy="553090"/>
            <a:chOff x="4898850" y="4820550"/>
            <a:chExt cx="98902" cy="553090"/>
          </a:xfrm>
        </p:grpSpPr>
        <p:sp>
          <p:nvSpPr>
            <p:cNvPr id="1209" name="Google Shape;1209;p15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0" name="Google Shape;1210;p15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1" name="Google Shape;1211;p15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2" name="Google Shape;1212;p15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3" name="Google Shape;1213;p15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14" name="Google Shape;1214;p15"/>
          <p:cNvGrpSpPr/>
          <p:nvPr/>
        </p:nvGrpSpPr>
        <p:grpSpPr>
          <a:xfrm>
            <a:off x="4682157" y="-107958"/>
            <a:ext cx="1520982" cy="302065"/>
            <a:chOff x="5642557" y="-150670"/>
            <a:chExt cx="1520982" cy="302065"/>
          </a:xfrm>
        </p:grpSpPr>
        <p:sp>
          <p:nvSpPr>
            <p:cNvPr id="1215" name="Google Shape;1215;p15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6" name="Google Shape;1216;p15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" name="Google Shape;1217;p15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8" name="Google Shape;1218;p15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9" name="Google Shape;1219;p15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20" name="Google Shape;1220;p15"/>
          <p:cNvGrpSpPr/>
          <p:nvPr/>
        </p:nvGrpSpPr>
        <p:grpSpPr>
          <a:xfrm>
            <a:off x="7881845" y="4336579"/>
            <a:ext cx="2297800" cy="347400"/>
            <a:chOff x="7881845" y="4031779"/>
            <a:chExt cx="2297800" cy="347400"/>
          </a:xfrm>
        </p:grpSpPr>
        <p:sp>
          <p:nvSpPr>
            <p:cNvPr id="1221" name="Google Shape;1221;p15"/>
            <p:cNvSpPr/>
            <p:nvPr/>
          </p:nvSpPr>
          <p:spPr>
            <a:xfrm flipH="1">
              <a:off x="8184945" y="4311079"/>
              <a:ext cx="1994700" cy="681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2" name="Google Shape;1222;p15"/>
            <p:cNvSpPr/>
            <p:nvPr/>
          </p:nvSpPr>
          <p:spPr>
            <a:xfrm flipH="1">
              <a:off x="7881845" y="4031779"/>
              <a:ext cx="1994700" cy="681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LANK_12">
    <p:spTree>
      <p:nvGrpSpPr>
        <p:cNvPr id="13123" name="Shape 1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124" name="Google Shape;13124;p145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13125" name="Google Shape;13125;p145"/>
            <p:cNvSpPr/>
            <p:nvPr/>
          </p:nvSpPr>
          <p:spPr>
            <a:xfrm>
              <a:off x="597550" y="4893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26" name="Google Shape;13126;p145"/>
            <p:cNvSpPr/>
            <p:nvPr/>
          </p:nvSpPr>
          <p:spPr>
            <a:xfrm>
              <a:off x="597550" y="4780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27" name="Google Shape;13127;p145"/>
            <p:cNvSpPr/>
            <p:nvPr/>
          </p:nvSpPr>
          <p:spPr>
            <a:xfrm>
              <a:off x="597550" y="46671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28" name="Google Shape;13128;p145"/>
            <p:cNvSpPr/>
            <p:nvPr/>
          </p:nvSpPr>
          <p:spPr>
            <a:xfrm>
              <a:off x="597550" y="4553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29" name="Google Shape;13129;p145"/>
            <p:cNvSpPr/>
            <p:nvPr/>
          </p:nvSpPr>
          <p:spPr>
            <a:xfrm>
              <a:off x="597550" y="4441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30" name="Google Shape;13130;p145"/>
            <p:cNvSpPr/>
            <p:nvPr/>
          </p:nvSpPr>
          <p:spPr>
            <a:xfrm>
              <a:off x="597550" y="4328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31" name="Google Shape;13131;p145"/>
            <p:cNvSpPr/>
            <p:nvPr/>
          </p:nvSpPr>
          <p:spPr>
            <a:xfrm>
              <a:off x="597550" y="42150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32" name="Google Shape;13132;p145"/>
            <p:cNvSpPr/>
            <p:nvPr/>
          </p:nvSpPr>
          <p:spPr>
            <a:xfrm>
              <a:off x="597550" y="4101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33" name="Google Shape;13133;p145"/>
            <p:cNvSpPr/>
            <p:nvPr/>
          </p:nvSpPr>
          <p:spPr>
            <a:xfrm>
              <a:off x="597550" y="3988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34" name="Google Shape;13134;p145"/>
            <p:cNvSpPr/>
            <p:nvPr/>
          </p:nvSpPr>
          <p:spPr>
            <a:xfrm>
              <a:off x="597550" y="3875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35" name="Google Shape;13135;p145"/>
            <p:cNvSpPr/>
            <p:nvPr/>
          </p:nvSpPr>
          <p:spPr>
            <a:xfrm>
              <a:off x="597550" y="3762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36" name="Google Shape;13136;p145"/>
            <p:cNvSpPr/>
            <p:nvPr/>
          </p:nvSpPr>
          <p:spPr>
            <a:xfrm>
              <a:off x="597550" y="36496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37" name="Google Shape;13137;p145"/>
            <p:cNvSpPr/>
            <p:nvPr/>
          </p:nvSpPr>
          <p:spPr>
            <a:xfrm>
              <a:off x="597550" y="35364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38" name="Google Shape;13138;p145"/>
            <p:cNvSpPr/>
            <p:nvPr/>
          </p:nvSpPr>
          <p:spPr>
            <a:xfrm>
              <a:off x="597550" y="34232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39" name="Google Shape;13139;p145"/>
            <p:cNvSpPr/>
            <p:nvPr/>
          </p:nvSpPr>
          <p:spPr>
            <a:xfrm>
              <a:off x="597550" y="33100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40" name="Google Shape;13140;p145"/>
            <p:cNvSpPr/>
            <p:nvPr/>
          </p:nvSpPr>
          <p:spPr>
            <a:xfrm>
              <a:off x="597550" y="31967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41" name="Google Shape;13141;p145"/>
            <p:cNvSpPr/>
            <p:nvPr/>
          </p:nvSpPr>
          <p:spPr>
            <a:xfrm>
              <a:off x="597550" y="30835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42" name="Google Shape;13142;p145"/>
            <p:cNvSpPr/>
            <p:nvPr/>
          </p:nvSpPr>
          <p:spPr>
            <a:xfrm>
              <a:off x="597550" y="29703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43" name="Google Shape;13143;p145"/>
            <p:cNvSpPr/>
            <p:nvPr/>
          </p:nvSpPr>
          <p:spPr>
            <a:xfrm>
              <a:off x="597550" y="28578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44" name="Google Shape;13144;p145"/>
            <p:cNvSpPr/>
            <p:nvPr/>
          </p:nvSpPr>
          <p:spPr>
            <a:xfrm>
              <a:off x="597550" y="27446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45" name="Google Shape;13145;p145"/>
            <p:cNvSpPr/>
            <p:nvPr/>
          </p:nvSpPr>
          <p:spPr>
            <a:xfrm>
              <a:off x="597550" y="263140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46" name="Google Shape;13146;p145"/>
            <p:cNvSpPr/>
            <p:nvPr/>
          </p:nvSpPr>
          <p:spPr>
            <a:xfrm>
              <a:off x="597550" y="251817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47" name="Google Shape;13147;p145"/>
            <p:cNvSpPr/>
            <p:nvPr/>
          </p:nvSpPr>
          <p:spPr>
            <a:xfrm>
              <a:off x="597550" y="24049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48" name="Google Shape;13148;p145"/>
            <p:cNvSpPr/>
            <p:nvPr/>
          </p:nvSpPr>
          <p:spPr>
            <a:xfrm>
              <a:off x="597550" y="22917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49" name="Google Shape;13149;p145"/>
            <p:cNvSpPr/>
            <p:nvPr/>
          </p:nvSpPr>
          <p:spPr>
            <a:xfrm>
              <a:off x="597550" y="21792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50" name="Google Shape;13150;p145"/>
            <p:cNvSpPr/>
            <p:nvPr/>
          </p:nvSpPr>
          <p:spPr>
            <a:xfrm>
              <a:off x="597550" y="20660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51" name="Google Shape;13151;p145"/>
            <p:cNvSpPr/>
            <p:nvPr/>
          </p:nvSpPr>
          <p:spPr>
            <a:xfrm>
              <a:off x="597550" y="19528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52" name="Google Shape;13152;p145"/>
            <p:cNvSpPr/>
            <p:nvPr/>
          </p:nvSpPr>
          <p:spPr>
            <a:xfrm>
              <a:off x="597550" y="1839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53" name="Google Shape;13153;p145"/>
            <p:cNvSpPr/>
            <p:nvPr/>
          </p:nvSpPr>
          <p:spPr>
            <a:xfrm>
              <a:off x="597550" y="1726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54" name="Google Shape;13154;p145"/>
            <p:cNvSpPr/>
            <p:nvPr/>
          </p:nvSpPr>
          <p:spPr>
            <a:xfrm>
              <a:off x="597550" y="16131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55" name="Google Shape;13155;p145"/>
            <p:cNvSpPr/>
            <p:nvPr/>
          </p:nvSpPr>
          <p:spPr>
            <a:xfrm>
              <a:off x="597550" y="1499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56" name="Google Shape;13156;p145"/>
            <p:cNvSpPr/>
            <p:nvPr/>
          </p:nvSpPr>
          <p:spPr>
            <a:xfrm>
              <a:off x="597550" y="1387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57" name="Google Shape;13157;p145"/>
            <p:cNvSpPr/>
            <p:nvPr/>
          </p:nvSpPr>
          <p:spPr>
            <a:xfrm>
              <a:off x="597550" y="1274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58" name="Google Shape;13158;p145"/>
            <p:cNvSpPr/>
            <p:nvPr/>
          </p:nvSpPr>
          <p:spPr>
            <a:xfrm>
              <a:off x="597550" y="11610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59" name="Google Shape;13159;p145"/>
            <p:cNvSpPr/>
            <p:nvPr/>
          </p:nvSpPr>
          <p:spPr>
            <a:xfrm>
              <a:off x="597550" y="1047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60" name="Google Shape;13160;p145"/>
            <p:cNvSpPr/>
            <p:nvPr/>
          </p:nvSpPr>
          <p:spPr>
            <a:xfrm>
              <a:off x="597550" y="934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61" name="Google Shape;13161;p145"/>
            <p:cNvSpPr/>
            <p:nvPr/>
          </p:nvSpPr>
          <p:spPr>
            <a:xfrm>
              <a:off x="597550" y="821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62" name="Google Shape;13162;p145"/>
            <p:cNvSpPr/>
            <p:nvPr/>
          </p:nvSpPr>
          <p:spPr>
            <a:xfrm>
              <a:off x="597550" y="708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163" name="Google Shape;13163;p145"/>
          <p:cNvGrpSpPr/>
          <p:nvPr/>
        </p:nvGrpSpPr>
        <p:grpSpPr>
          <a:xfrm rot="5400000">
            <a:off x="85100" y="782825"/>
            <a:ext cx="98902" cy="553090"/>
            <a:chOff x="4898850" y="4820550"/>
            <a:chExt cx="98902" cy="553090"/>
          </a:xfrm>
        </p:grpSpPr>
        <p:sp>
          <p:nvSpPr>
            <p:cNvPr id="13164" name="Google Shape;13164;p145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65" name="Google Shape;13165;p145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66" name="Google Shape;13166;p145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67" name="Google Shape;13167;p145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68" name="Google Shape;13168;p145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169" name="Google Shape;13169;p145"/>
          <p:cNvGrpSpPr/>
          <p:nvPr/>
        </p:nvGrpSpPr>
        <p:grpSpPr>
          <a:xfrm>
            <a:off x="-1414555" y="1991929"/>
            <a:ext cx="2297800" cy="347400"/>
            <a:chOff x="-1414555" y="3058729"/>
            <a:chExt cx="2297800" cy="347400"/>
          </a:xfrm>
        </p:grpSpPr>
        <p:sp>
          <p:nvSpPr>
            <p:cNvPr id="13170" name="Google Shape;13170;p145"/>
            <p:cNvSpPr/>
            <p:nvPr/>
          </p:nvSpPr>
          <p:spPr>
            <a:xfrm>
              <a:off x="-1414555" y="3338029"/>
              <a:ext cx="1994700" cy="681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71" name="Google Shape;13171;p145"/>
            <p:cNvSpPr/>
            <p:nvPr/>
          </p:nvSpPr>
          <p:spPr>
            <a:xfrm>
              <a:off x="-1111455" y="3058729"/>
              <a:ext cx="1994700" cy="681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172" name="Google Shape;13172;p145"/>
          <p:cNvGrpSpPr/>
          <p:nvPr/>
        </p:nvGrpSpPr>
        <p:grpSpPr>
          <a:xfrm flipH="1">
            <a:off x="-799254" y="3300805"/>
            <a:ext cx="1823016" cy="196994"/>
            <a:chOff x="7857346" y="4002005"/>
            <a:chExt cx="1823016" cy="196994"/>
          </a:xfrm>
        </p:grpSpPr>
        <p:sp>
          <p:nvSpPr>
            <p:cNvPr id="13173" name="Google Shape;13173;p145"/>
            <p:cNvSpPr/>
            <p:nvPr/>
          </p:nvSpPr>
          <p:spPr>
            <a:xfrm>
              <a:off x="7956216" y="4048371"/>
              <a:ext cx="1724145" cy="150627"/>
            </a:xfrm>
            <a:custGeom>
              <a:rect b="b" l="l" r="r" t="t"/>
              <a:pathLst>
                <a:path extrusionOk="0" fill="none" h="4834" w="55332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74" name="Google Shape;13174;p145"/>
            <p:cNvSpPr/>
            <p:nvPr/>
          </p:nvSpPr>
          <p:spPr>
            <a:xfrm>
              <a:off x="7857346" y="400200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75" name="Google Shape;13175;p145"/>
            <p:cNvSpPr/>
            <p:nvPr/>
          </p:nvSpPr>
          <p:spPr>
            <a:xfrm>
              <a:off x="7882087" y="4026715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76" name="Google Shape;13176;p145"/>
          <p:cNvSpPr/>
          <p:nvPr/>
        </p:nvSpPr>
        <p:spPr>
          <a:xfrm rot="5400000">
            <a:off x="8204801" y="-349430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77" name="Google Shape;13177;p145"/>
          <p:cNvSpPr/>
          <p:nvPr/>
        </p:nvSpPr>
        <p:spPr>
          <a:xfrm rot="10800000">
            <a:off x="7736612" y="4392838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178" name="Google Shape;13178;p145"/>
          <p:cNvGrpSpPr/>
          <p:nvPr/>
        </p:nvGrpSpPr>
        <p:grpSpPr>
          <a:xfrm rot="5400000">
            <a:off x="8288664" y="2674962"/>
            <a:ext cx="883262" cy="242091"/>
            <a:chOff x="2300350" y="2601250"/>
            <a:chExt cx="2275275" cy="623625"/>
          </a:xfrm>
        </p:grpSpPr>
        <p:sp>
          <p:nvSpPr>
            <p:cNvPr id="13179" name="Google Shape;13179;p145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80" name="Google Shape;13180;p145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81" name="Google Shape;13181;p145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82" name="Google Shape;13182;p145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83" name="Google Shape;13183;p145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84" name="Google Shape;13184;p145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185" name="Google Shape;13185;p145"/>
          <p:cNvGrpSpPr/>
          <p:nvPr/>
        </p:nvGrpSpPr>
        <p:grpSpPr>
          <a:xfrm>
            <a:off x="8533046" y="-288388"/>
            <a:ext cx="302065" cy="1520982"/>
            <a:chOff x="-108754" y="2690919"/>
            <a:chExt cx="302065" cy="1520982"/>
          </a:xfrm>
        </p:grpSpPr>
        <p:sp>
          <p:nvSpPr>
            <p:cNvPr id="13186" name="Google Shape;13186;p145"/>
            <p:cNvSpPr/>
            <p:nvPr/>
          </p:nvSpPr>
          <p:spPr>
            <a:xfrm>
              <a:off x="-62388" y="2782841"/>
              <a:ext cx="209364" cy="1335580"/>
            </a:xfrm>
            <a:custGeom>
              <a:rect b="b" l="l" r="r" t="t"/>
              <a:pathLst>
                <a:path extrusionOk="0" fill="none" h="42862" w="6719">
                  <a:moveTo>
                    <a:pt x="0" y="42862"/>
                  </a:moveTo>
                  <a:lnTo>
                    <a:pt x="0" y="23799"/>
                  </a:lnTo>
                  <a:lnTo>
                    <a:pt x="6718" y="17056"/>
                  </a:lnTo>
                  <a:lnTo>
                    <a:pt x="6718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87" name="Google Shape;13187;p145"/>
            <p:cNvSpPr/>
            <p:nvPr/>
          </p:nvSpPr>
          <p:spPr>
            <a:xfrm>
              <a:off x="101358" y="2690919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1"/>
                  </a:moveTo>
                  <a:cubicBezTo>
                    <a:pt x="2281" y="1"/>
                    <a:pt x="2951" y="645"/>
                    <a:pt x="2951" y="1463"/>
                  </a:cubicBezTo>
                  <a:cubicBezTo>
                    <a:pt x="2951" y="2281"/>
                    <a:pt x="2281" y="2951"/>
                    <a:pt x="1463" y="2951"/>
                  </a:cubicBezTo>
                  <a:cubicBezTo>
                    <a:pt x="645" y="2951"/>
                    <a:pt x="1" y="2281"/>
                    <a:pt x="1" y="1463"/>
                  </a:cubicBezTo>
                  <a:cubicBezTo>
                    <a:pt x="1" y="645"/>
                    <a:pt x="645" y="1"/>
                    <a:pt x="1463" y="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88" name="Google Shape;13188;p145"/>
            <p:cNvSpPr/>
            <p:nvPr/>
          </p:nvSpPr>
          <p:spPr>
            <a:xfrm>
              <a:off x="125320" y="2714881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4" y="0"/>
                  </a:moveTo>
                  <a:cubicBezTo>
                    <a:pt x="322" y="0"/>
                    <a:pt x="0" y="322"/>
                    <a:pt x="0" y="694"/>
                  </a:cubicBezTo>
                  <a:cubicBezTo>
                    <a:pt x="0" y="1091"/>
                    <a:pt x="322" y="1388"/>
                    <a:pt x="694" y="1388"/>
                  </a:cubicBezTo>
                  <a:cubicBezTo>
                    <a:pt x="1091" y="1388"/>
                    <a:pt x="1388" y="1091"/>
                    <a:pt x="1388" y="694"/>
                  </a:cubicBezTo>
                  <a:cubicBezTo>
                    <a:pt x="1388" y="322"/>
                    <a:pt x="1091" y="0"/>
                    <a:pt x="6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89" name="Google Shape;13189;p145"/>
            <p:cNvSpPr/>
            <p:nvPr/>
          </p:nvSpPr>
          <p:spPr>
            <a:xfrm>
              <a:off x="-108754" y="4119948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88" y="0"/>
                  </a:moveTo>
                  <a:cubicBezTo>
                    <a:pt x="2306" y="0"/>
                    <a:pt x="2951" y="670"/>
                    <a:pt x="2951" y="1463"/>
                  </a:cubicBezTo>
                  <a:cubicBezTo>
                    <a:pt x="2951" y="2281"/>
                    <a:pt x="2306" y="2950"/>
                    <a:pt x="1488" y="2950"/>
                  </a:cubicBezTo>
                  <a:cubicBezTo>
                    <a:pt x="670" y="2950"/>
                    <a:pt x="1" y="2281"/>
                    <a:pt x="1" y="1463"/>
                  </a:cubicBezTo>
                  <a:cubicBezTo>
                    <a:pt x="1" y="670"/>
                    <a:pt x="670" y="0"/>
                    <a:pt x="1488" y="0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90" name="Google Shape;13190;p145"/>
            <p:cNvSpPr/>
            <p:nvPr/>
          </p:nvSpPr>
          <p:spPr>
            <a:xfrm>
              <a:off x="-84013" y="4144658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191" name="Google Shape;13191;p145"/>
          <p:cNvGrpSpPr/>
          <p:nvPr/>
        </p:nvGrpSpPr>
        <p:grpSpPr>
          <a:xfrm>
            <a:off x="1176957" y="-107958"/>
            <a:ext cx="1520982" cy="302065"/>
            <a:chOff x="5642557" y="-150670"/>
            <a:chExt cx="1520982" cy="302065"/>
          </a:xfrm>
        </p:grpSpPr>
        <p:sp>
          <p:nvSpPr>
            <p:cNvPr id="13192" name="Google Shape;13192;p145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93" name="Google Shape;13193;p145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94" name="Google Shape;13194;p145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95" name="Google Shape;13195;p145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96" name="Google Shape;13196;p145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197" name="Google Shape;13197;p145"/>
          <p:cNvGrpSpPr/>
          <p:nvPr/>
        </p:nvGrpSpPr>
        <p:grpSpPr>
          <a:xfrm>
            <a:off x="6420895" y="-1455296"/>
            <a:ext cx="347400" cy="2297800"/>
            <a:chOff x="6420895" y="-1455296"/>
            <a:chExt cx="347400" cy="2297800"/>
          </a:xfrm>
        </p:grpSpPr>
        <p:sp>
          <p:nvSpPr>
            <p:cNvPr id="13198" name="Google Shape;13198;p145"/>
            <p:cNvSpPr/>
            <p:nvPr/>
          </p:nvSpPr>
          <p:spPr>
            <a:xfrm rot="5400000">
              <a:off x="5457595" y="-491996"/>
              <a:ext cx="1994700" cy="681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99" name="Google Shape;13199;p145"/>
            <p:cNvSpPr/>
            <p:nvPr/>
          </p:nvSpPr>
          <p:spPr>
            <a:xfrm rot="5400000">
              <a:off x="5736895" y="-188896"/>
              <a:ext cx="1994700" cy="681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200" name="Google Shape;13200;p145"/>
          <p:cNvGrpSpPr/>
          <p:nvPr/>
        </p:nvGrpSpPr>
        <p:grpSpPr>
          <a:xfrm>
            <a:off x="-222733" y="4310689"/>
            <a:ext cx="1507157" cy="586800"/>
            <a:chOff x="-222733" y="4310689"/>
            <a:chExt cx="1507157" cy="586800"/>
          </a:xfrm>
        </p:grpSpPr>
        <p:sp>
          <p:nvSpPr>
            <p:cNvPr id="13201" name="Google Shape;13201;p145"/>
            <p:cNvSpPr/>
            <p:nvPr/>
          </p:nvSpPr>
          <p:spPr>
            <a:xfrm rot="-5400000">
              <a:off x="348812" y="3961876"/>
              <a:ext cx="586800" cy="1284425"/>
            </a:xfrm>
            <a:prstGeom prst="flowChartOffpageConnector">
              <a:avLst/>
            </a:prstGeom>
            <a:gradFill>
              <a:gsLst>
                <a:gs pos="0">
                  <a:schemeClr val="accent4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3202" name="Google Shape;13202;p145"/>
            <p:cNvGrpSpPr/>
            <p:nvPr/>
          </p:nvGrpSpPr>
          <p:grpSpPr>
            <a:xfrm>
              <a:off x="-222733" y="4537116"/>
              <a:ext cx="1105976" cy="133969"/>
              <a:chOff x="8183182" y="663852"/>
              <a:chExt cx="1475028" cy="178673"/>
            </a:xfrm>
          </p:grpSpPr>
          <p:grpSp>
            <p:nvGrpSpPr>
              <p:cNvPr id="13203" name="Google Shape;13203;p145"/>
              <p:cNvGrpSpPr/>
              <p:nvPr/>
            </p:nvGrpSpPr>
            <p:grpSpPr>
              <a:xfrm>
                <a:off x="8183182" y="774425"/>
                <a:ext cx="1178025" cy="68100"/>
                <a:chOff x="2024450" y="204150"/>
                <a:chExt cx="1178025" cy="68100"/>
              </a:xfrm>
            </p:grpSpPr>
            <p:sp>
              <p:nvSpPr>
                <p:cNvPr id="13204" name="Google Shape;13204;p145"/>
                <p:cNvSpPr/>
                <p:nvPr/>
              </p:nvSpPr>
              <p:spPr>
                <a:xfrm>
                  <a:off x="20244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205" name="Google Shape;13205;p145"/>
                <p:cNvSpPr/>
                <p:nvPr/>
              </p:nvSpPr>
              <p:spPr>
                <a:xfrm>
                  <a:off x="21477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206" name="Google Shape;13206;p145"/>
                <p:cNvSpPr/>
                <p:nvPr/>
              </p:nvSpPr>
              <p:spPr>
                <a:xfrm>
                  <a:off x="227110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207" name="Google Shape;13207;p145"/>
                <p:cNvSpPr/>
                <p:nvPr/>
              </p:nvSpPr>
              <p:spPr>
                <a:xfrm>
                  <a:off x="239442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208" name="Google Shape;13208;p145"/>
                <p:cNvSpPr/>
                <p:nvPr/>
              </p:nvSpPr>
              <p:spPr>
                <a:xfrm>
                  <a:off x="25177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209" name="Google Shape;13209;p145"/>
                <p:cNvSpPr/>
                <p:nvPr/>
              </p:nvSpPr>
              <p:spPr>
                <a:xfrm>
                  <a:off x="26410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210" name="Google Shape;13210;p145"/>
                <p:cNvSpPr/>
                <p:nvPr/>
              </p:nvSpPr>
              <p:spPr>
                <a:xfrm>
                  <a:off x="276440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211" name="Google Shape;13211;p145"/>
                <p:cNvSpPr/>
                <p:nvPr/>
              </p:nvSpPr>
              <p:spPr>
                <a:xfrm>
                  <a:off x="288772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212" name="Google Shape;13212;p145"/>
                <p:cNvSpPr/>
                <p:nvPr/>
              </p:nvSpPr>
              <p:spPr>
                <a:xfrm>
                  <a:off x="30110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213" name="Google Shape;13213;p145"/>
                <p:cNvSpPr/>
                <p:nvPr/>
              </p:nvSpPr>
              <p:spPr>
                <a:xfrm>
                  <a:off x="31343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3214" name="Google Shape;13214;p145"/>
              <p:cNvGrpSpPr/>
              <p:nvPr/>
            </p:nvGrpSpPr>
            <p:grpSpPr>
              <a:xfrm>
                <a:off x="8480185" y="663852"/>
                <a:ext cx="1178025" cy="68100"/>
                <a:chOff x="2024450" y="204150"/>
                <a:chExt cx="1178025" cy="68100"/>
              </a:xfrm>
            </p:grpSpPr>
            <p:sp>
              <p:nvSpPr>
                <p:cNvPr id="13215" name="Google Shape;13215;p145"/>
                <p:cNvSpPr/>
                <p:nvPr/>
              </p:nvSpPr>
              <p:spPr>
                <a:xfrm>
                  <a:off x="20244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216" name="Google Shape;13216;p145"/>
                <p:cNvSpPr/>
                <p:nvPr/>
              </p:nvSpPr>
              <p:spPr>
                <a:xfrm>
                  <a:off x="21477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217" name="Google Shape;13217;p145"/>
                <p:cNvSpPr/>
                <p:nvPr/>
              </p:nvSpPr>
              <p:spPr>
                <a:xfrm>
                  <a:off x="227110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218" name="Google Shape;13218;p145"/>
                <p:cNvSpPr/>
                <p:nvPr/>
              </p:nvSpPr>
              <p:spPr>
                <a:xfrm>
                  <a:off x="239442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219" name="Google Shape;13219;p145"/>
                <p:cNvSpPr/>
                <p:nvPr/>
              </p:nvSpPr>
              <p:spPr>
                <a:xfrm>
                  <a:off x="25177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220" name="Google Shape;13220;p145"/>
                <p:cNvSpPr/>
                <p:nvPr/>
              </p:nvSpPr>
              <p:spPr>
                <a:xfrm>
                  <a:off x="26410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221" name="Google Shape;13221;p145"/>
                <p:cNvSpPr/>
                <p:nvPr/>
              </p:nvSpPr>
              <p:spPr>
                <a:xfrm>
                  <a:off x="276440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222" name="Google Shape;13222;p145"/>
                <p:cNvSpPr/>
                <p:nvPr/>
              </p:nvSpPr>
              <p:spPr>
                <a:xfrm>
                  <a:off x="288772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223" name="Google Shape;13223;p145"/>
                <p:cNvSpPr/>
                <p:nvPr/>
              </p:nvSpPr>
              <p:spPr>
                <a:xfrm>
                  <a:off x="30110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224" name="Google Shape;13224;p145"/>
                <p:cNvSpPr/>
                <p:nvPr/>
              </p:nvSpPr>
              <p:spPr>
                <a:xfrm>
                  <a:off x="31343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BLANK_8">
    <p:spTree>
      <p:nvGrpSpPr>
        <p:cNvPr id="1223" name="Shape 1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4" name="Google Shape;1224;p16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1225" name="Google Shape;1225;p16"/>
            <p:cNvSpPr/>
            <p:nvPr/>
          </p:nvSpPr>
          <p:spPr>
            <a:xfrm>
              <a:off x="597550" y="4893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6" name="Google Shape;1226;p16"/>
            <p:cNvSpPr/>
            <p:nvPr/>
          </p:nvSpPr>
          <p:spPr>
            <a:xfrm>
              <a:off x="597550" y="4780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7" name="Google Shape;1227;p16"/>
            <p:cNvSpPr/>
            <p:nvPr/>
          </p:nvSpPr>
          <p:spPr>
            <a:xfrm>
              <a:off x="597550" y="46671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8" name="Google Shape;1228;p16"/>
            <p:cNvSpPr/>
            <p:nvPr/>
          </p:nvSpPr>
          <p:spPr>
            <a:xfrm>
              <a:off x="597550" y="4553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9" name="Google Shape;1229;p16"/>
            <p:cNvSpPr/>
            <p:nvPr/>
          </p:nvSpPr>
          <p:spPr>
            <a:xfrm>
              <a:off x="597550" y="4441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0" name="Google Shape;1230;p16"/>
            <p:cNvSpPr/>
            <p:nvPr/>
          </p:nvSpPr>
          <p:spPr>
            <a:xfrm>
              <a:off x="597550" y="4328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1" name="Google Shape;1231;p16"/>
            <p:cNvSpPr/>
            <p:nvPr/>
          </p:nvSpPr>
          <p:spPr>
            <a:xfrm>
              <a:off x="597550" y="42150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2" name="Google Shape;1232;p16"/>
            <p:cNvSpPr/>
            <p:nvPr/>
          </p:nvSpPr>
          <p:spPr>
            <a:xfrm>
              <a:off x="597550" y="4101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3" name="Google Shape;1233;p16"/>
            <p:cNvSpPr/>
            <p:nvPr/>
          </p:nvSpPr>
          <p:spPr>
            <a:xfrm>
              <a:off x="597550" y="3988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4" name="Google Shape;1234;p16"/>
            <p:cNvSpPr/>
            <p:nvPr/>
          </p:nvSpPr>
          <p:spPr>
            <a:xfrm>
              <a:off x="597550" y="3875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5" name="Google Shape;1235;p16"/>
            <p:cNvSpPr/>
            <p:nvPr/>
          </p:nvSpPr>
          <p:spPr>
            <a:xfrm>
              <a:off x="597550" y="3762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6" name="Google Shape;1236;p16"/>
            <p:cNvSpPr/>
            <p:nvPr/>
          </p:nvSpPr>
          <p:spPr>
            <a:xfrm>
              <a:off x="597550" y="36496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7" name="Google Shape;1237;p16"/>
            <p:cNvSpPr/>
            <p:nvPr/>
          </p:nvSpPr>
          <p:spPr>
            <a:xfrm>
              <a:off x="597550" y="35364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8" name="Google Shape;1238;p16"/>
            <p:cNvSpPr/>
            <p:nvPr/>
          </p:nvSpPr>
          <p:spPr>
            <a:xfrm>
              <a:off x="597550" y="34232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9" name="Google Shape;1239;p16"/>
            <p:cNvSpPr/>
            <p:nvPr/>
          </p:nvSpPr>
          <p:spPr>
            <a:xfrm>
              <a:off x="597550" y="33100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" name="Google Shape;1240;p16"/>
            <p:cNvSpPr/>
            <p:nvPr/>
          </p:nvSpPr>
          <p:spPr>
            <a:xfrm>
              <a:off x="597550" y="31967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1" name="Google Shape;1241;p16"/>
            <p:cNvSpPr/>
            <p:nvPr/>
          </p:nvSpPr>
          <p:spPr>
            <a:xfrm>
              <a:off x="597550" y="30835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2" name="Google Shape;1242;p16"/>
            <p:cNvSpPr/>
            <p:nvPr/>
          </p:nvSpPr>
          <p:spPr>
            <a:xfrm>
              <a:off x="597550" y="29703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3" name="Google Shape;1243;p16"/>
            <p:cNvSpPr/>
            <p:nvPr/>
          </p:nvSpPr>
          <p:spPr>
            <a:xfrm>
              <a:off x="597550" y="28578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4" name="Google Shape;1244;p16"/>
            <p:cNvSpPr/>
            <p:nvPr/>
          </p:nvSpPr>
          <p:spPr>
            <a:xfrm>
              <a:off x="597550" y="27446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5" name="Google Shape;1245;p16"/>
            <p:cNvSpPr/>
            <p:nvPr/>
          </p:nvSpPr>
          <p:spPr>
            <a:xfrm>
              <a:off x="597550" y="263140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6" name="Google Shape;1246;p16"/>
            <p:cNvSpPr/>
            <p:nvPr/>
          </p:nvSpPr>
          <p:spPr>
            <a:xfrm>
              <a:off x="597550" y="251817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7" name="Google Shape;1247;p16"/>
            <p:cNvSpPr/>
            <p:nvPr/>
          </p:nvSpPr>
          <p:spPr>
            <a:xfrm>
              <a:off x="597550" y="24049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8" name="Google Shape;1248;p16"/>
            <p:cNvSpPr/>
            <p:nvPr/>
          </p:nvSpPr>
          <p:spPr>
            <a:xfrm>
              <a:off x="597550" y="22917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9" name="Google Shape;1249;p16"/>
            <p:cNvSpPr/>
            <p:nvPr/>
          </p:nvSpPr>
          <p:spPr>
            <a:xfrm>
              <a:off x="597550" y="21792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0" name="Google Shape;1250;p16"/>
            <p:cNvSpPr/>
            <p:nvPr/>
          </p:nvSpPr>
          <p:spPr>
            <a:xfrm>
              <a:off x="597550" y="20660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1" name="Google Shape;1251;p16"/>
            <p:cNvSpPr/>
            <p:nvPr/>
          </p:nvSpPr>
          <p:spPr>
            <a:xfrm>
              <a:off x="597550" y="19528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2" name="Google Shape;1252;p16"/>
            <p:cNvSpPr/>
            <p:nvPr/>
          </p:nvSpPr>
          <p:spPr>
            <a:xfrm>
              <a:off x="597550" y="1839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3" name="Google Shape;1253;p16"/>
            <p:cNvSpPr/>
            <p:nvPr/>
          </p:nvSpPr>
          <p:spPr>
            <a:xfrm>
              <a:off x="597550" y="1726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4" name="Google Shape;1254;p16"/>
            <p:cNvSpPr/>
            <p:nvPr/>
          </p:nvSpPr>
          <p:spPr>
            <a:xfrm>
              <a:off x="597550" y="16131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5" name="Google Shape;1255;p16"/>
            <p:cNvSpPr/>
            <p:nvPr/>
          </p:nvSpPr>
          <p:spPr>
            <a:xfrm>
              <a:off x="597550" y="1499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6" name="Google Shape;1256;p16"/>
            <p:cNvSpPr/>
            <p:nvPr/>
          </p:nvSpPr>
          <p:spPr>
            <a:xfrm>
              <a:off x="597550" y="1387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7" name="Google Shape;1257;p16"/>
            <p:cNvSpPr/>
            <p:nvPr/>
          </p:nvSpPr>
          <p:spPr>
            <a:xfrm>
              <a:off x="597550" y="1274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8" name="Google Shape;1258;p16"/>
            <p:cNvSpPr/>
            <p:nvPr/>
          </p:nvSpPr>
          <p:spPr>
            <a:xfrm>
              <a:off x="597550" y="11610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9" name="Google Shape;1259;p16"/>
            <p:cNvSpPr/>
            <p:nvPr/>
          </p:nvSpPr>
          <p:spPr>
            <a:xfrm>
              <a:off x="597550" y="1047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0" name="Google Shape;1260;p16"/>
            <p:cNvSpPr/>
            <p:nvPr/>
          </p:nvSpPr>
          <p:spPr>
            <a:xfrm>
              <a:off x="597550" y="934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1" name="Google Shape;1261;p16"/>
            <p:cNvSpPr/>
            <p:nvPr/>
          </p:nvSpPr>
          <p:spPr>
            <a:xfrm>
              <a:off x="597550" y="821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2" name="Google Shape;1262;p16"/>
            <p:cNvSpPr/>
            <p:nvPr/>
          </p:nvSpPr>
          <p:spPr>
            <a:xfrm>
              <a:off x="597550" y="708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63" name="Google Shape;1263;p16"/>
          <p:cNvSpPr txBox="1"/>
          <p:nvPr>
            <p:ph type="title"/>
          </p:nvPr>
        </p:nvSpPr>
        <p:spPr>
          <a:xfrm>
            <a:off x="713100" y="2405675"/>
            <a:ext cx="7583400" cy="841800"/>
          </a:xfrm>
          <a:prstGeom prst="rect">
            <a:avLst/>
          </a:prstGeom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64" name="Google Shape;1264;p16"/>
          <p:cNvSpPr txBox="1"/>
          <p:nvPr>
            <p:ph idx="1" type="subTitle"/>
          </p:nvPr>
        </p:nvSpPr>
        <p:spPr>
          <a:xfrm>
            <a:off x="3567000" y="3415875"/>
            <a:ext cx="47295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265" name="Google Shape;1265;p16"/>
          <p:cNvSpPr txBox="1"/>
          <p:nvPr>
            <p:ph hasCustomPrompt="1" idx="2" type="title"/>
          </p:nvPr>
        </p:nvSpPr>
        <p:spPr>
          <a:xfrm>
            <a:off x="5961000" y="1484975"/>
            <a:ext cx="2335500" cy="920700"/>
          </a:xfrm>
          <a:prstGeom prst="rect">
            <a:avLst/>
          </a:prstGeom>
          <a:effectLst>
            <a:outerShdw blurRad="57150" rotWithShape="0" algn="bl">
              <a:schemeClr val="accent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66" name="Google Shape;1266;p16"/>
          <p:cNvSpPr/>
          <p:nvPr/>
        </p:nvSpPr>
        <p:spPr>
          <a:xfrm rot="5400000">
            <a:off x="8206161" y="4187300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7" name="Google Shape;1267;p16"/>
          <p:cNvSpPr/>
          <p:nvPr/>
        </p:nvSpPr>
        <p:spPr>
          <a:xfrm rot="-5400000">
            <a:off x="348812" y="41040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68" name="Google Shape;1268;p16"/>
          <p:cNvGrpSpPr/>
          <p:nvPr/>
        </p:nvGrpSpPr>
        <p:grpSpPr>
          <a:xfrm rot="10800000">
            <a:off x="-11" y="931578"/>
            <a:ext cx="883262" cy="242091"/>
            <a:chOff x="2300350" y="2601250"/>
            <a:chExt cx="2275275" cy="623625"/>
          </a:xfrm>
        </p:grpSpPr>
        <p:sp>
          <p:nvSpPr>
            <p:cNvPr id="1269" name="Google Shape;1269;p16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0" name="Google Shape;1270;p16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1" name="Google Shape;1271;p16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2" name="Google Shape;1272;p16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3" name="Google Shape;1273;p16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4" name="Google Shape;1274;p16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75" name="Google Shape;1275;p16"/>
          <p:cNvGrpSpPr/>
          <p:nvPr/>
        </p:nvGrpSpPr>
        <p:grpSpPr>
          <a:xfrm rot="5400000">
            <a:off x="85100" y="1849625"/>
            <a:ext cx="98902" cy="553090"/>
            <a:chOff x="4898850" y="4820550"/>
            <a:chExt cx="98902" cy="553090"/>
          </a:xfrm>
        </p:grpSpPr>
        <p:sp>
          <p:nvSpPr>
            <p:cNvPr id="1276" name="Google Shape;1276;p16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7" name="Google Shape;1277;p16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8" name="Google Shape;1278;p16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9" name="Google Shape;1279;p16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0" name="Google Shape;1280;p16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81" name="Google Shape;1281;p16"/>
          <p:cNvGrpSpPr/>
          <p:nvPr/>
        </p:nvGrpSpPr>
        <p:grpSpPr>
          <a:xfrm>
            <a:off x="-1414555" y="3058729"/>
            <a:ext cx="2297800" cy="347400"/>
            <a:chOff x="-1414555" y="3058729"/>
            <a:chExt cx="2297800" cy="347400"/>
          </a:xfrm>
        </p:grpSpPr>
        <p:sp>
          <p:nvSpPr>
            <p:cNvPr id="1282" name="Google Shape;1282;p16"/>
            <p:cNvSpPr/>
            <p:nvPr/>
          </p:nvSpPr>
          <p:spPr>
            <a:xfrm>
              <a:off x="-1414555" y="3338029"/>
              <a:ext cx="1994700" cy="681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3" name="Google Shape;1283;p16"/>
            <p:cNvSpPr/>
            <p:nvPr/>
          </p:nvSpPr>
          <p:spPr>
            <a:xfrm>
              <a:off x="-1111455" y="3058729"/>
              <a:ext cx="1994700" cy="681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84" name="Google Shape;1284;p16"/>
          <p:cNvSpPr/>
          <p:nvPr/>
        </p:nvSpPr>
        <p:spPr>
          <a:xfrm rot="10800000">
            <a:off x="568018" y="3859064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85" name="Google Shape;1285;p16"/>
          <p:cNvGrpSpPr/>
          <p:nvPr/>
        </p:nvGrpSpPr>
        <p:grpSpPr>
          <a:xfrm rot="5400000">
            <a:off x="7927205" y="4153629"/>
            <a:ext cx="1823016" cy="296643"/>
            <a:chOff x="7857346" y="3902355"/>
            <a:chExt cx="1823016" cy="296643"/>
          </a:xfrm>
        </p:grpSpPr>
        <p:sp>
          <p:nvSpPr>
            <p:cNvPr id="1286" name="Google Shape;1286;p16"/>
            <p:cNvSpPr/>
            <p:nvPr/>
          </p:nvSpPr>
          <p:spPr>
            <a:xfrm>
              <a:off x="7956216" y="4048371"/>
              <a:ext cx="1724145" cy="150627"/>
            </a:xfrm>
            <a:custGeom>
              <a:rect b="b" l="l" r="r" t="t"/>
              <a:pathLst>
                <a:path extrusionOk="0" fill="none" h="4834" w="55332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7" name="Google Shape;1287;p16"/>
            <p:cNvSpPr/>
            <p:nvPr/>
          </p:nvSpPr>
          <p:spPr>
            <a:xfrm>
              <a:off x="8453686" y="390235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0" y="1488"/>
                  </a:moveTo>
                  <a:cubicBezTo>
                    <a:pt x="0" y="670"/>
                    <a:pt x="670" y="1"/>
                    <a:pt x="1488" y="1"/>
                  </a:cubicBezTo>
                  <a:cubicBezTo>
                    <a:pt x="2306" y="1"/>
                    <a:pt x="2950" y="670"/>
                    <a:pt x="2950" y="1488"/>
                  </a:cubicBezTo>
                  <a:cubicBezTo>
                    <a:pt x="2950" y="2281"/>
                    <a:pt x="2306" y="2951"/>
                    <a:pt x="1488" y="2951"/>
                  </a:cubicBezTo>
                  <a:cubicBezTo>
                    <a:pt x="670" y="2951"/>
                    <a:pt x="0" y="2281"/>
                    <a:pt x="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8" name="Google Shape;1288;p16"/>
            <p:cNvSpPr/>
            <p:nvPr/>
          </p:nvSpPr>
          <p:spPr>
            <a:xfrm>
              <a:off x="8478396" y="3927096"/>
              <a:ext cx="43281" cy="42502"/>
            </a:xfrm>
            <a:custGeom>
              <a:rect b="b" l="l" r="r" t="t"/>
              <a:pathLst>
                <a:path extrusionOk="0" h="1364" w="1389">
                  <a:moveTo>
                    <a:pt x="695" y="0"/>
                  </a:moveTo>
                  <a:cubicBezTo>
                    <a:pt x="298" y="0"/>
                    <a:pt x="1" y="298"/>
                    <a:pt x="1" y="694"/>
                  </a:cubicBezTo>
                  <a:cubicBezTo>
                    <a:pt x="1" y="1066"/>
                    <a:pt x="298" y="1363"/>
                    <a:pt x="695" y="1363"/>
                  </a:cubicBezTo>
                  <a:cubicBezTo>
                    <a:pt x="1067" y="1363"/>
                    <a:pt x="1389" y="1066"/>
                    <a:pt x="1389" y="694"/>
                  </a:cubicBezTo>
                  <a:cubicBezTo>
                    <a:pt x="1389" y="298"/>
                    <a:pt x="1067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9" name="Google Shape;1289;p16"/>
            <p:cNvSpPr/>
            <p:nvPr/>
          </p:nvSpPr>
          <p:spPr>
            <a:xfrm>
              <a:off x="7857346" y="400200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0" name="Google Shape;1290;p16"/>
            <p:cNvSpPr/>
            <p:nvPr/>
          </p:nvSpPr>
          <p:spPr>
            <a:xfrm>
              <a:off x="7882087" y="4026715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1" name="Google Shape;1291;p16"/>
            <p:cNvSpPr/>
            <p:nvPr/>
          </p:nvSpPr>
          <p:spPr>
            <a:xfrm>
              <a:off x="8545608" y="3948721"/>
              <a:ext cx="1134754" cy="175368"/>
            </a:xfrm>
            <a:custGeom>
              <a:rect b="b" l="l" r="r" t="t"/>
              <a:pathLst>
                <a:path extrusionOk="0" fill="none" h="5628" w="36417">
                  <a:moveTo>
                    <a:pt x="0" y="0"/>
                  </a:moveTo>
                  <a:lnTo>
                    <a:pt x="6049" y="0"/>
                  </a:lnTo>
                  <a:lnTo>
                    <a:pt x="8379" y="2330"/>
                  </a:lnTo>
                  <a:lnTo>
                    <a:pt x="11676" y="5627"/>
                  </a:lnTo>
                  <a:lnTo>
                    <a:pt x="36416" y="5627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92" name="Google Shape;1292;p16"/>
          <p:cNvGrpSpPr/>
          <p:nvPr/>
        </p:nvGrpSpPr>
        <p:grpSpPr>
          <a:xfrm>
            <a:off x="2610895" y="-1455296"/>
            <a:ext cx="347400" cy="2297800"/>
            <a:chOff x="2610895" y="-1455296"/>
            <a:chExt cx="347400" cy="2297800"/>
          </a:xfrm>
        </p:grpSpPr>
        <p:sp>
          <p:nvSpPr>
            <p:cNvPr id="1293" name="Google Shape;1293;p16"/>
            <p:cNvSpPr/>
            <p:nvPr/>
          </p:nvSpPr>
          <p:spPr>
            <a:xfrm rot="5400000">
              <a:off x="1647595" y="-491996"/>
              <a:ext cx="1994700" cy="681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4" name="Google Shape;1294;p16"/>
            <p:cNvSpPr/>
            <p:nvPr/>
          </p:nvSpPr>
          <p:spPr>
            <a:xfrm rot="5400000">
              <a:off x="1926895" y="-188896"/>
              <a:ext cx="1994700" cy="681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95" name="Google Shape;1295;p16"/>
          <p:cNvSpPr/>
          <p:nvPr/>
        </p:nvSpPr>
        <p:spPr>
          <a:xfrm flipH="1" rot="10800000">
            <a:off x="2358070" y="4766029"/>
            <a:ext cx="1994700" cy="68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6" name="Google Shape;1296;p16"/>
          <p:cNvSpPr/>
          <p:nvPr/>
        </p:nvSpPr>
        <p:spPr>
          <a:xfrm rot="5400000">
            <a:off x="8206162" y="-3488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7" name="Google Shape;1297;p16"/>
          <p:cNvGrpSpPr/>
          <p:nvPr/>
        </p:nvGrpSpPr>
        <p:grpSpPr>
          <a:xfrm>
            <a:off x="5373295" y="-112914"/>
            <a:ext cx="1520982" cy="302065"/>
            <a:chOff x="5642557" y="-150670"/>
            <a:chExt cx="1520982" cy="302065"/>
          </a:xfrm>
        </p:grpSpPr>
        <p:sp>
          <p:nvSpPr>
            <p:cNvPr id="1298" name="Google Shape;1298;p16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9" name="Google Shape;1299;p16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0" name="Google Shape;1300;p16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1" name="Google Shape;1301;p16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2" name="Google Shape;1302;p16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BLANK_9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4" name="Google Shape;1304;p17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1305" name="Google Shape;1305;p17"/>
            <p:cNvSpPr/>
            <p:nvPr/>
          </p:nvSpPr>
          <p:spPr>
            <a:xfrm>
              <a:off x="597550" y="4893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6" name="Google Shape;1306;p17"/>
            <p:cNvSpPr/>
            <p:nvPr/>
          </p:nvSpPr>
          <p:spPr>
            <a:xfrm>
              <a:off x="597550" y="4780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7" name="Google Shape;1307;p17"/>
            <p:cNvSpPr/>
            <p:nvPr/>
          </p:nvSpPr>
          <p:spPr>
            <a:xfrm>
              <a:off x="597550" y="46671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8" name="Google Shape;1308;p17"/>
            <p:cNvSpPr/>
            <p:nvPr/>
          </p:nvSpPr>
          <p:spPr>
            <a:xfrm>
              <a:off x="597550" y="4553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9" name="Google Shape;1309;p17"/>
            <p:cNvSpPr/>
            <p:nvPr/>
          </p:nvSpPr>
          <p:spPr>
            <a:xfrm>
              <a:off x="597550" y="4441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0" name="Google Shape;1310;p17"/>
            <p:cNvSpPr/>
            <p:nvPr/>
          </p:nvSpPr>
          <p:spPr>
            <a:xfrm>
              <a:off x="597550" y="4328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1" name="Google Shape;1311;p17"/>
            <p:cNvSpPr/>
            <p:nvPr/>
          </p:nvSpPr>
          <p:spPr>
            <a:xfrm>
              <a:off x="597550" y="42150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2" name="Google Shape;1312;p17"/>
            <p:cNvSpPr/>
            <p:nvPr/>
          </p:nvSpPr>
          <p:spPr>
            <a:xfrm>
              <a:off x="597550" y="4101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3" name="Google Shape;1313;p17"/>
            <p:cNvSpPr/>
            <p:nvPr/>
          </p:nvSpPr>
          <p:spPr>
            <a:xfrm>
              <a:off x="597550" y="3988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4" name="Google Shape;1314;p17"/>
            <p:cNvSpPr/>
            <p:nvPr/>
          </p:nvSpPr>
          <p:spPr>
            <a:xfrm>
              <a:off x="597550" y="3875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5" name="Google Shape;1315;p17"/>
            <p:cNvSpPr/>
            <p:nvPr/>
          </p:nvSpPr>
          <p:spPr>
            <a:xfrm>
              <a:off x="597550" y="3762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6" name="Google Shape;1316;p17"/>
            <p:cNvSpPr/>
            <p:nvPr/>
          </p:nvSpPr>
          <p:spPr>
            <a:xfrm>
              <a:off x="597550" y="36496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7" name="Google Shape;1317;p17"/>
            <p:cNvSpPr/>
            <p:nvPr/>
          </p:nvSpPr>
          <p:spPr>
            <a:xfrm>
              <a:off x="597550" y="35364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8" name="Google Shape;1318;p17"/>
            <p:cNvSpPr/>
            <p:nvPr/>
          </p:nvSpPr>
          <p:spPr>
            <a:xfrm>
              <a:off x="597550" y="34232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9" name="Google Shape;1319;p17"/>
            <p:cNvSpPr/>
            <p:nvPr/>
          </p:nvSpPr>
          <p:spPr>
            <a:xfrm>
              <a:off x="597550" y="33100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0" name="Google Shape;1320;p17"/>
            <p:cNvSpPr/>
            <p:nvPr/>
          </p:nvSpPr>
          <p:spPr>
            <a:xfrm>
              <a:off x="597550" y="31967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1" name="Google Shape;1321;p17"/>
            <p:cNvSpPr/>
            <p:nvPr/>
          </p:nvSpPr>
          <p:spPr>
            <a:xfrm>
              <a:off x="597550" y="30835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2" name="Google Shape;1322;p17"/>
            <p:cNvSpPr/>
            <p:nvPr/>
          </p:nvSpPr>
          <p:spPr>
            <a:xfrm>
              <a:off x="597550" y="29703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3" name="Google Shape;1323;p17"/>
            <p:cNvSpPr/>
            <p:nvPr/>
          </p:nvSpPr>
          <p:spPr>
            <a:xfrm>
              <a:off x="597550" y="28578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4" name="Google Shape;1324;p17"/>
            <p:cNvSpPr/>
            <p:nvPr/>
          </p:nvSpPr>
          <p:spPr>
            <a:xfrm>
              <a:off x="597550" y="27446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5" name="Google Shape;1325;p17"/>
            <p:cNvSpPr/>
            <p:nvPr/>
          </p:nvSpPr>
          <p:spPr>
            <a:xfrm>
              <a:off x="597550" y="263140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6" name="Google Shape;1326;p17"/>
            <p:cNvSpPr/>
            <p:nvPr/>
          </p:nvSpPr>
          <p:spPr>
            <a:xfrm>
              <a:off x="597550" y="251817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7" name="Google Shape;1327;p17"/>
            <p:cNvSpPr/>
            <p:nvPr/>
          </p:nvSpPr>
          <p:spPr>
            <a:xfrm>
              <a:off x="597550" y="24049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8" name="Google Shape;1328;p17"/>
            <p:cNvSpPr/>
            <p:nvPr/>
          </p:nvSpPr>
          <p:spPr>
            <a:xfrm>
              <a:off x="597550" y="22917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9" name="Google Shape;1329;p17"/>
            <p:cNvSpPr/>
            <p:nvPr/>
          </p:nvSpPr>
          <p:spPr>
            <a:xfrm>
              <a:off x="597550" y="21792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0" name="Google Shape;1330;p17"/>
            <p:cNvSpPr/>
            <p:nvPr/>
          </p:nvSpPr>
          <p:spPr>
            <a:xfrm>
              <a:off x="597550" y="20660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1" name="Google Shape;1331;p17"/>
            <p:cNvSpPr/>
            <p:nvPr/>
          </p:nvSpPr>
          <p:spPr>
            <a:xfrm>
              <a:off x="597550" y="19528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2" name="Google Shape;1332;p17"/>
            <p:cNvSpPr/>
            <p:nvPr/>
          </p:nvSpPr>
          <p:spPr>
            <a:xfrm>
              <a:off x="597550" y="1839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3" name="Google Shape;1333;p17"/>
            <p:cNvSpPr/>
            <p:nvPr/>
          </p:nvSpPr>
          <p:spPr>
            <a:xfrm>
              <a:off x="597550" y="1726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4" name="Google Shape;1334;p17"/>
            <p:cNvSpPr/>
            <p:nvPr/>
          </p:nvSpPr>
          <p:spPr>
            <a:xfrm>
              <a:off x="597550" y="16131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5" name="Google Shape;1335;p17"/>
            <p:cNvSpPr/>
            <p:nvPr/>
          </p:nvSpPr>
          <p:spPr>
            <a:xfrm>
              <a:off x="597550" y="1499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6" name="Google Shape;1336;p17"/>
            <p:cNvSpPr/>
            <p:nvPr/>
          </p:nvSpPr>
          <p:spPr>
            <a:xfrm>
              <a:off x="597550" y="1387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7" name="Google Shape;1337;p17"/>
            <p:cNvSpPr/>
            <p:nvPr/>
          </p:nvSpPr>
          <p:spPr>
            <a:xfrm>
              <a:off x="597550" y="1274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8" name="Google Shape;1338;p17"/>
            <p:cNvSpPr/>
            <p:nvPr/>
          </p:nvSpPr>
          <p:spPr>
            <a:xfrm>
              <a:off x="597550" y="11610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9" name="Google Shape;1339;p17"/>
            <p:cNvSpPr/>
            <p:nvPr/>
          </p:nvSpPr>
          <p:spPr>
            <a:xfrm>
              <a:off x="597550" y="1047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0" name="Google Shape;1340;p17"/>
            <p:cNvSpPr/>
            <p:nvPr/>
          </p:nvSpPr>
          <p:spPr>
            <a:xfrm>
              <a:off x="597550" y="934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1" name="Google Shape;1341;p17"/>
            <p:cNvSpPr/>
            <p:nvPr/>
          </p:nvSpPr>
          <p:spPr>
            <a:xfrm>
              <a:off x="597550" y="821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17"/>
            <p:cNvSpPr/>
            <p:nvPr/>
          </p:nvSpPr>
          <p:spPr>
            <a:xfrm>
              <a:off x="597550" y="708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43" name="Google Shape;1343;p17"/>
          <p:cNvSpPr txBox="1"/>
          <p:nvPr>
            <p:ph type="title"/>
          </p:nvPr>
        </p:nvSpPr>
        <p:spPr>
          <a:xfrm>
            <a:off x="713100" y="1723050"/>
            <a:ext cx="4401600" cy="572700"/>
          </a:xfrm>
          <a:prstGeom prst="rect">
            <a:avLst/>
          </a:prstGeom>
          <a:effectLst>
            <a:outerShdw blurRad="157163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344" name="Google Shape;1344;p17"/>
          <p:cNvSpPr txBox="1"/>
          <p:nvPr>
            <p:ph idx="1" type="subTitle"/>
          </p:nvPr>
        </p:nvSpPr>
        <p:spPr>
          <a:xfrm>
            <a:off x="713100" y="2366050"/>
            <a:ext cx="4401600" cy="10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345" name="Google Shape;1345;p17"/>
          <p:cNvGrpSpPr/>
          <p:nvPr/>
        </p:nvGrpSpPr>
        <p:grpSpPr>
          <a:xfrm>
            <a:off x="8137507" y="-109362"/>
            <a:ext cx="586800" cy="1284435"/>
            <a:chOff x="8137507" y="-109362"/>
            <a:chExt cx="586800" cy="1284435"/>
          </a:xfrm>
        </p:grpSpPr>
        <p:sp>
          <p:nvSpPr>
            <p:cNvPr id="1346" name="Google Shape;1346;p17"/>
            <p:cNvSpPr/>
            <p:nvPr/>
          </p:nvSpPr>
          <p:spPr>
            <a:xfrm>
              <a:off x="8137507" y="-109352"/>
              <a:ext cx="586800" cy="1284425"/>
            </a:xfrm>
            <a:prstGeom prst="flowChartOffpageConnector">
              <a:avLst/>
            </a:prstGeom>
            <a:gradFill>
              <a:gsLst>
                <a:gs pos="0">
                  <a:schemeClr val="accent4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347" name="Google Shape;1347;p17"/>
            <p:cNvGrpSpPr/>
            <p:nvPr/>
          </p:nvGrpSpPr>
          <p:grpSpPr>
            <a:xfrm rot="-5400000">
              <a:off x="7989266" y="211224"/>
              <a:ext cx="883262" cy="242091"/>
              <a:chOff x="2300350" y="2601250"/>
              <a:chExt cx="2275275" cy="623625"/>
            </a:xfrm>
          </p:grpSpPr>
          <p:sp>
            <p:nvSpPr>
              <p:cNvPr id="1348" name="Google Shape;1348;p17"/>
              <p:cNvSpPr/>
              <p:nvPr/>
            </p:nvSpPr>
            <p:spPr>
              <a:xfrm>
                <a:off x="2300350" y="2601250"/>
                <a:ext cx="392100" cy="623625"/>
              </a:xfrm>
              <a:custGeom>
                <a:rect b="b" l="l" r="r" t="t"/>
                <a:pathLst>
                  <a:path extrusionOk="0" h="24945" w="15684">
                    <a:moveTo>
                      <a:pt x="12720" y="0"/>
                    </a:moveTo>
                    <a:cubicBezTo>
                      <a:pt x="13337" y="0"/>
                      <a:pt x="14078" y="247"/>
                      <a:pt x="14572" y="741"/>
                    </a:cubicBezTo>
                    <a:cubicBezTo>
                      <a:pt x="15684" y="1852"/>
                      <a:pt x="15684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684" y="21240"/>
                      <a:pt x="15684" y="22845"/>
                      <a:pt x="14572" y="23957"/>
                    </a:cubicBezTo>
                    <a:cubicBezTo>
                      <a:pt x="13584" y="24944"/>
                      <a:pt x="11855" y="24944"/>
                      <a:pt x="10744" y="23957"/>
                    </a:cubicBezTo>
                    <a:lnTo>
                      <a:pt x="1112" y="14325"/>
                    </a:lnTo>
                    <a:cubicBezTo>
                      <a:pt x="1" y="13213"/>
                      <a:pt x="1" y="11484"/>
                      <a:pt x="1112" y="10496"/>
                    </a:cubicBezTo>
                    <a:lnTo>
                      <a:pt x="10744" y="741"/>
                    </a:lnTo>
                    <a:cubicBezTo>
                      <a:pt x="11361" y="247"/>
                      <a:pt x="11979" y="0"/>
                      <a:pt x="1272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9" name="Google Shape;1349;p17"/>
              <p:cNvSpPr/>
              <p:nvPr/>
            </p:nvSpPr>
            <p:spPr>
              <a:xfrm>
                <a:off x="2680075" y="2601250"/>
                <a:ext cx="389025" cy="623625"/>
              </a:xfrm>
              <a:custGeom>
                <a:rect b="b" l="l" r="r" t="t"/>
                <a:pathLst>
                  <a:path extrusionOk="0" h="24945" w="15561">
                    <a:moveTo>
                      <a:pt x="12596" y="0"/>
                    </a:moveTo>
                    <a:cubicBezTo>
                      <a:pt x="13337" y="0"/>
                      <a:pt x="13955" y="247"/>
                      <a:pt x="14449" y="741"/>
                    </a:cubicBezTo>
                    <a:cubicBezTo>
                      <a:pt x="15560" y="1852"/>
                      <a:pt x="15560" y="3581"/>
                      <a:pt x="14449" y="4569"/>
                    </a:cubicBezTo>
                    <a:lnTo>
                      <a:pt x="6669" y="12349"/>
                    </a:lnTo>
                    <a:lnTo>
                      <a:pt x="14449" y="20128"/>
                    </a:lnTo>
                    <a:cubicBezTo>
                      <a:pt x="15560" y="21240"/>
                      <a:pt x="15560" y="22845"/>
                      <a:pt x="14449" y="23957"/>
                    </a:cubicBezTo>
                    <a:cubicBezTo>
                      <a:pt x="13461" y="24944"/>
                      <a:pt x="11732" y="24944"/>
                      <a:pt x="10621" y="23957"/>
                    </a:cubicBezTo>
                    <a:lnTo>
                      <a:pt x="988" y="14325"/>
                    </a:lnTo>
                    <a:cubicBezTo>
                      <a:pt x="1" y="13213"/>
                      <a:pt x="1" y="11484"/>
                      <a:pt x="988" y="10496"/>
                    </a:cubicBezTo>
                    <a:lnTo>
                      <a:pt x="10621" y="741"/>
                    </a:lnTo>
                    <a:cubicBezTo>
                      <a:pt x="11238" y="247"/>
                      <a:pt x="11855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0" name="Google Shape;1350;p17"/>
              <p:cNvSpPr/>
              <p:nvPr/>
            </p:nvSpPr>
            <p:spPr>
              <a:xfrm>
                <a:off x="3056725" y="2601250"/>
                <a:ext cx="389000" cy="623625"/>
              </a:xfrm>
              <a:custGeom>
                <a:rect b="b" l="l" r="r" t="t"/>
                <a:pathLst>
                  <a:path extrusionOk="0" h="24945" w="15560">
                    <a:moveTo>
                      <a:pt x="12596" y="0"/>
                    </a:moveTo>
                    <a:cubicBezTo>
                      <a:pt x="13337" y="0"/>
                      <a:pt x="13954" y="247"/>
                      <a:pt x="14448" y="741"/>
                    </a:cubicBezTo>
                    <a:cubicBezTo>
                      <a:pt x="15559" y="1852"/>
                      <a:pt x="15559" y="3581"/>
                      <a:pt x="14448" y="4569"/>
                    </a:cubicBezTo>
                    <a:lnTo>
                      <a:pt x="6792" y="12349"/>
                    </a:lnTo>
                    <a:lnTo>
                      <a:pt x="14448" y="20128"/>
                    </a:lnTo>
                    <a:cubicBezTo>
                      <a:pt x="15559" y="21240"/>
                      <a:pt x="15559" y="22845"/>
                      <a:pt x="14448" y="23957"/>
                    </a:cubicBezTo>
                    <a:cubicBezTo>
                      <a:pt x="13460" y="24944"/>
                      <a:pt x="11731" y="24944"/>
                      <a:pt x="10743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3" y="741"/>
                    </a:lnTo>
                    <a:cubicBezTo>
                      <a:pt x="11237" y="247"/>
                      <a:pt x="11855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1" name="Google Shape;1351;p17"/>
              <p:cNvSpPr/>
              <p:nvPr/>
            </p:nvSpPr>
            <p:spPr>
              <a:xfrm>
                <a:off x="3433350" y="2601250"/>
                <a:ext cx="389000" cy="623625"/>
              </a:xfrm>
              <a:custGeom>
                <a:rect b="b" l="l" r="r" t="t"/>
                <a:pathLst>
                  <a:path extrusionOk="0" h="24945" w="15560">
                    <a:moveTo>
                      <a:pt x="12596" y="0"/>
                    </a:moveTo>
                    <a:cubicBezTo>
                      <a:pt x="13337" y="0"/>
                      <a:pt x="13955" y="247"/>
                      <a:pt x="14572" y="741"/>
                    </a:cubicBezTo>
                    <a:cubicBezTo>
                      <a:pt x="15560" y="1852"/>
                      <a:pt x="15560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60" y="21240"/>
                      <a:pt x="15560" y="22845"/>
                      <a:pt x="14572" y="23957"/>
                    </a:cubicBezTo>
                    <a:cubicBezTo>
                      <a:pt x="13461" y="24944"/>
                      <a:pt x="11732" y="24944"/>
                      <a:pt x="10744" y="23957"/>
                    </a:cubicBezTo>
                    <a:lnTo>
                      <a:pt x="988" y="14325"/>
                    </a:lnTo>
                    <a:cubicBezTo>
                      <a:pt x="1" y="13213"/>
                      <a:pt x="1" y="11484"/>
                      <a:pt x="988" y="10496"/>
                    </a:cubicBezTo>
                    <a:lnTo>
                      <a:pt x="10744" y="741"/>
                    </a:lnTo>
                    <a:cubicBezTo>
                      <a:pt x="11238" y="247"/>
                      <a:pt x="11979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2" name="Google Shape;1352;p17"/>
              <p:cNvSpPr/>
              <p:nvPr/>
            </p:nvSpPr>
            <p:spPr>
              <a:xfrm>
                <a:off x="3810000" y="2601250"/>
                <a:ext cx="389000" cy="623625"/>
              </a:xfrm>
              <a:custGeom>
                <a:rect b="b" l="l" r="r" t="t"/>
                <a:pathLst>
                  <a:path extrusionOk="0" h="24945" w="15560">
                    <a:moveTo>
                      <a:pt x="12596" y="0"/>
                    </a:moveTo>
                    <a:cubicBezTo>
                      <a:pt x="13337" y="0"/>
                      <a:pt x="13954" y="247"/>
                      <a:pt x="14572" y="741"/>
                    </a:cubicBezTo>
                    <a:cubicBezTo>
                      <a:pt x="15559" y="1852"/>
                      <a:pt x="15559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59" y="21240"/>
                      <a:pt x="15559" y="22845"/>
                      <a:pt x="14572" y="23957"/>
                    </a:cubicBezTo>
                    <a:cubicBezTo>
                      <a:pt x="13460" y="24944"/>
                      <a:pt x="11731" y="24944"/>
                      <a:pt x="10743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3" y="741"/>
                    </a:lnTo>
                    <a:cubicBezTo>
                      <a:pt x="11237" y="247"/>
                      <a:pt x="11978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3" name="Google Shape;1353;p17"/>
              <p:cNvSpPr/>
              <p:nvPr/>
            </p:nvSpPr>
            <p:spPr>
              <a:xfrm>
                <a:off x="4186625" y="2601250"/>
                <a:ext cx="389000" cy="623625"/>
              </a:xfrm>
              <a:custGeom>
                <a:rect b="b" l="l" r="r" t="t"/>
                <a:pathLst>
                  <a:path extrusionOk="0" h="24945" w="15560">
                    <a:moveTo>
                      <a:pt x="12596" y="0"/>
                    </a:moveTo>
                    <a:cubicBezTo>
                      <a:pt x="13337" y="0"/>
                      <a:pt x="13955" y="247"/>
                      <a:pt x="14572" y="741"/>
                    </a:cubicBezTo>
                    <a:cubicBezTo>
                      <a:pt x="15560" y="1852"/>
                      <a:pt x="15560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60" y="21240"/>
                      <a:pt x="15560" y="22845"/>
                      <a:pt x="14572" y="23957"/>
                    </a:cubicBezTo>
                    <a:cubicBezTo>
                      <a:pt x="13461" y="24944"/>
                      <a:pt x="11732" y="24944"/>
                      <a:pt x="10744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4" y="741"/>
                    </a:lnTo>
                    <a:cubicBezTo>
                      <a:pt x="11238" y="247"/>
                      <a:pt x="11979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354" name="Google Shape;1354;p17"/>
          <p:cNvGrpSpPr/>
          <p:nvPr/>
        </p:nvGrpSpPr>
        <p:grpSpPr>
          <a:xfrm>
            <a:off x="2517607" y="-116370"/>
            <a:ext cx="1520982" cy="302065"/>
            <a:chOff x="5642557" y="-150670"/>
            <a:chExt cx="1520982" cy="302065"/>
          </a:xfrm>
        </p:grpSpPr>
        <p:sp>
          <p:nvSpPr>
            <p:cNvPr id="1355" name="Google Shape;1355;p17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17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17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17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17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60" name="Google Shape;1360;p17"/>
          <p:cNvSpPr/>
          <p:nvPr/>
        </p:nvSpPr>
        <p:spPr>
          <a:xfrm rot="-5400000">
            <a:off x="341629" y="-3488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61" name="Google Shape;1361;p17"/>
          <p:cNvGrpSpPr/>
          <p:nvPr/>
        </p:nvGrpSpPr>
        <p:grpSpPr>
          <a:xfrm>
            <a:off x="4913901" y="675155"/>
            <a:ext cx="1252897" cy="51000"/>
            <a:chOff x="2915381" y="4104819"/>
            <a:chExt cx="1252897" cy="51000"/>
          </a:xfrm>
        </p:grpSpPr>
        <p:sp>
          <p:nvSpPr>
            <p:cNvPr id="1362" name="Google Shape;1362;p17"/>
            <p:cNvSpPr/>
            <p:nvPr/>
          </p:nvSpPr>
          <p:spPr>
            <a:xfrm>
              <a:off x="2915381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17"/>
            <p:cNvSpPr/>
            <p:nvPr/>
          </p:nvSpPr>
          <p:spPr>
            <a:xfrm>
              <a:off x="3007850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17"/>
            <p:cNvSpPr/>
            <p:nvPr/>
          </p:nvSpPr>
          <p:spPr>
            <a:xfrm>
              <a:off x="3100319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17"/>
            <p:cNvSpPr/>
            <p:nvPr/>
          </p:nvSpPr>
          <p:spPr>
            <a:xfrm>
              <a:off x="3192788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17"/>
            <p:cNvSpPr/>
            <p:nvPr/>
          </p:nvSpPr>
          <p:spPr>
            <a:xfrm>
              <a:off x="328525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17"/>
            <p:cNvSpPr/>
            <p:nvPr/>
          </p:nvSpPr>
          <p:spPr>
            <a:xfrm>
              <a:off x="3377726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17"/>
            <p:cNvSpPr/>
            <p:nvPr/>
          </p:nvSpPr>
          <p:spPr>
            <a:xfrm>
              <a:off x="3470195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17"/>
            <p:cNvSpPr/>
            <p:nvPr/>
          </p:nvSpPr>
          <p:spPr>
            <a:xfrm>
              <a:off x="3562664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17"/>
            <p:cNvSpPr/>
            <p:nvPr/>
          </p:nvSpPr>
          <p:spPr>
            <a:xfrm>
              <a:off x="3655133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17"/>
            <p:cNvSpPr/>
            <p:nvPr/>
          </p:nvSpPr>
          <p:spPr>
            <a:xfrm>
              <a:off x="3747602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17"/>
            <p:cNvSpPr/>
            <p:nvPr/>
          </p:nvSpPr>
          <p:spPr>
            <a:xfrm>
              <a:off x="38400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17"/>
            <p:cNvSpPr/>
            <p:nvPr/>
          </p:nvSpPr>
          <p:spPr>
            <a:xfrm>
              <a:off x="39324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17"/>
            <p:cNvSpPr/>
            <p:nvPr/>
          </p:nvSpPr>
          <p:spPr>
            <a:xfrm>
              <a:off x="40248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17"/>
            <p:cNvSpPr/>
            <p:nvPr/>
          </p:nvSpPr>
          <p:spPr>
            <a:xfrm>
              <a:off x="41172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76" name="Google Shape;1376;p17"/>
          <p:cNvSpPr/>
          <p:nvPr/>
        </p:nvSpPr>
        <p:spPr>
          <a:xfrm rot="5400000">
            <a:off x="8208387" y="4204126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7" name="Google Shape;1377;p17"/>
          <p:cNvSpPr/>
          <p:nvPr/>
        </p:nvSpPr>
        <p:spPr>
          <a:xfrm rot="10800000">
            <a:off x="1362311" y="4240075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78" name="Google Shape;1378;p17"/>
          <p:cNvGrpSpPr/>
          <p:nvPr/>
        </p:nvGrpSpPr>
        <p:grpSpPr>
          <a:xfrm>
            <a:off x="5600407" y="4993736"/>
            <a:ext cx="1520982" cy="302065"/>
            <a:chOff x="5642557" y="-150670"/>
            <a:chExt cx="1520982" cy="302065"/>
          </a:xfrm>
        </p:grpSpPr>
        <p:sp>
          <p:nvSpPr>
            <p:cNvPr id="1379" name="Google Shape;1379;p17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0" name="Google Shape;1380;p17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1" name="Google Shape;1381;p17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2" name="Google Shape;1382;p17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3" name="Google Shape;1383;p17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84" name="Google Shape;1384;p17"/>
          <p:cNvGrpSpPr/>
          <p:nvPr/>
        </p:nvGrpSpPr>
        <p:grpSpPr>
          <a:xfrm rot="5400000">
            <a:off x="8900" y="1773425"/>
            <a:ext cx="98902" cy="553090"/>
            <a:chOff x="4898850" y="4820550"/>
            <a:chExt cx="98902" cy="553090"/>
          </a:xfrm>
        </p:grpSpPr>
        <p:sp>
          <p:nvSpPr>
            <p:cNvPr id="1385" name="Google Shape;1385;p17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6" name="Google Shape;1386;p17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7" name="Google Shape;1387;p17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8" name="Google Shape;1388;p17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9" name="Google Shape;1389;p17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BLANK_16">
    <p:spTree>
      <p:nvGrpSpPr>
        <p:cNvPr id="1390" name="Shape 1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1" name="Google Shape;1391;p18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1392" name="Google Shape;1392;p18"/>
            <p:cNvSpPr/>
            <p:nvPr/>
          </p:nvSpPr>
          <p:spPr>
            <a:xfrm>
              <a:off x="597550" y="4893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3" name="Google Shape;1393;p18"/>
            <p:cNvSpPr/>
            <p:nvPr/>
          </p:nvSpPr>
          <p:spPr>
            <a:xfrm>
              <a:off x="597550" y="4780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4" name="Google Shape;1394;p18"/>
            <p:cNvSpPr/>
            <p:nvPr/>
          </p:nvSpPr>
          <p:spPr>
            <a:xfrm>
              <a:off x="597550" y="46671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5" name="Google Shape;1395;p18"/>
            <p:cNvSpPr/>
            <p:nvPr/>
          </p:nvSpPr>
          <p:spPr>
            <a:xfrm>
              <a:off x="597550" y="4553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6" name="Google Shape;1396;p18"/>
            <p:cNvSpPr/>
            <p:nvPr/>
          </p:nvSpPr>
          <p:spPr>
            <a:xfrm>
              <a:off x="597550" y="4441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7" name="Google Shape;1397;p18"/>
            <p:cNvSpPr/>
            <p:nvPr/>
          </p:nvSpPr>
          <p:spPr>
            <a:xfrm>
              <a:off x="597550" y="4328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8" name="Google Shape;1398;p18"/>
            <p:cNvSpPr/>
            <p:nvPr/>
          </p:nvSpPr>
          <p:spPr>
            <a:xfrm>
              <a:off x="597550" y="42150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9" name="Google Shape;1399;p18"/>
            <p:cNvSpPr/>
            <p:nvPr/>
          </p:nvSpPr>
          <p:spPr>
            <a:xfrm>
              <a:off x="597550" y="4101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0" name="Google Shape;1400;p18"/>
            <p:cNvSpPr/>
            <p:nvPr/>
          </p:nvSpPr>
          <p:spPr>
            <a:xfrm>
              <a:off x="597550" y="3988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1" name="Google Shape;1401;p18"/>
            <p:cNvSpPr/>
            <p:nvPr/>
          </p:nvSpPr>
          <p:spPr>
            <a:xfrm>
              <a:off x="597550" y="3875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2" name="Google Shape;1402;p18"/>
            <p:cNvSpPr/>
            <p:nvPr/>
          </p:nvSpPr>
          <p:spPr>
            <a:xfrm>
              <a:off x="597550" y="3762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3" name="Google Shape;1403;p18"/>
            <p:cNvSpPr/>
            <p:nvPr/>
          </p:nvSpPr>
          <p:spPr>
            <a:xfrm>
              <a:off x="597550" y="36496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4" name="Google Shape;1404;p18"/>
            <p:cNvSpPr/>
            <p:nvPr/>
          </p:nvSpPr>
          <p:spPr>
            <a:xfrm>
              <a:off x="597550" y="35364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5" name="Google Shape;1405;p18"/>
            <p:cNvSpPr/>
            <p:nvPr/>
          </p:nvSpPr>
          <p:spPr>
            <a:xfrm>
              <a:off x="597550" y="34232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6" name="Google Shape;1406;p18"/>
            <p:cNvSpPr/>
            <p:nvPr/>
          </p:nvSpPr>
          <p:spPr>
            <a:xfrm>
              <a:off x="597550" y="33100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7" name="Google Shape;1407;p18"/>
            <p:cNvSpPr/>
            <p:nvPr/>
          </p:nvSpPr>
          <p:spPr>
            <a:xfrm>
              <a:off x="597550" y="31967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8" name="Google Shape;1408;p18"/>
            <p:cNvSpPr/>
            <p:nvPr/>
          </p:nvSpPr>
          <p:spPr>
            <a:xfrm>
              <a:off x="597550" y="30835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9" name="Google Shape;1409;p18"/>
            <p:cNvSpPr/>
            <p:nvPr/>
          </p:nvSpPr>
          <p:spPr>
            <a:xfrm>
              <a:off x="597550" y="29703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0" name="Google Shape;1410;p18"/>
            <p:cNvSpPr/>
            <p:nvPr/>
          </p:nvSpPr>
          <p:spPr>
            <a:xfrm>
              <a:off x="597550" y="28578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1" name="Google Shape;1411;p18"/>
            <p:cNvSpPr/>
            <p:nvPr/>
          </p:nvSpPr>
          <p:spPr>
            <a:xfrm>
              <a:off x="597550" y="27446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2" name="Google Shape;1412;p18"/>
            <p:cNvSpPr/>
            <p:nvPr/>
          </p:nvSpPr>
          <p:spPr>
            <a:xfrm>
              <a:off x="597550" y="263140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3" name="Google Shape;1413;p18"/>
            <p:cNvSpPr/>
            <p:nvPr/>
          </p:nvSpPr>
          <p:spPr>
            <a:xfrm>
              <a:off x="597550" y="251817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4" name="Google Shape;1414;p18"/>
            <p:cNvSpPr/>
            <p:nvPr/>
          </p:nvSpPr>
          <p:spPr>
            <a:xfrm>
              <a:off x="597550" y="24049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5" name="Google Shape;1415;p18"/>
            <p:cNvSpPr/>
            <p:nvPr/>
          </p:nvSpPr>
          <p:spPr>
            <a:xfrm>
              <a:off x="597550" y="22917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6" name="Google Shape;1416;p18"/>
            <p:cNvSpPr/>
            <p:nvPr/>
          </p:nvSpPr>
          <p:spPr>
            <a:xfrm>
              <a:off x="597550" y="21792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7" name="Google Shape;1417;p18"/>
            <p:cNvSpPr/>
            <p:nvPr/>
          </p:nvSpPr>
          <p:spPr>
            <a:xfrm>
              <a:off x="597550" y="20660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8" name="Google Shape;1418;p18"/>
            <p:cNvSpPr/>
            <p:nvPr/>
          </p:nvSpPr>
          <p:spPr>
            <a:xfrm>
              <a:off x="597550" y="19528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9" name="Google Shape;1419;p18"/>
            <p:cNvSpPr/>
            <p:nvPr/>
          </p:nvSpPr>
          <p:spPr>
            <a:xfrm>
              <a:off x="597550" y="1839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0" name="Google Shape;1420;p18"/>
            <p:cNvSpPr/>
            <p:nvPr/>
          </p:nvSpPr>
          <p:spPr>
            <a:xfrm>
              <a:off x="597550" y="1726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1" name="Google Shape;1421;p18"/>
            <p:cNvSpPr/>
            <p:nvPr/>
          </p:nvSpPr>
          <p:spPr>
            <a:xfrm>
              <a:off x="597550" y="16131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2" name="Google Shape;1422;p18"/>
            <p:cNvSpPr/>
            <p:nvPr/>
          </p:nvSpPr>
          <p:spPr>
            <a:xfrm>
              <a:off x="597550" y="1499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3" name="Google Shape;1423;p18"/>
            <p:cNvSpPr/>
            <p:nvPr/>
          </p:nvSpPr>
          <p:spPr>
            <a:xfrm>
              <a:off x="597550" y="1387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4" name="Google Shape;1424;p18"/>
            <p:cNvSpPr/>
            <p:nvPr/>
          </p:nvSpPr>
          <p:spPr>
            <a:xfrm>
              <a:off x="597550" y="1274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5" name="Google Shape;1425;p18"/>
            <p:cNvSpPr/>
            <p:nvPr/>
          </p:nvSpPr>
          <p:spPr>
            <a:xfrm>
              <a:off x="597550" y="11610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6" name="Google Shape;1426;p18"/>
            <p:cNvSpPr/>
            <p:nvPr/>
          </p:nvSpPr>
          <p:spPr>
            <a:xfrm>
              <a:off x="597550" y="1047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7" name="Google Shape;1427;p18"/>
            <p:cNvSpPr/>
            <p:nvPr/>
          </p:nvSpPr>
          <p:spPr>
            <a:xfrm>
              <a:off x="597550" y="934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8" name="Google Shape;1428;p18"/>
            <p:cNvSpPr/>
            <p:nvPr/>
          </p:nvSpPr>
          <p:spPr>
            <a:xfrm>
              <a:off x="597550" y="821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9" name="Google Shape;1429;p18"/>
            <p:cNvSpPr/>
            <p:nvPr/>
          </p:nvSpPr>
          <p:spPr>
            <a:xfrm>
              <a:off x="597550" y="708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30" name="Google Shape;1430;p18"/>
          <p:cNvSpPr txBox="1"/>
          <p:nvPr>
            <p:ph type="title"/>
          </p:nvPr>
        </p:nvSpPr>
        <p:spPr>
          <a:xfrm>
            <a:off x="865500" y="1323677"/>
            <a:ext cx="4166100" cy="572700"/>
          </a:xfrm>
          <a:prstGeom prst="rect">
            <a:avLst/>
          </a:prstGeom>
          <a:effectLst>
            <a:outerShdw blurRad="8572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431" name="Google Shape;1431;p18"/>
          <p:cNvSpPr txBox="1"/>
          <p:nvPr>
            <p:ph idx="1" type="subTitle"/>
          </p:nvPr>
        </p:nvSpPr>
        <p:spPr>
          <a:xfrm>
            <a:off x="865500" y="1966252"/>
            <a:ext cx="4166100" cy="191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grpSp>
        <p:nvGrpSpPr>
          <p:cNvPr id="1432" name="Google Shape;1432;p18"/>
          <p:cNvGrpSpPr/>
          <p:nvPr/>
        </p:nvGrpSpPr>
        <p:grpSpPr>
          <a:xfrm rot="5400000">
            <a:off x="-74785" y="2017490"/>
            <a:ext cx="883262" cy="242091"/>
            <a:chOff x="2300350" y="2601250"/>
            <a:chExt cx="2275275" cy="623625"/>
          </a:xfrm>
        </p:grpSpPr>
        <p:sp>
          <p:nvSpPr>
            <p:cNvPr id="1433" name="Google Shape;1433;p18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4" name="Google Shape;1434;p18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5" name="Google Shape;1435;p18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6" name="Google Shape;1436;p18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7" name="Google Shape;1437;p18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8" name="Google Shape;1438;p18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39" name="Google Shape;1439;p18"/>
          <p:cNvGrpSpPr/>
          <p:nvPr/>
        </p:nvGrpSpPr>
        <p:grpSpPr>
          <a:xfrm>
            <a:off x="2272907" y="-131145"/>
            <a:ext cx="1520982" cy="302065"/>
            <a:chOff x="5642557" y="-150670"/>
            <a:chExt cx="1520982" cy="302065"/>
          </a:xfrm>
        </p:grpSpPr>
        <p:sp>
          <p:nvSpPr>
            <p:cNvPr id="1440" name="Google Shape;1440;p18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1" name="Google Shape;1441;p18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2" name="Google Shape;1442;p18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3" name="Google Shape;1443;p18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4" name="Google Shape;1444;p18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45" name="Google Shape;1445;p18"/>
          <p:cNvGrpSpPr/>
          <p:nvPr/>
        </p:nvGrpSpPr>
        <p:grpSpPr>
          <a:xfrm rot="5400000">
            <a:off x="85100" y="3794850"/>
            <a:ext cx="98902" cy="553090"/>
            <a:chOff x="4898850" y="4820550"/>
            <a:chExt cx="98902" cy="553090"/>
          </a:xfrm>
        </p:grpSpPr>
        <p:sp>
          <p:nvSpPr>
            <p:cNvPr id="1446" name="Google Shape;1446;p18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7" name="Google Shape;1447;p18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8" name="Google Shape;1448;p18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9" name="Google Shape;1449;p18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0" name="Google Shape;1450;p18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51" name="Google Shape;1451;p18"/>
          <p:cNvSpPr/>
          <p:nvPr/>
        </p:nvSpPr>
        <p:spPr>
          <a:xfrm>
            <a:off x="538387" y="-269186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2" name="Google Shape;1452;p18"/>
          <p:cNvSpPr/>
          <p:nvPr/>
        </p:nvSpPr>
        <p:spPr>
          <a:xfrm rot="10800000">
            <a:off x="8557211" y="3859075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3" name="Google Shape;1453;p18"/>
          <p:cNvSpPr/>
          <p:nvPr/>
        </p:nvSpPr>
        <p:spPr>
          <a:xfrm rot="5400000">
            <a:off x="8206162" y="-3488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54" name="Google Shape;1454;p18"/>
          <p:cNvGrpSpPr/>
          <p:nvPr/>
        </p:nvGrpSpPr>
        <p:grpSpPr>
          <a:xfrm rot="5400000">
            <a:off x="8083957" y="246162"/>
            <a:ext cx="1520982" cy="302065"/>
            <a:chOff x="5642557" y="-150670"/>
            <a:chExt cx="1520982" cy="302065"/>
          </a:xfrm>
        </p:grpSpPr>
        <p:sp>
          <p:nvSpPr>
            <p:cNvPr id="1455" name="Google Shape;1455;p18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6" name="Google Shape;1456;p18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7" name="Google Shape;1457;p18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8" name="Google Shape;1458;p18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9" name="Google Shape;1459;p18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60" name="Google Shape;1460;p18"/>
          <p:cNvGrpSpPr/>
          <p:nvPr/>
        </p:nvGrpSpPr>
        <p:grpSpPr>
          <a:xfrm>
            <a:off x="-240856" y="4335989"/>
            <a:ext cx="1525280" cy="586800"/>
            <a:chOff x="-240856" y="4335989"/>
            <a:chExt cx="1525280" cy="586800"/>
          </a:xfrm>
        </p:grpSpPr>
        <p:sp>
          <p:nvSpPr>
            <p:cNvPr id="1461" name="Google Shape;1461;p18"/>
            <p:cNvSpPr/>
            <p:nvPr/>
          </p:nvSpPr>
          <p:spPr>
            <a:xfrm rot="-5400000">
              <a:off x="348812" y="3987176"/>
              <a:ext cx="586800" cy="1284425"/>
            </a:xfrm>
            <a:prstGeom prst="flowChartOffpageConnector">
              <a:avLst/>
            </a:prstGeom>
            <a:gradFill>
              <a:gsLst>
                <a:gs pos="0">
                  <a:schemeClr val="accent4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462" name="Google Shape;1462;p18"/>
            <p:cNvGrpSpPr/>
            <p:nvPr/>
          </p:nvGrpSpPr>
          <p:grpSpPr>
            <a:xfrm>
              <a:off x="-240856" y="4562421"/>
              <a:ext cx="1105976" cy="133969"/>
              <a:chOff x="8183182" y="663852"/>
              <a:chExt cx="1475028" cy="178673"/>
            </a:xfrm>
          </p:grpSpPr>
          <p:grpSp>
            <p:nvGrpSpPr>
              <p:cNvPr id="1463" name="Google Shape;1463;p18"/>
              <p:cNvGrpSpPr/>
              <p:nvPr/>
            </p:nvGrpSpPr>
            <p:grpSpPr>
              <a:xfrm>
                <a:off x="8183182" y="774425"/>
                <a:ext cx="1178025" cy="68100"/>
                <a:chOff x="2024450" y="204150"/>
                <a:chExt cx="1178025" cy="68100"/>
              </a:xfrm>
            </p:grpSpPr>
            <p:sp>
              <p:nvSpPr>
                <p:cNvPr id="1464" name="Google Shape;1464;p18"/>
                <p:cNvSpPr/>
                <p:nvPr/>
              </p:nvSpPr>
              <p:spPr>
                <a:xfrm>
                  <a:off x="20244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65" name="Google Shape;1465;p18"/>
                <p:cNvSpPr/>
                <p:nvPr/>
              </p:nvSpPr>
              <p:spPr>
                <a:xfrm>
                  <a:off x="21477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66" name="Google Shape;1466;p18"/>
                <p:cNvSpPr/>
                <p:nvPr/>
              </p:nvSpPr>
              <p:spPr>
                <a:xfrm>
                  <a:off x="227110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67" name="Google Shape;1467;p18"/>
                <p:cNvSpPr/>
                <p:nvPr/>
              </p:nvSpPr>
              <p:spPr>
                <a:xfrm>
                  <a:off x="239442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68" name="Google Shape;1468;p18"/>
                <p:cNvSpPr/>
                <p:nvPr/>
              </p:nvSpPr>
              <p:spPr>
                <a:xfrm>
                  <a:off x="25177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69" name="Google Shape;1469;p18"/>
                <p:cNvSpPr/>
                <p:nvPr/>
              </p:nvSpPr>
              <p:spPr>
                <a:xfrm>
                  <a:off x="26410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70" name="Google Shape;1470;p18"/>
                <p:cNvSpPr/>
                <p:nvPr/>
              </p:nvSpPr>
              <p:spPr>
                <a:xfrm>
                  <a:off x="276440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71" name="Google Shape;1471;p18"/>
                <p:cNvSpPr/>
                <p:nvPr/>
              </p:nvSpPr>
              <p:spPr>
                <a:xfrm>
                  <a:off x="288772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72" name="Google Shape;1472;p18"/>
                <p:cNvSpPr/>
                <p:nvPr/>
              </p:nvSpPr>
              <p:spPr>
                <a:xfrm>
                  <a:off x="30110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73" name="Google Shape;1473;p18"/>
                <p:cNvSpPr/>
                <p:nvPr/>
              </p:nvSpPr>
              <p:spPr>
                <a:xfrm>
                  <a:off x="31343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474" name="Google Shape;1474;p18"/>
              <p:cNvGrpSpPr/>
              <p:nvPr/>
            </p:nvGrpSpPr>
            <p:grpSpPr>
              <a:xfrm>
                <a:off x="8480185" y="663852"/>
                <a:ext cx="1178025" cy="68100"/>
                <a:chOff x="2024450" y="204150"/>
                <a:chExt cx="1178025" cy="68100"/>
              </a:xfrm>
            </p:grpSpPr>
            <p:sp>
              <p:nvSpPr>
                <p:cNvPr id="1475" name="Google Shape;1475;p18"/>
                <p:cNvSpPr/>
                <p:nvPr/>
              </p:nvSpPr>
              <p:spPr>
                <a:xfrm>
                  <a:off x="20244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76" name="Google Shape;1476;p18"/>
                <p:cNvSpPr/>
                <p:nvPr/>
              </p:nvSpPr>
              <p:spPr>
                <a:xfrm>
                  <a:off x="21477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77" name="Google Shape;1477;p18"/>
                <p:cNvSpPr/>
                <p:nvPr/>
              </p:nvSpPr>
              <p:spPr>
                <a:xfrm>
                  <a:off x="227110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78" name="Google Shape;1478;p18"/>
                <p:cNvSpPr/>
                <p:nvPr/>
              </p:nvSpPr>
              <p:spPr>
                <a:xfrm>
                  <a:off x="239442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79" name="Google Shape;1479;p18"/>
                <p:cNvSpPr/>
                <p:nvPr/>
              </p:nvSpPr>
              <p:spPr>
                <a:xfrm>
                  <a:off x="25177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80" name="Google Shape;1480;p18"/>
                <p:cNvSpPr/>
                <p:nvPr/>
              </p:nvSpPr>
              <p:spPr>
                <a:xfrm>
                  <a:off x="26410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81" name="Google Shape;1481;p18"/>
                <p:cNvSpPr/>
                <p:nvPr/>
              </p:nvSpPr>
              <p:spPr>
                <a:xfrm>
                  <a:off x="276440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82" name="Google Shape;1482;p18"/>
                <p:cNvSpPr/>
                <p:nvPr/>
              </p:nvSpPr>
              <p:spPr>
                <a:xfrm>
                  <a:off x="288772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83" name="Google Shape;1483;p18"/>
                <p:cNvSpPr/>
                <p:nvPr/>
              </p:nvSpPr>
              <p:spPr>
                <a:xfrm>
                  <a:off x="30110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84" name="Google Shape;1484;p18"/>
                <p:cNvSpPr/>
                <p:nvPr/>
              </p:nvSpPr>
              <p:spPr>
                <a:xfrm>
                  <a:off x="31343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grpSp>
        <p:nvGrpSpPr>
          <p:cNvPr id="1485" name="Google Shape;1485;p18"/>
          <p:cNvGrpSpPr/>
          <p:nvPr/>
        </p:nvGrpSpPr>
        <p:grpSpPr>
          <a:xfrm>
            <a:off x="5717407" y="4966605"/>
            <a:ext cx="1520982" cy="302065"/>
            <a:chOff x="5642557" y="-150670"/>
            <a:chExt cx="1520982" cy="302065"/>
          </a:xfrm>
        </p:grpSpPr>
        <p:sp>
          <p:nvSpPr>
            <p:cNvPr id="1486" name="Google Shape;1486;p18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7" name="Google Shape;1487;p18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8" name="Google Shape;1488;p18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9" name="Google Shape;1489;p18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18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BLANK_10">
    <p:spTree>
      <p:nvGrpSpPr>
        <p:cNvPr id="1491" name="Shape 1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2" name="Google Shape;1492;p19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1493" name="Google Shape;1493;p19"/>
            <p:cNvSpPr/>
            <p:nvPr/>
          </p:nvSpPr>
          <p:spPr>
            <a:xfrm>
              <a:off x="597550" y="4893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4" name="Google Shape;1494;p19"/>
            <p:cNvSpPr/>
            <p:nvPr/>
          </p:nvSpPr>
          <p:spPr>
            <a:xfrm>
              <a:off x="597550" y="4780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19"/>
            <p:cNvSpPr/>
            <p:nvPr/>
          </p:nvSpPr>
          <p:spPr>
            <a:xfrm>
              <a:off x="597550" y="46671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6" name="Google Shape;1496;p19"/>
            <p:cNvSpPr/>
            <p:nvPr/>
          </p:nvSpPr>
          <p:spPr>
            <a:xfrm>
              <a:off x="597550" y="4553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7" name="Google Shape;1497;p19"/>
            <p:cNvSpPr/>
            <p:nvPr/>
          </p:nvSpPr>
          <p:spPr>
            <a:xfrm>
              <a:off x="597550" y="4441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8" name="Google Shape;1498;p19"/>
            <p:cNvSpPr/>
            <p:nvPr/>
          </p:nvSpPr>
          <p:spPr>
            <a:xfrm>
              <a:off x="597550" y="4328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9" name="Google Shape;1499;p19"/>
            <p:cNvSpPr/>
            <p:nvPr/>
          </p:nvSpPr>
          <p:spPr>
            <a:xfrm>
              <a:off x="597550" y="42150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0" name="Google Shape;1500;p19"/>
            <p:cNvSpPr/>
            <p:nvPr/>
          </p:nvSpPr>
          <p:spPr>
            <a:xfrm>
              <a:off x="597550" y="4101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1" name="Google Shape;1501;p19"/>
            <p:cNvSpPr/>
            <p:nvPr/>
          </p:nvSpPr>
          <p:spPr>
            <a:xfrm>
              <a:off x="597550" y="3988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2" name="Google Shape;1502;p19"/>
            <p:cNvSpPr/>
            <p:nvPr/>
          </p:nvSpPr>
          <p:spPr>
            <a:xfrm>
              <a:off x="597550" y="3875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3" name="Google Shape;1503;p19"/>
            <p:cNvSpPr/>
            <p:nvPr/>
          </p:nvSpPr>
          <p:spPr>
            <a:xfrm>
              <a:off x="597550" y="3762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4" name="Google Shape;1504;p19"/>
            <p:cNvSpPr/>
            <p:nvPr/>
          </p:nvSpPr>
          <p:spPr>
            <a:xfrm>
              <a:off x="597550" y="36496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5" name="Google Shape;1505;p19"/>
            <p:cNvSpPr/>
            <p:nvPr/>
          </p:nvSpPr>
          <p:spPr>
            <a:xfrm>
              <a:off x="597550" y="35364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6" name="Google Shape;1506;p19"/>
            <p:cNvSpPr/>
            <p:nvPr/>
          </p:nvSpPr>
          <p:spPr>
            <a:xfrm>
              <a:off x="597550" y="34232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7" name="Google Shape;1507;p19"/>
            <p:cNvSpPr/>
            <p:nvPr/>
          </p:nvSpPr>
          <p:spPr>
            <a:xfrm>
              <a:off x="597550" y="33100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8" name="Google Shape;1508;p19"/>
            <p:cNvSpPr/>
            <p:nvPr/>
          </p:nvSpPr>
          <p:spPr>
            <a:xfrm>
              <a:off x="597550" y="31967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9" name="Google Shape;1509;p19"/>
            <p:cNvSpPr/>
            <p:nvPr/>
          </p:nvSpPr>
          <p:spPr>
            <a:xfrm>
              <a:off x="597550" y="30835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0" name="Google Shape;1510;p19"/>
            <p:cNvSpPr/>
            <p:nvPr/>
          </p:nvSpPr>
          <p:spPr>
            <a:xfrm>
              <a:off x="597550" y="29703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1" name="Google Shape;1511;p19"/>
            <p:cNvSpPr/>
            <p:nvPr/>
          </p:nvSpPr>
          <p:spPr>
            <a:xfrm>
              <a:off x="597550" y="28578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2" name="Google Shape;1512;p19"/>
            <p:cNvSpPr/>
            <p:nvPr/>
          </p:nvSpPr>
          <p:spPr>
            <a:xfrm>
              <a:off x="597550" y="27446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3" name="Google Shape;1513;p19"/>
            <p:cNvSpPr/>
            <p:nvPr/>
          </p:nvSpPr>
          <p:spPr>
            <a:xfrm>
              <a:off x="597550" y="263140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4" name="Google Shape;1514;p19"/>
            <p:cNvSpPr/>
            <p:nvPr/>
          </p:nvSpPr>
          <p:spPr>
            <a:xfrm>
              <a:off x="597550" y="251817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5" name="Google Shape;1515;p19"/>
            <p:cNvSpPr/>
            <p:nvPr/>
          </p:nvSpPr>
          <p:spPr>
            <a:xfrm>
              <a:off x="597550" y="24049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6" name="Google Shape;1516;p19"/>
            <p:cNvSpPr/>
            <p:nvPr/>
          </p:nvSpPr>
          <p:spPr>
            <a:xfrm>
              <a:off x="597550" y="22917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7" name="Google Shape;1517;p19"/>
            <p:cNvSpPr/>
            <p:nvPr/>
          </p:nvSpPr>
          <p:spPr>
            <a:xfrm>
              <a:off x="597550" y="21792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8" name="Google Shape;1518;p19"/>
            <p:cNvSpPr/>
            <p:nvPr/>
          </p:nvSpPr>
          <p:spPr>
            <a:xfrm>
              <a:off x="597550" y="20660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9" name="Google Shape;1519;p19"/>
            <p:cNvSpPr/>
            <p:nvPr/>
          </p:nvSpPr>
          <p:spPr>
            <a:xfrm>
              <a:off x="597550" y="19528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0" name="Google Shape;1520;p19"/>
            <p:cNvSpPr/>
            <p:nvPr/>
          </p:nvSpPr>
          <p:spPr>
            <a:xfrm>
              <a:off x="597550" y="1839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1" name="Google Shape;1521;p19"/>
            <p:cNvSpPr/>
            <p:nvPr/>
          </p:nvSpPr>
          <p:spPr>
            <a:xfrm>
              <a:off x="597550" y="1726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2" name="Google Shape;1522;p19"/>
            <p:cNvSpPr/>
            <p:nvPr/>
          </p:nvSpPr>
          <p:spPr>
            <a:xfrm>
              <a:off x="597550" y="16131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3" name="Google Shape;1523;p19"/>
            <p:cNvSpPr/>
            <p:nvPr/>
          </p:nvSpPr>
          <p:spPr>
            <a:xfrm>
              <a:off x="597550" y="1499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4" name="Google Shape;1524;p19"/>
            <p:cNvSpPr/>
            <p:nvPr/>
          </p:nvSpPr>
          <p:spPr>
            <a:xfrm>
              <a:off x="597550" y="1387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5" name="Google Shape;1525;p19"/>
            <p:cNvSpPr/>
            <p:nvPr/>
          </p:nvSpPr>
          <p:spPr>
            <a:xfrm>
              <a:off x="597550" y="1274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6" name="Google Shape;1526;p19"/>
            <p:cNvSpPr/>
            <p:nvPr/>
          </p:nvSpPr>
          <p:spPr>
            <a:xfrm>
              <a:off x="597550" y="11610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7" name="Google Shape;1527;p19"/>
            <p:cNvSpPr/>
            <p:nvPr/>
          </p:nvSpPr>
          <p:spPr>
            <a:xfrm>
              <a:off x="597550" y="1047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8" name="Google Shape;1528;p19"/>
            <p:cNvSpPr/>
            <p:nvPr/>
          </p:nvSpPr>
          <p:spPr>
            <a:xfrm>
              <a:off x="597550" y="934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9" name="Google Shape;1529;p19"/>
            <p:cNvSpPr/>
            <p:nvPr/>
          </p:nvSpPr>
          <p:spPr>
            <a:xfrm>
              <a:off x="597550" y="821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0" name="Google Shape;1530;p19"/>
            <p:cNvSpPr/>
            <p:nvPr/>
          </p:nvSpPr>
          <p:spPr>
            <a:xfrm>
              <a:off x="597550" y="708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31" name="Google Shape;1531;p19"/>
          <p:cNvSpPr txBox="1"/>
          <p:nvPr>
            <p:ph type="title"/>
          </p:nvPr>
        </p:nvSpPr>
        <p:spPr>
          <a:xfrm>
            <a:off x="1773100" y="2597100"/>
            <a:ext cx="18858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532" name="Google Shape;1532;p19"/>
          <p:cNvSpPr txBox="1"/>
          <p:nvPr>
            <p:ph idx="1" type="subTitle"/>
          </p:nvPr>
        </p:nvSpPr>
        <p:spPr>
          <a:xfrm>
            <a:off x="1173396" y="1500310"/>
            <a:ext cx="3085200" cy="97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33" name="Google Shape;1533;p19"/>
          <p:cNvSpPr txBox="1"/>
          <p:nvPr>
            <p:ph idx="2" type="title"/>
          </p:nvPr>
        </p:nvSpPr>
        <p:spPr>
          <a:xfrm>
            <a:off x="5491225" y="3013625"/>
            <a:ext cx="18858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534" name="Google Shape;1534;p19"/>
          <p:cNvSpPr txBox="1"/>
          <p:nvPr>
            <p:ph idx="3" type="subTitle"/>
          </p:nvPr>
        </p:nvSpPr>
        <p:spPr>
          <a:xfrm>
            <a:off x="4891521" y="3409635"/>
            <a:ext cx="3085200" cy="97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535" name="Google Shape;1535;p19"/>
          <p:cNvGrpSpPr/>
          <p:nvPr/>
        </p:nvGrpSpPr>
        <p:grpSpPr>
          <a:xfrm>
            <a:off x="-11" y="4386462"/>
            <a:ext cx="1284435" cy="586800"/>
            <a:chOff x="-11" y="4386462"/>
            <a:chExt cx="1284435" cy="586800"/>
          </a:xfrm>
        </p:grpSpPr>
        <p:sp>
          <p:nvSpPr>
            <p:cNvPr id="1536" name="Google Shape;1536;p19"/>
            <p:cNvSpPr/>
            <p:nvPr/>
          </p:nvSpPr>
          <p:spPr>
            <a:xfrm rot="-5400000">
              <a:off x="348812" y="4037649"/>
              <a:ext cx="586800" cy="1284425"/>
            </a:xfrm>
            <a:prstGeom prst="flowChartOffpageConnector">
              <a:avLst/>
            </a:prstGeom>
            <a:gradFill>
              <a:gsLst>
                <a:gs pos="0">
                  <a:schemeClr val="accent4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537" name="Google Shape;1537;p19"/>
            <p:cNvGrpSpPr/>
            <p:nvPr/>
          </p:nvGrpSpPr>
          <p:grpSpPr>
            <a:xfrm rot="10800000">
              <a:off x="-11" y="4558826"/>
              <a:ext cx="883262" cy="242091"/>
              <a:chOff x="2300350" y="2601250"/>
              <a:chExt cx="2275275" cy="623625"/>
            </a:xfrm>
          </p:grpSpPr>
          <p:sp>
            <p:nvSpPr>
              <p:cNvPr id="1538" name="Google Shape;1538;p19"/>
              <p:cNvSpPr/>
              <p:nvPr/>
            </p:nvSpPr>
            <p:spPr>
              <a:xfrm>
                <a:off x="2300350" y="2601250"/>
                <a:ext cx="392100" cy="623625"/>
              </a:xfrm>
              <a:custGeom>
                <a:rect b="b" l="l" r="r" t="t"/>
                <a:pathLst>
                  <a:path extrusionOk="0" h="24945" w="15684">
                    <a:moveTo>
                      <a:pt x="12720" y="0"/>
                    </a:moveTo>
                    <a:cubicBezTo>
                      <a:pt x="13337" y="0"/>
                      <a:pt x="14078" y="247"/>
                      <a:pt x="14572" y="741"/>
                    </a:cubicBezTo>
                    <a:cubicBezTo>
                      <a:pt x="15684" y="1852"/>
                      <a:pt x="15684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684" y="21240"/>
                      <a:pt x="15684" y="22845"/>
                      <a:pt x="14572" y="23957"/>
                    </a:cubicBezTo>
                    <a:cubicBezTo>
                      <a:pt x="13584" y="24944"/>
                      <a:pt x="11855" y="24944"/>
                      <a:pt x="10744" y="23957"/>
                    </a:cubicBezTo>
                    <a:lnTo>
                      <a:pt x="1112" y="14325"/>
                    </a:lnTo>
                    <a:cubicBezTo>
                      <a:pt x="1" y="13213"/>
                      <a:pt x="1" y="11484"/>
                      <a:pt x="1112" y="10496"/>
                    </a:cubicBezTo>
                    <a:lnTo>
                      <a:pt x="10744" y="741"/>
                    </a:lnTo>
                    <a:cubicBezTo>
                      <a:pt x="11361" y="247"/>
                      <a:pt x="11979" y="0"/>
                      <a:pt x="1272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9" name="Google Shape;1539;p19"/>
              <p:cNvSpPr/>
              <p:nvPr/>
            </p:nvSpPr>
            <p:spPr>
              <a:xfrm>
                <a:off x="2680075" y="2601250"/>
                <a:ext cx="389025" cy="623625"/>
              </a:xfrm>
              <a:custGeom>
                <a:rect b="b" l="l" r="r" t="t"/>
                <a:pathLst>
                  <a:path extrusionOk="0" h="24945" w="15561">
                    <a:moveTo>
                      <a:pt x="12596" y="0"/>
                    </a:moveTo>
                    <a:cubicBezTo>
                      <a:pt x="13337" y="0"/>
                      <a:pt x="13955" y="247"/>
                      <a:pt x="14449" y="741"/>
                    </a:cubicBezTo>
                    <a:cubicBezTo>
                      <a:pt x="15560" y="1852"/>
                      <a:pt x="15560" y="3581"/>
                      <a:pt x="14449" y="4569"/>
                    </a:cubicBezTo>
                    <a:lnTo>
                      <a:pt x="6669" y="12349"/>
                    </a:lnTo>
                    <a:lnTo>
                      <a:pt x="14449" y="20128"/>
                    </a:lnTo>
                    <a:cubicBezTo>
                      <a:pt x="15560" y="21240"/>
                      <a:pt x="15560" y="22845"/>
                      <a:pt x="14449" y="23957"/>
                    </a:cubicBezTo>
                    <a:cubicBezTo>
                      <a:pt x="13461" y="24944"/>
                      <a:pt x="11732" y="24944"/>
                      <a:pt x="10621" y="23957"/>
                    </a:cubicBezTo>
                    <a:lnTo>
                      <a:pt x="988" y="14325"/>
                    </a:lnTo>
                    <a:cubicBezTo>
                      <a:pt x="1" y="13213"/>
                      <a:pt x="1" y="11484"/>
                      <a:pt x="988" y="10496"/>
                    </a:cubicBezTo>
                    <a:lnTo>
                      <a:pt x="10621" y="741"/>
                    </a:lnTo>
                    <a:cubicBezTo>
                      <a:pt x="11238" y="247"/>
                      <a:pt x="11855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0" name="Google Shape;1540;p19"/>
              <p:cNvSpPr/>
              <p:nvPr/>
            </p:nvSpPr>
            <p:spPr>
              <a:xfrm>
                <a:off x="3056725" y="2601250"/>
                <a:ext cx="389000" cy="623625"/>
              </a:xfrm>
              <a:custGeom>
                <a:rect b="b" l="l" r="r" t="t"/>
                <a:pathLst>
                  <a:path extrusionOk="0" h="24945" w="15560">
                    <a:moveTo>
                      <a:pt x="12596" y="0"/>
                    </a:moveTo>
                    <a:cubicBezTo>
                      <a:pt x="13337" y="0"/>
                      <a:pt x="13954" y="247"/>
                      <a:pt x="14448" y="741"/>
                    </a:cubicBezTo>
                    <a:cubicBezTo>
                      <a:pt x="15559" y="1852"/>
                      <a:pt x="15559" y="3581"/>
                      <a:pt x="14448" y="4569"/>
                    </a:cubicBezTo>
                    <a:lnTo>
                      <a:pt x="6792" y="12349"/>
                    </a:lnTo>
                    <a:lnTo>
                      <a:pt x="14448" y="20128"/>
                    </a:lnTo>
                    <a:cubicBezTo>
                      <a:pt x="15559" y="21240"/>
                      <a:pt x="15559" y="22845"/>
                      <a:pt x="14448" y="23957"/>
                    </a:cubicBezTo>
                    <a:cubicBezTo>
                      <a:pt x="13460" y="24944"/>
                      <a:pt x="11731" y="24944"/>
                      <a:pt x="10743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3" y="741"/>
                    </a:lnTo>
                    <a:cubicBezTo>
                      <a:pt x="11237" y="247"/>
                      <a:pt x="11855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1" name="Google Shape;1541;p19"/>
              <p:cNvSpPr/>
              <p:nvPr/>
            </p:nvSpPr>
            <p:spPr>
              <a:xfrm>
                <a:off x="3433350" y="2601250"/>
                <a:ext cx="389000" cy="623625"/>
              </a:xfrm>
              <a:custGeom>
                <a:rect b="b" l="l" r="r" t="t"/>
                <a:pathLst>
                  <a:path extrusionOk="0" h="24945" w="15560">
                    <a:moveTo>
                      <a:pt x="12596" y="0"/>
                    </a:moveTo>
                    <a:cubicBezTo>
                      <a:pt x="13337" y="0"/>
                      <a:pt x="13955" y="247"/>
                      <a:pt x="14572" y="741"/>
                    </a:cubicBezTo>
                    <a:cubicBezTo>
                      <a:pt x="15560" y="1852"/>
                      <a:pt x="15560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60" y="21240"/>
                      <a:pt x="15560" y="22845"/>
                      <a:pt x="14572" y="23957"/>
                    </a:cubicBezTo>
                    <a:cubicBezTo>
                      <a:pt x="13461" y="24944"/>
                      <a:pt x="11732" y="24944"/>
                      <a:pt x="10744" y="23957"/>
                    </a:cubicBezTo>
                    <a:lnTo>
                      <a:pt x="988" y="14325"/>
                    </a:lnTo>
                    <a:cubicBezTo>
                      <a:pt x="1" y="13213"/>
                      <a:pt x="1" y="11484"/>
                      <a:pt x="988" y="10496"/>
                    </a:cubicBezTo>
                    <a:lnTo>
                      <a:pt x="10744" y="741"/>
                    </a:lnTo>
                    <a:cubicBezTo>
                      <a:pt x="11238" y="247"/>
                      <a:pt x="11979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2" name="Google Shape;1542;p19"/>
              <p:cNvSpPr/>
              <p:nvPr/>
            </p:nvSpPr>
            <p:spPr>
              <a:xfrm>
                <a:off x="3810000" y="2601250"/>
                <a:ext cx="389000" cy="623625"/>
              </a:xfrm>
              <a:custGeom>
                <a:rect b="b" l="l" r="r" t="t"/>
                <a:pathLst>
                  <a:path extrusionOk="0" h="24945" w="15560">
                    <a:moveTo>
                      <a:pt x="12596" y="0"/>
                    </a:moveTo>
                    <a:cubicBezTo>
                      <a:pt x="13337" y="0"/>
                      <a:pt x="13954" y="247"/>
                      <a:pt x="14572" y="741"/>
                    </a:cubicBezTo>
                    <a:cubicBezTo>
                      <a:pt x="15559" y="1852"/>
                      <a:pt x="15559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59" y="21240"/>
                      <a:pt x="15559" y="22845"/>
                      <a:pt x="14572" y="23957"/>
                    </a:cubicBezTo>
                    <a:cubicBezTo>
                      <a:pt x="13460" y="24944"/>
                      <a:pt x="11731" y="24944"/>
                      <a:pt x="10743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3" y="741"/>
                    </a:lnTo>
                    <a:cubicBezTo>
                      <a:pt x="11237" y="247"/>
                      <a:pt x="11978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3" name="Google Shape;1543;p19"/>
              <p:cNvSpPr/>
              <p:nvPr/>
            </p:nvSpPr>
            <p:spPr>
              <a:xfrm>
                <a:off x="4186625" y="2601250"/>
                <a:ext cx="389000" cy="623625"/>
              </a:xfrm>
              <a:custGeom>
                <a:rect b="b" l="l" r="r" t="t"/>
                <a:pathLst>
                  <a:path extrusionOk="0" h="24945" w="15560">
                    <a:moveTo>
                      <a:pt x="12596" y="0"/>
                    </a:moveTo>
                    <a:cubicBezTo>
                      <a:pt x="13337" y="0"/>
                      <a:pt x="13955" y="247"/>
                      <a:pt x="14572" y="741"/>
                    </a:cubicBezTo>
                    <a:cubicBezTo>
                      <a:pt x="15560" y="1852"/>
                      <a:pt x="15560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60" y="21240"/>
                      <a:pt x="15560" y="22845"/>
                      <a:pt x="14572" y="23957"/>
                    </a:cubicBezTo>
                    <a:cubicBezTo>
                      <a:pt x="13461" y="24944"/>
                      <a:pt x="11732" y="24944"/>
                      <a:pt x="10744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4" y="741"/>
                    </a:lnTo>
                    <a:cubicBezTo>
                      <a:pt x="11238" y="247"/>
                      <a:pt x="11979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544" name="Google Shape;1544;p19"/>
          <p:cNvGrpSpPr/>
          <p:nvPr/>
        </p:nvGrpSpPr>
        <p:grpSpPr>
          <a:xfrm>
            <a:off x="1852307" y="-114308"/>
            <a:ext cx="1520982" cy="302065"/>
            <a:chOff x="5642557" y="-150670"/>
            <a:chExt cx="1520982" cy="302065"/>
          </a:xfrm>
        </p:grpSpPr>
        <p:sp>
          <p:nvSpPr>
            <p:cNvPr id="1545" name="Google Shape;1545;p19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6" name="Google Shape;1546;p19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7" name="Google Shape;1547;p19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8" name="Google Shape;1548;p19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9" name="Google Shape;1549;p19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50" name="Google Shape;1550;p19"/>
          <p:cNvGrpSpPr/>
          <p:nvPr/>
        </p:nvGrpSpPr>
        <p:grpSpPr>
          <a:xfrm rot="5400000">
            <a:off x="85100" y="1523550"/>
            <a:ext cx="98902" cy="553090"/>
            <a:chOff x="4898850" y="4820550"/>
            <a:chExt cx="98902" cy="553090"/>
          </a:xfrm>
        </p:grpSpPr>
        <p:sp>
          <p:nvSpPr>
            <p:cNvPr id="1551" name="Google Shape;1551;p19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2" name="Google Shape;1552;p19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3" name="Google Shape;1553;p19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4" name="Google Shape;1554;p19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5" name="Google Shape;1555;p19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56" name="Google Shape;1556;p19"/>
          <p:cNvSpPr/>
          <p:nvPr/>
        </p:nvSpPr>
        <p:spPr>
          <a:xfrm>
            <a:off x="471087" y="-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7" name="Google Shape;1557;p19"/>
          <p:cNvSpPr/>
          <p:nvPr/>
        </p:nvSpPr>
        <p:spPr>
          <a:xfrm>
            <a:off x="-1281605" y="3790979"/>
            <a:ext cx="1994700" cy="68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8" name="Google Shape;1558;p19"/>
          <p:cNvSpPr/>
          <p:nvPr/>
        </p:nvSpPr>
        <p:spPr>
          <a:xfrm rot="10800000">
            <a:off x="8557211" y="3859075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9" name="Google Shape;1559;p19"/>
          <p:cNvSpPr/>
          <p:nvPr/>
        </p:nvSpPr>
        <p:spPr>
          <a:xfrm rot="5400000">
            <a:off x="8206162" y="-3488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60" name="Google Shape;1560;p19"/>
          <p:cNvGrpSpPr/>
          <p:nvPr/>
        </p:nvGrpSpPr>
        <p:grpSpPr>
          <a:xfrm rot="5400000">
            <a:off x="8520259" y="3926674"/>
            <a:ext cx="302065" cy="1520982"/>
            <a:chOff x="-108754" y="2690919"/>
            <a:chExt cx="302065" cy="1520982"/>
          </a:xfrm>
        </p:grpSpPr>
        <p:sp>
          <p:nvSpPr>
            <p:cNvPr id="1561" name="Google Shape;1561;p19"/>
            <p:cNvSpPr/>
            <p:nvPr/>
          </p:nvSpPr>
          <p:spPr>
            <a:xfrm>
              <a:off x="-62388" y="2782841"/>
              <a:ext cx="209364" cy="1335580"/>
            </a:xfrm>
            <a:custGeom>
              <a:rect b="b" l="l" r="r" t="t"/>
              <a:pathLst>
                <a:path extrusionOk="0" fill="none" h="42862" w="6719">
                  <a:moveTo>
                    <a:pt x="0" y="42862"/>
                  </a:moveTo>
                  <a:lnTo>
                    <a:pt x="0" y="23799"/>
                  </a:lnTo>
                  <a:lnTo>
                    <a:pt x="6718" y="17056"/>
                  </a:lnTo>
                  <a:lnTo>
                    <a:pt x="6718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2" name="Google Shape;1562;p19"/>
            <p:cNvSpPr/>
            <p:nvPr/>
          </p:nvSpPr>
          <p:spPr>
            <a:xfrm>
              <a:off x="101358" y="2690919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1"/>
                  </a:moveTo>
                  <a:cubicBezTo>
                    <a:pt x="2281" y="1"/>
                    <a:pt x="2951" y="645"/>
                    <a:pt x="2951" y="1463"/>
                  </a:cubicBezTo>
                  <a:cubicBezTo>
                    <a:pt x="2951" y="2281"/>
                    <a:pt x="2281" y="2951"/>
                    <a:pt x="1463" y="2951"/>
                  </a:cubicBezTo>
                  <a:cubicBezTo>
                    <a:pt x="645" y="2951"/>
                    <a:pt x="1" y="2281"/>
                    <a:pt x="1" y="1463"/>
                  </a:cubicBezTo>
                  <a:cubicBezTo>
                    <a:pt x="1" y="645"/>
                    <a:pt x="645" y="1"/>
                    <a:pt x="1463" y="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3" name="Google Shape;1563;p19"/>
            <p:cNvSpPr/>
            <p:nvPr/>
          </p:nvSpPr>
          <p:spPr>
            <a:xfrm>
              <a:off x="125320" y="2714881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4" y="0"/>
                  </a:moveTo>
                  <a:cubicBezTo>
                    <a:pt x="322" y="0"/>
                    <a:pt x="0" y="322"/>
                    <a:pt x="0" y="694"/>
                  </a:cubicBezTo>
                  <a:cubicBezTo>
                    <a:pt x="0" y="1091"/>
                    <a:pt x="322" y="1388"/>
                    <a:pt x="694" y="1388"/>
                  </a:cubicBezTo>
                  <a:cubicBezTo>
                    <a:pt x="1091" y="1388"/>
                    <a:pt x="1388" y="1091"/>
                    <a:pt x="1388" y="694"/>
                  </a:cubicBezTo>
                  <a:cubicBezTo>
                    <a:pt x="1388" y="322"/>
                    <a:pt x="1091" y="0"/>
                    <a:pt x="6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4" name="Google Shape;1564;p19"/>
            <p:cNvSpPr/>
            <p:nvPr/>
          </p:nvSpPr>
          <p:spPr>
            <a:xfrm>
              <a:off x="-108754" y="4119948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88" y="0"/>
                  </a:moveTo>
                  <a:cubicBezTo>
                    <a:pt x="2306" y="0"/>
                    <a:pt x="2951" y="670"/>
                    <a:pt x="2951" y="1463"/>
                  </a:cubicBezTo>
                  <a:cubicBezTo>
                    <a:pt x="2951" y="2281"/>
                    <a:pt x="2306" y="2950"/>
                    <a:pt x="1488" y="2950"/>
                  </a:cubicBezTo>
                  <a:cubicBezTo>
                    <a:pt x="670" y="2950"/>
                    <a:pt x="1" y="2281"/>
                    <a:pt x="1" y="1463"/>
                  </a:cubicBezTo>
                  <a:cubicBezTo>
                    <a:pt x="1" y="670"/>
                    <a:pt x="670" y="0"/>
                    <a:pt x="1488" y="0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5" name="Google Shape;1565;p19"/>
            <p:cNvSpPr/>
            <p:nvPr/>
          </p:nvSpPr>
          <p:spPr>
            <a:xfrm>
              <a:off x="-84013" y="4144658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66" name="Google Shape;1566;p19"/>
          <p:cNvSpPr txBox="1"/>
          <p:nvPr>
            <p:ph idx="4"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  <a:effectLst>
            <a:outerShdw blurRad="142875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BLANK_17">
    <p:spTree>
      <p:nvGrpSpPr>
        <p:cNvPr id="1567" name="Shape 1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8" name="Google Shape;1568;p20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1569" name="Google Shape;1569;p20"/>
            <p:cNvSpPr/>
            <p:nvPr/>
          </p:nvSpPr>
          <p:spPr>
            <a:xfrm>
              <a:off x="597550" y="4893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0" name="Google Shape;1570;p20"/>
            <p:cNvSpPr/>
            <p:nvPr/>
          </p:nvSpPr>
          <p:spPr>
            <a:xfrm>
              <a:off x="597550" y="4780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1" name="Google Shape;1571;p20"/>
            <p:cNvSpPr/>
            <p:nvPr/>
          </p:nvSpPr>
          <p:spPr>
            <a:xfrm>
              <a:off x="597550" y="46671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2" name="Google Shape;1572;p20"/>
            <p:cNvSpPr/>
            <p:nvPr/>
          </p:nvSpPr>
          <p:spPr>
            <a:xfrm>
              <a:off x="597550" y="4553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3" name="Google Shape;1573;p20"/>
            <p:cNvSpPr/>
            <p:nvPr/>
          </p:nvSpPr>
          <p:spPr>
            <a:xfrm>
              <a:off x="597550" y="4441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4" name="Google Shape;1574;p20"/>
            <p:cNvSpPr/>
            <p:nvPr/>
          </p:nvSpPr>
          <p:spPr>
            <a:xfrm>
              <a:off x="597550" y="4328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5" name="Google Shape;1575;p20"/>
            <p:cNvSpPr/>
            <p:nvPr/>
          </p:nvSpPr>
          <p:spPr>
            <a:xfrm>
              <a:off x="597550" y="42150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6" name="Google Shape;1576;p20"/>
            <p:cNvSpPr/>
            <p:nvPr/>
          </p:nvSpPr>
          <p:spPr>
            <a:xfrm>
              <a:off x="597550" y="4101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7" name="Google Shape;1577;p20"/>
            <p:cNvSpPr/>
            <p:nvPr/>
          </p:nvSpPr>
          <p:spPr>
            <a:xfrm>
              <a:off x="597550" y="3988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8" name="Google Shape;1578;p20"/>
            <p:cNvSpPr/>
            <p:nvPr/>
          </p:nvSpPr>
          <p:spPr>
            <a:xfrm>
              <a:off x="597550" y="3875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9" name="Google Shape;1579;p20"/>
            <p:cNvSpPr/>
            <p:nvPr/>
          </p:nvSpPr>
          <p:spPr>
            <a:xfrm>
              <a:off x="597550" y="3762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0" name="Google Shape;1580;p20"/>
            <p:cNvSpPr/>
            <p:nvPr/>
          </p:nvSpPr>
          <p:spPr>
            <a:xfrm>
              <a:off x="597550" y="36496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1" name="Google Shape;1581;p20"/>
            <p:cNvSpPr/>
            <p:nvPr/>
          </p:nvSpPr>
          <p:spPr>
            <a:xfrm>
              <a:off x="597550" y="35364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2" name="Google Shape;1582;p20"/>
            <p:cNvSpPr/>
            <p:nvPr/>
          </p:nvSpPr>
          <p:spPr>
            <a:xfrm>
              <a:off x="597550" y="34232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3" name="Google Shape;1583;p20"/>
            <p:cNvSpPr/>
            <p:nvPr/>
          </p:nvSpPr>
          <p:spPr>
            <a:xfrm>
              <a:off x="597550" y="33100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4" name="Google Shape;1584;p20"/>
            <p:cNvSpPr/>
            <p:nvPr/>
          </p:nvSpPr>
          <p:spPr>
            <a:xfrm>
              <a:off x="597550" y="31967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5" name="Google Shape;1585;p20"/>
            <p:cNvSpPr/>
            <p:nvPr/>
          </p:nvSpPr>
          <p:spPr>
            <a:xfrm>
              <a:off x="597550" y="30835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6" name="Google Shape;1586;p20"/>
            <p:cNvSpPr/>
            <p:nvPr/>
          </p:nvSpPr>
          <p:spPr>
            <a:xfrm>
              <a:off x="597550" y="29703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7" name="Google Shape;1587;p20"/>
            <p:cNvSpPr/>
            <p:nvPr/>
          </p:nvSpPr>
          <p:spPr>
            <a:xfrm>
              <a:off x="597550" y="28578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8" name="Google Shape;1588;p20"/>
            <p:cNvSpPr/>
            <p:nvPr/>
          </p:nvSpPr>
          <p:spPr>
            <a:xfrm>
              <a:off x="597550" y="27446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9" name="Google Shape;1589;p20"/>
            <p:cNvSpPr/>
            <p:nvPr/>
          </p:nvSpPr>
          <p:spPr>
            <a:xfrm>
              <a:off x="597550" y="263140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0" name="Google Shape;1590;p20"/>
            <p:cNvSpPr/>
            <p:nvPr/>
          </p:nvSpPr>
          <p:spPr>
            <a:xfrm>
              <a:off x="597550" y="251817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1" name="Google Shape;1591;p20"/>
            <p:cNvSpPr/>
            <p:nvPr/>
          </p:nvSpPr>
          <p:spPr>
            <a:xfrm>
              <a:off x="597550" y="24049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2" name="Google Shape;1592;p20"/>
            <p:cNvSpPr/>
            <p:nvPr/>
          </p:nvSpPr>
          <p:spPr>
            <a:xfrm>
              <a:off x="597550" y="22917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3" name="Google Shape;1593;p20"/>
            <p:cNvSpPr/>
            <p:nvPr/>
          </p:nvSpPr>
          <p:spPr>
            <a:xfrm>
              <a:off x="597550" y="21792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4" name="Google Shape;1594;p20"/>
            <p:cNvSpPr/>
            <p:nvPr/>
          </p:nvSpPr>
          <p:spPr>
            <a:xfrm>
              <a:off x="597550" y="20660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5" name="Google Shape;1595;p20"/>
            <p:cNvSpPr/>
            <p:nvPr/>
          </p:nvSpPr>
          <p:spPr>
            <a:xfrm>
              <a:off x="597550" y="19528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6" name="Google Shape;1596;p20"/>
            <p:cNvSpPr/>
            <p:nvPr/>
          </p:nvSpPr>
          <p:spPr>
            <a:xfrm>
              <a:off x="597550" y="1839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7" name="Google Shape;1597;p20"/>
            <p:cNvSpPr/>
            <p:nvPr/>
          </p:nvSpPr>
          <p:spPr>
            <a:xfrm>
              <a:off x="597550" y="1726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8" name="Google Shape;1598;p20"/>
            <p:cNvSpPr/>
            <p:nvPr/>
          </p:nvSpPr>
          <p:spPr>
            <a:xfrm>
              <a:off x="597550" y="16131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9" name="Google Shape;1599;p20"/>
            <p:cNvSpPr/>
            <p:nvPr/>
          </p:nvSpPr>
          <p:spPr>
            <a:xfrm>
              <a:off x="597550" y="1499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0" name="Google Shape;1600;p20"/>
            <p:cNvSpPr/>
            <p:nvPr/>
          </p:nvSpPr>
          <p:spPr>
            <a:xfrm>
              <a:off x="597550" y="1387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1" name="Google Shape;1601;p20"/>
            <p:cNvSpPr/>
            <p:nvPr/>
          </p:nvSpPr>
          <p:spPr>
            <a:xfrm>
              <a:off x="597550" y="1274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2" name="Google Shape;1602;p20"/>
            <p:cNvSpPr/>
            <p:nvPr/>
          </p:nvSpPr>
          <p:spPr>
            <a:xfrm>
              <a:off x="597550" y="11610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3" name="Google Shape;1603;p20"/>
            <p:cNvSpPr/>
            <p:nvPr/>
          </p:nvSpPr>
          <p:spPr>
            <a:xfrm>
              <a:off x="597550" y="1047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4" name="Google Shape;1604;p20"/>
            <p:cNvSpPr/>
            <p:nvPr/>
          </p:nvSpPr>
          <p:spPr>
            <a:xfrm>
              <a:off x="597550" y="934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5" name="Google Shape;1605;p20"/>
            <p:cNvSpPr/>
            <p:nvPr/>
          </p:nvSpPr>
          <p:spPr>
            <a:xfrm>
              <a:off x="597550" y="821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6" name="Google Shape;1606;p20"/>
            <p:cNvSpPr/>
            <p:nvPr/>
          </p:nvSpPr>
          <p:spPr>
            <a:xfrm>
              <a:off x="597550" y="708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07" name="Google Shape;1607;p20"/>
          <p:cNvSpPr txBox="1"/>
          <p:nvPr>
            <p:ph idx="1" type="subTitle"/>
          </p:nvPr>
        </p:nvSpPr>
        <p:spPr>
          <a:xfrm>
            <a:off x="713100" y="1461275"/>
            <a:ext cx="3746700" cy="27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8" name="Google Shape;1608;p20"/>
          <p:cNvSpPr txBox="1"/>
          <p:nvPr>
            <p:ph idx="2" type="subTitle"/>
          </p:nvPr>
        </p:nvSpPr>
        <p:spPr>
          <a:xfrm>
            <a:off x="4684200" y="1461275"/>
            <a:ext cx="3746700" cy="170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grpSp>
        <p:nvGrpSpPr>
          <p:cNvPr id="1609" name="Google Shape;1609;p20"/>
          <p:cNvGrpSpPr/>
          <p:nvPr/>
        </p:nvGrpSpPr>
        <p:grpSpPr>
          <a:xfrm>
            <a:off x="1455" y="-88864"/>
            <a:ext cx="586800" cy="1284435"/>
            <a:chOff x="1455" y="-88864"/>
            <a:chExt cx="586800" cy="1284435"/>
          </a:xfrm>
        </p:grpSpPr>
        <p:sp>
          <p:nvSpPr>
            <p:cNvPr id="1610" name="Google Shape;1610;p20"/>
            <p:cNvSpPr/>
            <p:nvPr/>
          </p:nvSpPr>
          <p:spPr>
            <a:xfrm>
              <a:off x="1455" y="-88855"/>
              <a:ext cx="586800" cy="1284425"/>
            </a:xfrm>
            <a:prstGeom prst="flowChartOffpageConnector">
              <a:avLst/>
            </a:prstGeom>
            <a:gradFill>
              <a:gsLst>
                <a:gs pos="0">
                  <a:schemeClr val="accent4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611" name="Google Shape;1611;p20"/>
            <p:cNvGrpSpPr/>
            <p:nvPr/>
          </p:nvGrpSpPr>
          <p:grpSpPr>
            <a:xfrm rot="-5400000">
              <a:off x="-146785" y="231721"/>
              <a:ext cx="883262" cy="242091"/>
              <a:chOff x="2300350" y="2601250"/>
              <a:chExt cx="2275275" cy="623625"/>
            </a:xfrm>
          </p:grpSpPr>
          <p:sp>
            <p:nvSpPr>
              <p:cNvPr id="1612" name="Google Shape;1612;p20"/>
              <p:cNvSpPr/>
              <p:nvPr/>
            </p:nvSpPr>
            <p:spPr>
              <a:xfrm>
                <a:off x="2300350" y="2601250"/>
                <a:ext cx="392100" cy="623625"/>
              </a:xfrm>
              <a:custGeom>
                <a:rect b="b" l="l" r="r" t="t"/>
                <a:pathLst>
                  <a:path extrusionOk="0" h="24945" w="15684">
                    <a:moveTo>
                      <a:pt x="12720" y="0"/>
                    </a:moveTo>
                    <a:cubicBezTo>
                      <a:pt x="13337" y="0"/>
                      <a:pt x="14078" y="247"/>
                      <a:pt x="14572" y="741"/>
                    </a:cubicBezTo>
                    <a:cubicBezTo>
                      <a:pt x="15684" y="1852"/>
                      <a:pt x="15684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684" y="21240"/>
                      <a:pt x="15684" y="22845"/>
                      <a:pt x="14572" y="23957"/>
                    </a:cubicBezTo>
                    <a:cubicBezTo>
                      <a:pt x="13584" y="24944"/>
                      <a:pt x="11855" y="24944"/>
                      <a:pt x="10744" y="23957"/>
                    </a:cubicBezTo>
                    <a:lnTo>
                      <a:pt x="1112" y="14325"/>
                    </a:lnTo>
                    <a:cubicBezTo>
                      <a:pt x="1" y="13213"/>
                      <a:pt x="1" y="11484"/>
                      <a:pt x="1112" y="10496"/>
                    </a:cubicBezTo>
                    <a:lnTo>
                      <a:pt x="10744" y="741"/>
                    </a:lnTo>
                    <a:cubicBezTo>
                      <a:pt x="11361" y="247"/>
                      <a:pt x="11979" y="0"/>
                      <a:pt x="1272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3" name="Google Shape;1613;p20"/>
              <p:cNvSpPr/>
              <p:nvPr/>
            </p:nvSpPr>
            <p:spPr>
              <a:xfrm>
                <a:off x="2680075" y="2601250"/>
                <a:ext cx="389025" cy="623625"/>
              </a:xfrm>
              <a:custGeom>
                <a:rect b="b" l="l" r="r" t="t"/>
                <a:pathLst>
                  <a:path extrusionOk="0" h="24945" w="15561">
                    <a:moveTo>
                      <a:pt x="12596" y="0"/>
                    </a:moveTo>
                    <a:cubicBezTo>
                      <a:pt x="13337" y="0"/>
                      <a:pt x="13955" y="247"/>
                      <a:pt x="14449" y="741"/>
                    </a:cubicBezTo>
                    <a:cubicBezTo>
                      <a:pt x="15560" y="1852"/>
                      <a:pt x="15560" y="3581"/>
                      <a:pt x="14449" y="4569"/>
                    </a:cubicBezTo>
                    <a:lnTo>
                      <a:pt x="6669" y="12349"/>
                    </a:lnTo>
                    <a:lnTo>
                      <a:pt x="14449" y="20128"/>
                    </a:lnTo>
                    <a:cubicBezTo>
                      <a:pt x="15560" y="21240"/>
                      <a:pt x="15560" y="22845"/>
                      <a:pt x="14449" y="23957"/>
                    </a:cubicBezTo>
                    <a:cubicBezTo>
                      <a:pt x="13461" y="24944"/>
                      <a:pt x="11732" y="24944"/>
                      <a:pt x="10621" y="23957"/>
                    </a:cubicBezTo>
                    <a:lnTo>
                      <a:pt x="988" y="14325"/>
                    </a:lnTo>
                    <a:cubicBezTo>
                      <a:pt x="1" y="13213"/>
                      <a:pt x="1" y="11484"/>
                      <a:pt x="988" y="10496"/>
                    </a:cubicBezTo>
                    <a:lnTo>
                      <a:pt x="10621" y="741"/>
                    </a:lnTo>
                    <a:cubicBezTo>
                      <a:pt x="11238" y="247"/>
                      <a:pt x="11855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4" name="Google Shape;1614;p20"/>
              <p:cNvSpPr/>
              <p:nvPr/>
            </p:nvSpPr>
            <p:spPr>
              <a:xfrm>
                <a:off x="3056725" y="2601250"/>
                <a:ext cx="389000" cy="623625"/>
              </a:xfrm>
              <a:custGeom>
                <a:rect b="b" l="l" r="r" t="t"/>
                <a:pathLst>
                  <a:path extrusionOk="0" h="24945" w="15560">
                    <a:moveTo>
                      <a:pt x="12596" y="0"/>
                    </a:moveTo>
                    <a:cubicBezTo>
                      <a:pt x="13337" y="0"/>
                      <a:pt x="13954" y="247"/>
                      <a:pt x="14448" y="741"/>
                    </a:cubicBezTo>
                    <a:cubicBezTo>
                      <a:pt x="15559" y="1852"/>
                      <a:pt x="15559" y="3581"/>
                      <a:pt x="14448" y="4569"/>
                    </a:cubicBezTo>
                    <a:lnTo>
                      <a:pt x="6792" y="12349"/>
                    </a:lnTo>
                    <a:lnTo>
                      <a:pt x="14448" y="20128"/>
                    </a:lnTo>
                    <a:cubicBezTo>
                      <a:pt x="15559" y="21240"/>
                      <a:pt x="15559" y="22845"/>
                      <a:pt x="14448" y="23957"/>
                    </a:cubicBezTo>
                    <a:cubicBezTo>
                      <a:pt x="13460" y="24944"/>
                      <a:pt x="11731" y="24944"/>
                      <a:pt x="10743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3" y="741"/>
                    </a:lnTo>
                    <a:cubicBezTo>
                      <a:pt x="11237" y="247"/>
                      <a:pt x="11855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5" name="Google Shape;1615;p20"/>
              <p:cNvSpPr/>
              <p:nvPr/>
            </p:nvSpPr>
            <p:spPr>
              <a:xfrm>
                <a:off x="3433350" y="2601250"/>
                <a:ext cx="389000" cy="623625"/>
              </a:xfrm>
              <a:custGeom>
                <a:rect b="b" l="l" r="r" t="t"/>
                <a:pathLst>
                  <a:path extrusionOk="0" h="24945" w="15560">
                    <a:moveTo>
                      <a:pt x="12596" y="0"/>
                    </a:moveTo>
                    <a:cubicBezTo>
                      <a:pt x="13337" y="0"/>
                      <a:pt x="13955" y="247"/>
                      <a:pt x="14572" y="741"/>
                    </a:cubicBezTo>
                    <a:cubicBezTo>
                      <a:pt x="15560" y="1852"/>
                      <a:pt x="15560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60" y="21240"/>
                      <a:pt x="15560" y="22845"/>
                      <a:pt x="14572" y="23957"/>
                    </a:cubicBezTo>
                    <a:cubicBezTo>
                      <a:pt x="13461" y="24944"/>
                      <a:pt x="11732" y="24944"/>
                      <a:pt x="10744" y="23957"/>
                    </a:cubicBezTo>
                    <a:lnTo>
                      <a:pt x="988" y="14325"/>
                    </a:lnTo>
                    <a:cubicBezTo>
                      <a:pt x="1" y="13213"/>
                      <a:pt x="1" y="11484"/>
                      <a:pt x="988" y="10496"/>
                    </a:cubicBezTo>
                    <a:lnTo>
                      <a:pt x="10744" y="741"/>
                    </a:lnTo>
                    <a:cubicBezTo>
                      <a:pt x="11238" y="247"/>
                      <a:pt x="11979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6" name="Google Shape;1616;p20"/>
              <p:cNvSpPr/>
              <p:nvPr/>
            </p:nvSpPr>
            <p:spPr>
              <a:xfrm>
                <a:off x="3810000" y="2601250"/>
                <a:ext cx="389000" cy="623625"/>
              </a:xfrm>
              <a:custGeom>
                <a:rect b="b" l="l" r="r" t="t"/>
                <a:pathLst>
                  <a:path extrusionOk="0" h="24945" w="15560">
                    <a:moveTo>
                      <a:pt x="12596" y="0"/>
                    </a:moveTo>
                    <a:cubicBezTo>
                      <a:pt x="13337" y="0"/>
                      <a:pt x="13954" y="247"/>
                      <a:pt x="14572" y="741"/>
                    </a:cubicBezTo>
                    <a:cubicBezTo>
                      <a:pt x="15559" y="1852"/>
                      <a:pt x="15559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59" y="21240"/>
                      <a:pt x="15559" y="22845"/>
                      <a:pt x="14572" y="23957"/>
                    </a:cubicBezTo>
                    <a:cubicBezTo>
                      <a:pt x="13460" y="24944"/>
                      <a:pt x="11731" y="24944"/>
                      <a:pt x="10743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3" y="741"/>
                    </a:lnTo>
                    <a:cubicBezTo>
                      <a:pt x="11237" y="247"/>
                      <a:pt x="11978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7" name="Google Shape;1617;p20"/>
              <p:cNvSpPr/>
              <p:nvPr/>
            </p:nvSpPr>
            <p:spPr>
              <a:xfrm>
                <a:off x="4186625" y="2601250"/>
                <a:ext cx="389000" cy="623625"/>
              </a:xfrm>
              <a:custGeom>
                <a:rect b="b" l="l" r="r" t="t"/>
                <a:pathLst>
                  <a:path extrusionOk="0" h="24945" w="15560">
                    <a:moveTo>
                      <a:pt x="12596" y="0"/>
                    </a:moveTo>
                    <a:cubicBezTo>
                      <a:pt x="13337" y="0"/>
                      <a:pt x="13955" y="247"/>
                      <a:pt x="14572" y="741"/>
                    </a:cubicBezTo>
                    <a:cubicBezTo>
                      <a:pt x="15560" y="1852"/>
                      <a:pt x="15560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60" y="21240"/>
                      <a:pt x="15560" y="22845"/>
                      <a:pt x="14572" y="23957"/>
                    </a:cubicBezTo>
                    <a:cubicBezTo>
                      <a:pt x="13461" y="24944"/>
                      <a:pt x="11732" y="24944"/>
                      <a:pt x="10744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4" y="741"/>
                    </a:lnTo>
                    <a:cubicBezTo>
                      <a:pt x="11238" y="247"/>
                      <a:pt x="11979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618" name="Google Shape;1618;p20"/>
          <p:cNvGrpSpPr/>
          <p:nvPr/>
        </p:nvGrpSpPr>
        <p:grpSpPr>
          <a:xfrm rot="5400000">
            <a:off x="6254700" y="-51175"/>
            <a:ext cx="98902" cy="553090"/>
            <a:chOff x="4898850" y="4820550"/>
            <a:chExt cx="98902" cy="553090"/>
          </a:xfrm>
        </p:grpSpPr>
        <p:sp>
          <p:nvSpPr>
            <p:cNvPr id="1619" name="Google Shape;1619;p20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0" name="Google Shape;1620;p20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1" name="Google Shape;1621;p20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2" name="Google Shape;1622;p20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3" name="Google Shape;1623;p20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24" name="Google Shape;1624;p20"/>
          <p:cNvGrpSpPr/>
          <p:nvPr/>
        </p:nvGrpSpPr>
        <p:grpSpPr>
          <a:xfrm rot="5400000">
            <a:off x="975" y="4180500"/>
            <a:ext cx="98902" cy="553090"/>
            <a:chOff x="4898850" y="4820550"/>
            <a:chExt cx="98902" cy="553090"/>
          </a:xfrm>
        </p:grpSpPr>
        <p:sp>
          <p:nvSpPr>
            <p:cNvPr id="1625" name="Google Shape;1625;p20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6" name="Google Shape;1626;p20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7" name="Google Shape;1627;p20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8" name="Google Shape;1628;p20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9" name="Google Shape;1629;p20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30" name="Google Shape;1630;p20"/>
          <p:cNvGrpSpPr/>
          <p:nvPr/>
        </p:nvGrpSpPr>
        <p:grpSpPr>
          <a:xfrm flipH="1">
            <a:off x="-799254" y="4748605"/>
            <a:ext cx="1823016" cy="196994"/>
            <a:chOff x="7857346" y="4002005"/>
            <a:chExt cx="1823016" cy="196994"/>
          </a:xfrm>
        </p:grpSpPr>
        <p:sp>
          <p:nvSpPr>
            <p:cNvPr id="1631" name="Google Shape;1631;p20"/>
            <p:cNvSpPr/>
            <p:nvPr/>
          </p:nvSpPr>
          <p:spPr>
            <a:xfrm>
              <a:off x="7956216" y="4048371"/>
              <a:ext cx="1724145" cy="150627"/>
            </a:xfrm>
            <a:custGeom>
              <a:rect b="b" l="l" r="r" t="t"/>
              <a:pathLst>
                <a:path extrusionOk="0" fill="none" h="4834" w="55332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2" name="Google Shape;1632;p20"/>
            <p:cNvSpPr/>
            <p:nvPr/>
          </p:nvSpPr>
          <p:spPr>
            <a:xfrm>
              <a:off x="7857346" y="400200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3" name="Google Shape;1633;p20"/>
            <p:cNvSpPr/>
            <p:nvPr/>
          </p:nvSpPr>
          <p:spPr>
            <a:xfrm>
              <a:off x="7882087" y="4026715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34" name="Google Shape;1634;p20"/>
          <p:cNvSpPr/>
          <p:nvPr/>
        </p:nvSpPr>
        <p:spPr>
          <a:xfrm rot="10800000">
            <a:off x="8557211" y="4011475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35" name="Google Shape;1635;p20"/>
          <p:cNvGrpSpPr/>
          <p:nvPr/>
        </p:nvGrpSpPr>
        <p:grpSpPr>
          <a:xfrm rot="5400000">
            <a:off x="8520259" y="4079074"/>
            <a:ext cx="302065" cy="1520982"/>
            <a:chOff x="-108754" y="2690919"/>
            <a:chExt cx="302065" cy="1520982"/>
          </a:xfrm>
        </p:grpSpPr>
        <p:sp>
          <p:nvSpPr>
            <p:cNvPr id="1636" name="Google Shape;1636;p20"/>
            <p:cNvSpPr/>
            <p:nvPr/>
          </p:nvSpPr>
          <p:spPr>
            <a:xfrm>
              <a:off x="-62388" y="2782841"/>
              <a:ext cx="209364" cy="1335580"/>
            </a:xfrm>
            <a:custGeom>
              <a:rect b="b" l="l" r="r" t="t"/>
              <a:pathLst>
                <a:path extrusionOk="0" fill="none" h="42862" w="6719">
                  <a:moveTo>
                    <a:pt x="0" y="42862"/>
                  </a:moveTo>
                  <a:lnTo>
                    <a:pt x="0" y="23799"/>
                  </a:lnTo>
                  <a:lnTo>
                    <a:pt x="6718" y="17056"/>
                  </a:lnTo>
                  <a:lnTo>
                    <a:pt x="6718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7" name="Google Shape;1637;p20"/>
            <p:cNvSpPr/>
            <p:nvPr/>
          </p:nvSpPr>
          <p:spPr>
            <a:xfrm>
              <a:off x="101358" y="2690919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1"/>
                  </a:moveTo>
                  <a:cubicBezTo>
                    <a:pt x="2281" y="1"/>
                    <a:pt x="2951" y="645"/>
                    <a:pt x="2951" y="1463"/>
                  </a:cubicBezTo>
                  <a:cubicBezTo>
                    <a:pt x="2951" y="2281"/>
                    <a:pt x="2281" y="2951"/>
                    <a:pt x="1463" y="2951"/>
                  </a:cubicBezTo>
                  <a:cubicBezTo>
                    <a:pt x="645" y="2951"/>
                    <a:pt x="1" y="2281"/>
                    <a:pt x="1" y="1463"/>
                  </a:cubicBezTo>
                  <a:cubicBezTo>
                    <a:pt x="1" y="645"/>
                    <a:pt x="645" y="1"/>
                    <a:pt x="1463" y="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8" name="Google Shape;1638;p20"/>
            <p:cNvSpPr/>
            <p:nvPr/>
          </p:nvSpPr>
          <p:spPr>
            <a:xfrm>
              <a:off x="125320" y="2714881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4" y="0"/>
                  </a:moveTo>
                  <a:cubicBezTo>
                    <a:pt x="322" y="0"/>
                    <a:pt x="0" y="322"/>
                    <a:pt x="0" y="694"/>
                  </a:cubicBezTo>
                  <a:cubicBezTo>
                    <a:pt x="0" y="1091"/>
                    <a:pt x="322" y="1388"/>
                    <a:pt x="694" y="1388"/>
                  </a:cubicBezTo>
                  <a:cubicBezTo>
                    <a:pt x="1091" y="1388"/>
                    <a:pt x="1388" y="1091"/>
                    <a:pt x="1388" y="694"/>
                  </a:cubicBezTo>
                  <a:cubicBezTo>
                    <a:pt x="1388" y="322"/>
                    <a:pt x="1091" y="0"/>
                    <a:pt x="6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9" name="Google Shape;1639;p20"/>
            <p:cNvSpPr/>
            <p:nvPr/>
          </p:nvSpPr>
          <p:spPr>
            <a:xfrm>
              <a:off x="-108754" y="4119948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88" y="0"/>
                  </a:moveTo>
                  <a:cubicBezTo>
                    <a:pt x="2306" y="0"/>
                    <a:pt x="2951" y="670"/>
                    <a:pt x="2951" y="1463"/>
                  </a:cubicBezTo>
                  <a:cubicBezTo>
                    <a:pt x="2951" y="2281"/>
                    <a:pt x="2306" y="2950"/>
                    <a:pt x="1488" y="2950"/>
                  </a:cubicBezTo>
                  <a:cubicBezTo>
                    <a:pt x="670" y="2950"/>
                    <a:pt x="1" y="2281"/>
                    <a:pt x="1" y="1463"/>
                  </a:cubicBezTo>
                  <a:cubicBezTo>
                    <a:pt x="1" y="670"/>
                    <a:pt x="670" y="0"/>
                    <a:pt x="1488" y="0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0" name="Google Shape;1640;p20"/>
            <p:cNvSpPr/>
            <p:nvPr/>
          </p:nvSpPr>
          <p:spPr>
            <a:xfrm>
              <a:off x="-84013" y="4144658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41" name="Google Shape;1641;p20"/>
          <p:cNvGrpSpPr/>
          <p:nvPr/>
        </p:nvGrpSpPr>
        <p:grpSpPr>
          <a:xfrm>
            <a:off x="1434676" y="384506"/>
            <a:ext cx="1252897" cy="51000"/>
            <a:chOff x="2915381" y="4104819"/>
            <a:chExt cx="1252897" cy="51000"/>
          </a:xfrm>
        </p:grpSpPr>
        <p:sp>
          <p:nvSpPr>
            <p:cNvPr id="1642" name="Google Shape;1642;p20"/>
            <p:cNvSpPr/>
            <p:nvPr/>
          </p:nvSpPr>
          <p:spPr>
            <a:xfrm>
              <a:off x="2915381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3" name="Google Shape;1643;p20"/>
            <p:cNvSpPr/>
            <p:nvPr/>
          </p:nvSpPr>
          <p:spPr>
            <a:xfrm>
              <a:off x="3007850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4" name="Google Shape;1644;p20"/>
            <p:cNvSpPr/>
            <p:nvPr/>
          </p:nvSpPr>
          <p:spPr>
            <a:xfrm>
              <a:off x="3100319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5" name="Google Shape;1645;p20"/>
            <p:cNvSpPr/>
            <p:nvPr/>
          </p:nvSpPr>
          <p:spPr>
            <a:xfrm>
              <a:off x="3192788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6" name="Google Shape;1646;p20"/>
            <p:cNvSpPr/>
            <p:nvPr/>
          </p:nvSpPr>
          <p:spPr>
            <a:xfrm>
              <a:off x="328525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7" name="Google Shape;1647;p20"/>
            <p:cNvSpPr/>
            <p:nvPr/>
          </p:nvSpPr>
          <p:spPr>
            <a:xfrm>
              <a:off x="3377726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8" name="Google Shape;1648;p20"/>
            <p:cNvSpPr/>
            <p:nvPr/>
          </p:nvSpPr>
          <p:spPr>
            <a:xfrm>
              <a:off x="3470195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9" name="Google Shape;1649;p20"/>
            <p:cNvSpPr/>
            <p:nvPr/>
          </p:nvSpPr>
          <p:spPr>
            <a:xfrm>
              <a:off x="3562664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0" name="Google Shape;1650;p20"/>
            <p:cNvSpPr/>
            <p:nvPr/>
          </p:nvSpPr>
          <p:spPr>
            <a:xfrm>
              <a:off x="3655133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1" name="Google Shape;1651;p20"/>
            <p:cNvSpPr/>
            <p:nvPr/>
          </p:nvSpPr>
          <p:spPr>
            <a:xfrm>
              <a:off x="3747602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2" name="Google Shape;1652;p20"/>
            <p:cNvSpPr/>
            <p:nvPr/>
          </p:nvSpPr>
          <p:spPr>
            <a:xfrm>
              <a:off x="38400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3" name="Google Shape;1653;p20"/>
            <p:cNvSpPr/>
            <p:nvPr/>
          </p:nvSpPr>
          <p:spPr>
            <a:xfrm>
              <a:off x="39324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4" name="Google Shape;1654;p20"/>
            <p:cNvSpPr/>
            <p:nvPr/>
          </p:nvSpPr>
          <p:spPr>
            <a:xfrm>
              <a:off x="40248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5" name="Google Shape;1655;p20"/>
            <p:cNvSpPr/>
            <p:nvPr/>
          </p:nvSpPr>
          <p:spPr>
            <a:xfrm>
              <a:off x="41172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56" name="Google Shape;1656;p20"/>
          <p:cNvSpPr txBox="1"/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  <a:effectLst>
            <a:outerShdw blurRad="142875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3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129" name="Google Shape;129;p3"/>
            <p:cNvSpPr/>
            <p:nvPr/>
          </p:nvSpPr>
          <p:spPr>
            <a:xfrm>
              <a:off x="597550" y="4893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3"/>
            <p:cNvSpPr/>
            <p:nvPr/>
          </p:nvSpPr>
          <p:spPr>
            <a:xfrm>
              <a:off x="597550" y="4780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3"/>
            <p:cNvSpPr/>
            <p:nvPr/>
          </p:nvSpPr>
          <p:spPr>
            <a:xfrm>
              <a:off x="597550" y="46671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3"/>
            <p:cNvSpPr/>
            <p:nvPr/>
          </p:nvSpPr>
          <p:spPr>
            <a:xfrm>
              <a:off x="597550" y="4553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3"/>
            <p:cNvSpPr/>
            <p:nvPr/>
          </p:nvSpPr>
          <p:spPr>
            <a:xfrm>
              <a:off x="597550" y="4441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3"/>
            <p:cNvSpPr/>
            <p:nvPr/>
          </p:nvSpPr>
          <p:spPr>
            <a:xfrm>
              <a:off x="597550" y="4328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3"/>
            <p:cNvSpPr/>
            <p:nvPr/>
          </p:nvSpPr>
          <p:spPr>
            <a:xfrm>
              <a:off x="597550" y="42150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3"/>
            <p:cNvSpPr/>
            <p:nvPr/>
          </p:nvSpPr>
          <p:spPr>
            <a:xfrm>
              <a:off x="597550" y="4101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3"/>
            <p:cNvSpPr/>
            <p:nvPr/>
          </p:nvSpPr>
          <p:spPr>
            <a:xfrm>
              <a:off x="597550" y="3988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3"/>
            <p:cNvSpPr/>
            <p:nvPr/>
          </p:nvSpPr>
          <p:spPr>
            <a:xfrm>
              <a:off x="597550" y="3875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3"/>
            <p:cNvSpPr/>
            <p:nvPr/>
          </p:nvSpPr>
          <p:spPr>
            <a:xfrm>
              <a:off x="597550" y="3762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3"/>
            <p:cNvSpPr/>
            <p:nvPr/>
          </p:nvSpPr>
          <p:spPr>
            <a:xfrm>
              <a:off x="597550" y="36496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3"/>
            <p:cNvSpPr/>
            <p:nvPr/>
          </p:nvSpPr>
          <p:spPr>
            <a:xfrm>
              <a:off x="597550" y="35364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3"/>
            <p:cNvSpPr/>
            <p:nvPr/>
          </p:nvSpPr>
          <p:spPr>
            <a:xfrm>
              <a:off x="597550" y="34232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3"/>
            <p:cNvSpPr/>
            <p:nvPr/>
          </p:nvSpPr>
          <p:spPr>
            <a:xfrm>
              <a:off x="597550" y="33100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3"/>
            <p:cNvSpPr/>
            <p:nvPr/>
          </p:nvSpPr>
          <p:spPr>
            <a:xfrm>
              <a:off x="597550" y="31967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3"/>
            <p:cNvSpPr/>
            <p:nvPr/>
          </p:nvSpPr>
          <p:spPr>
            <a:xfrm>
              <a:off x="597550" y="30835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3"/>
            <p:cNvSpPr/>
            <p:nvPr/>
          </p:nvSpPr>
          <p:spPr>
            <a:xfrm>
              <a:off x="597550" y="29703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3"/>
            <p:cNvSpPr/>
            <p:nvPr/>
          </p:nvSpPr>
          <p:spPr>
            <a:xfrm>
              <a:off x="597550" y="28578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3"/>
            <p:cNvSpPr/>
            <p:nvPr/>
          </p:nvSpPr>
          <p:spPr>
            <a:xfrm>
              <a:off x="597550" y="27446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3"/>
            <p:cNvSpPr/>
            <p:nvPr/>
          </p:nvSpPr>
          <p:spPr>
            <a:xfrm>
              <a:off x="597550" y="263140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3"/>
            <p:cNvSpPr/>
            <p:nvPr/>
          </p:nvSpPr>
          <p:spPr>
            <a:xfrm>
              <a:off x="597550" y="251817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3"/>
            <p:cNvSpPr/>
            <p:nvPr/>
          </p:nvSpPr>
          <p:spPr>
            <a:xfrm>
              <a:off x="597550" y="24049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3"/>
            <p:cNvSpPr/>
            <p:nvPr/>
          </p:nvSpPr>
          <p:spPr>
            <a:xfrm>
              <a:off x="597550" y="22917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3"/>
            <p:cNvSpPr/>
            <p:nvPr/>
          </p:nvSpPr>
          <p:spPr>
            <a:xfrm>
              <a:off x="597550" y="21792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3"/>
            <p:cNvSpPr/>
            <p:nvPr/>
          </p:nvSpPr>
          <p:spPr>
            <a:xfrm>
              <a:off x="597550" y="20660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3"/>
            <p:cNvSpPr/>
            <p:nvPr/>
          </p:nvSpPr>
          <p:spPr>
            <a:xfrm>
              <a:off x="597550" y="19528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3"/>
            <p:cNvSpPr/>
            <p:nvPr/>
          </p:nvSpPr>
          <p:spPr>
            <a:xfrm>
              <a:off x="597550" y="1839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3"/>
            <p:cNvSpPr/>
            <p:nvPr/>
          </p:nvSpPr>
          <p:spPr>
            <a:xfrm>
              <a:off x="597550" y="1726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3"/>
            <p:cNvSpPr/>
            <p:nvPr/>
          </p:nvSpPr>
          <p:spPr>
            <a:xfrm>
              <a:off x="597550" y="16131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3"/>
            <p:cNvSpPr/>
            <p:nvPr/>
          </p:nvSpPr>
          <p:spPr>
            <a:xfrm>
              <a:off x="597550" y="1499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3"/>
            <p:cNvSpPr/>
            <p:nvPr/>
          </p:nvSpPr>
          <p:spPr>
            <a:xfrm>
              <a:off x="597550" y="1387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3"/>
            <p:cNvSpPr/>
            <p:nvPr/>
          </p:nvSpPr>
          <p:spPr>
            <a:xfrm>
              <a:off x="597550" y="1274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3"/>
            <p:cNvSpPr/>
            <p:nvPr/>
          </p:nvSpPr>
          <p:spPr>
            <a:xfrm>
              <a:off x="597550" y="11610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3"/>
            <p:cNvSpPr/>
            <p:nvPr/>
          </p:nvSpPr>
          <p:spPr>
            <a:xfrm>
              <a:off x="597550" y="1047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3"/>
            <p:cNvSpPr/>
            <p:nvPr/>
          </p:nvSpPr>
          <p:spPr>
            <a:xfrm>
              <a:off x="597550" y="934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3"/>
            <p:cNvSpPr/>
            <p:nvPr/>
          </p:nvSpPr>
          <p:spPr>
            <a:xfrm>
              <a:off x="597550" y="821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3"/>
            <p:cNvSpPr/>
            <p:nvPr/>
          </p:nvSpPr>
          <p:spPr>
            <a:xfrm>
              <a:off x="597550" y="708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7" name="Google Shape;167;p3"/>
          <p:cNvSpPr txBox="1"/>
          <p:nvPr>
            <p:ph type="title"/>
          </p:nvPr>
        </p:nvSpPr>
        <p:spPr>
          <a:xfrm>
            <a:off x="713100" y="2405677"/>
            <a:ext cx="7717800" cy="841800"/>
          </a:xfrm>
          <a:prstGeom prst="rect">
            <a:avLst/>
          </a:prstGeom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8" name="Google Shape;168;p3"/>
          <p:cNvSpPr txBox="1"/>
          <p:nvPr>
            <p:ph idx="1" type="subTitle"/>
          </p:nvPr>
        </p:nvSpPr>
        <p:spPr>
          <a:xfrm>
            <a:off x="1858650" y="3415877"/>
            <a:ext cx="5426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69" name="Google Shape;169;p3"/>
          <p:cNvSpPr txBox="1"/>
          <p:nvPr>
            <p:ph hasCustomPrompt="1" idx="2" type="title"/>
          </p:nvPr>
        </p:nvSpPr>
        <p:spPr>
          <a:xfrm>
            <a:off x="3132448" y="1484973"/>
            <a:ext cx="2879100" cy="920700"/>
          </a:xfrm>
          <a:prstGeom prst="rect">
            <a:avLst/>
          </a:prstGeom>
          <a:effectLst>
            <a:outerShdw blurRad="57150" rotWithShape="0" algn="bl">
              <a:schemeClr val="accent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70" name="Google Shape;170;p3"/>
          <p:cNvSpPr/>
          <p:nvPr/>
        </p:nvSpPr>
        <p:spPr>
          <a:xfrm flipH="1" rot="10800000">
            <a:off x="7847593" y="4125574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1" name="Google Shape;171;p3"/>
          <p:cNvGrpSpPr/>
          <p:nvPr/>
        </p:nvGrpSpPr>
        <p:grpSpPr>
          <a:xfrm flipH="1" rot="-5400000">
            <a:off x="7699352" y="4771133"/>
            <a:ext cx="883262" cy="242091"/>
            <a:chOff x="2300350" y="2601250"/>
            <a:chExt cx="2275275" cy="623625"/>
          </a:xfrm>
        </p:grpSpPr>
        <p:sp>
          <p:nvSpPr>
            <p:cNvPr id="172" name="Google Shape;172;p3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3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3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3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3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3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8" name="Google Shape;178;p3"/>
          <p:cNvSpPr/>
          <p:nvPr/>
        </p:nvSpPr>
        <p:spPr>
          <a:xfrm flipH="1">
            <a:off x="8088870" y="1535679"/>
            <a:ext cx="1994700" cy="68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9" name="Google Shape;179;p3"/>
          <p:cNvGrpSpPr/>
          <p:nvPr/>
        </p:nvGrpSpPr>
        <p:grpSpPr>
          <a:xfrm>
            <a:off x="8658746" y="2349080"/>
            <a:ext cx="1823016" cy="196994"/>
            <a:chOff x="7857346" y="4002005"/>
            <a:chExt cx="1823016" cy="196994"/>
          </a:xfrm>
        </p:grpSpPr>
        <p:sp>
          <p:nvSpPr>
            <p:cNvPr id="180" name="Google Shape;180;p3"/>
            <p:cNvSpPr/>
            <p:nvPr/>
          </p:nvSpPr>
          <p:spPr>
            <a:xfrm>
              <a:off x="7956216" y="4048371"/>
              <a:ext cx="1724145" cy="150627"/>
            </a:xfrm>
            <a:custGeom>
              <a:rect b="b" l="l" r="r" t="t"/>
              <a:pathLst>
                <a:path extrusionOk="0" fill="none" h="4834" w="55332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3"/>
            <p:cNvSpPr/>
            <p:nvPr/>
          </p:nvSpPr>
          <p:spPr>
            <a:xfrm>
              <a:off x="7857346" y="400200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3"/>
            <p:cNvSpPr/>
            <p:nvPr/>
          </p:nvSpPr>
          <p:spPr>
            <a:xfrm>
              <a:off x="7882087" y="4026715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3" name="Google Shape;183;p3"/>
          <p:cNvSpPr/>
          <p:nvPr/>
        </p:nvSpPr>
        <p:spPr>
          <a:xfrm rot="5400000">
            <a:off x="8206162" y="-3488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3"/>
          <p:cNvSpPr/>
          <p:nvPr/>
        </p:nvSpPr>
        <p:spPr>
          <a:xfrm>
            <a:off x="16995" y="8506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5" name="Google Shape;185;p3"/>
          <p:cNvGrpSpPr/>
          <p:nvPr/>
        </p:nvGrpSpPr>
        <p:grpSpPr>
          <a:xfrm rot="-5400000">
            <a:off x="338683" y="-295650"/>
            <a:ext cx="302065" cy="1520982"/>
            <a:chOff x="-108754" y="2690919"/>
            <a:chExt cx="302065" cy="1520982"/>
          </a:xfrm>
        </p:grpSpPr>
        <p:sp>
          <p:nvSpPr>
            <p:cNvPr id="186" name="Google Shape;186;p3"/>
            <p:cNvSpPr/>
            <p:nvPr/>
          </p:nvSpPr>
          <p:spPr>
            <a:xfrm>
              <a:off x="-62388" y="2782841"/>
              <a:ext cx="209364" cy="1335580"/>
            </a:xfrm>
            <a:custGeom>
              <a:rect b="b" l="l" r="r" t="t"/>
              <a:pathLst>
                <a:path extrusionOk="0" fill="none" h="42862" w="6719">
                  <a:moveTo>
                    <a:pt x="0" y="42862"/>
                  </a:moveTo>
                  <a:lnTo>
                    <a:pt x="0" y="23799"/>
                  </a:lnTo>
                  <a:lnTo>
                    <a:pt x="6718" y="17056"/>
                  </a:lnTo>
                  <a:lnTo>
                    <a:pt x="6718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3"/>
            <p:cNvSpPr/>
            <p:nvPr/>
          </p:nvSpPr>
          <p:spPr>
            <a:xfrm>
              <a:off x="101358" y="2690919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1"/>
                  </a:moveTo>
                  <a:cubicBezTo>
                    <a:pt x="2281" y="1"/>
                    <a:pt x="2951" y="645"/>
                    <a:pt x="2951" y="1463"/>
                  </a:cubicBezTo>
                  <a:cubicBezTo>
                    <a:pt x="2951" y="2281"/>
                    <a:pt x="2281" y="2951"/>
                    <a:pt x="1463" y="2951"/>
                  </a:cubicBezTo>
                  <a:cubicBezTo>
                    <a:pt x="645" y="2951"/>
                    <a:pt x="1" y="2281"/>
                    <a:pt x="1" y="1463"/>
                  </a:cubicBezTo>
                  <a:cubicBezTo>
                    <a:pt x="1" y="645"/>
                    <a:pt x="645" y="1"/>
                    <a:pt x="1463" y="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3"/>
            <p:cNvSpPr/>
            <p:nvPr/>
          </p:nvSpPr>
          <p:spPr>
            <a:xfrm>
              <a:off x="125320" y="2714881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4" y="0"/>
                  </a:moveTo>
                  <a:cubicBezTo>
                    <a:pt x="322" y="0"/>
                    <a:pt x="0" y="322"/>
                    <a:pt x="0" y="694"/>
                  </a:cubicBezTo>
                  <a:cubicBezTo>
                    <a:pt x="0" y="1091"/>
                    <a:pt x="322" y="1388"/>
                    <a:pt x="694" y="1388"/>
                  </a:cubicBezTo>
                  <a:cubicBezTo>
                    <a:pt x="1091" y="1388"/>
                    <a:pt x="1388" y="1091"/>
                    <a:pt x="1388" y="694"/>
                  </a:cubicBezTo>
                  <a:cubicBezTo>
                    <a:pt x="1388" y="322"/>
                    <a:pt x="1091" y="0"/>
                    <a:pt x="6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3"/>
            <p:cNvSpPr/>
            <p:nvPr/>
          </p:nvSpPr>
          <p:spPr>
            <a:xfrm>
              <a:off x="-108754" y="4119948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88" y="0"/>
                  </a:moveTo>
                  <a:cubicBezTo>
                    <a:pt x="2306" y="0"/>
                    <a:pt x="2951" y="670"/>
                    <a:pt x="2951" y="1463"/>
                  </a:cubicBezTo>
                  <a:cubicBezTo>
                    <a:pt x="2951" y="2281"/>
                    <a:pt x="2306" y="2950"/>
                    <a:pt x="1488" y="2950"/>
                  </a:cubicBezTo>
                  <a:cubicBezTo>
                    <a:pt x="670" y="2950"/>
                    <a:pt x="1" y="2281"/>
                    <a:pt x="1" y="1463"/>
                  </a:cubicBezTo>
                  <a:cubicBezTo>
                    <a:pt x="1" y="670"/>
                    <a:pt x="670" y="0"/>
                    <a:pt x="1488" y="0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3"/>
            <p:cNvSpPr/>
            <p:nvPr/>
          </p:nvSpPr>
          <p:spPr>
            <a:xfrm>
              <a:off x="-84013" y="4144658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1" name="Google Shape;191;p3"/>
          <p:cNvGrpSpPr/>
          <p:nvPr/>
        </p:nvGrpSpPr>
        <p:grpSpPr>
          <a:xfrm>
            <a:off x="5134732" y="4950349"/>
            <a:ext cx="1520982" cy="302065"/>
            <a:chOff x="5642557" y="-150670"/>
            <a:chExt cx="1520982" cy="302065"/>
          </a:xfrm>
        </p:grpSpPr>
        <p:sp>
          <p:nvSpPr>
            <p:cNvPr id="192" name="Google Shape;192;p3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3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3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3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3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7" name="Google Shape;197;p3"/>
          <p:cNvGrpSpPr/>
          <p:nvPr/>
        </p:nvGrpSpPr>
        <p:grpSpPr>
          <a:xfrm>
            <a:off x="8419792" y="3307266"/>
            <a:ext cx="1105976" cy="133969"/>
            <a:chOff x="8183182" y="663852"/>
            <a:chExt cx="1475028" cy="178673"/>
          </a:xfrm>
        </p:grpSpPr>
        <p:grpSp>
          <p:nvGrpSpPr>
            <p:cNvPr id="198" name="Google Shape;198;p3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199" name="Google Shape;199;p3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3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3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3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" name="Google Shape;203;p3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" name="Google Shape;204;p3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3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3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3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" name="Google Shape;208;p3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9" name="Google Shape;209;p3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210" name="Google Shape;210;p3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3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3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3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" name="Google Shape;214;p3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" name="Google Shape;215;p3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3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3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3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" name="Google Shape;219;p3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20" name="Google Shape;220;p3"/>
          <p:cNvSpPr/>
          <p:nvPr/>
        </p:nvSpPr>
        <p:spPr>
          <a:xfrm>
            <a:off x="-1414555" y="4023829"/>
            <a:ext cx="1994700" cy="68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3"/>
          <p:cNvSpPr/>
          <p:nvPr/>
        </p:nvSpPr>
        <p:spPr>
          <a:xfrm>
            <a:off x="-1111455" y="3744529"/>
            <a:ext cx="1994700" cy="68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2" name="Google Shape;222;p3"/>
          <p:cNvGrpSpPr/>
          <p:nvPr/>
        </p:nvGrpSpPr>
        <p:grpSpPr>
          <a:xfrm rot="10800000">
            <a:off x="-155261" y="2431003"/>
            <a:ext cx="883262" cy="242091"/>
            <a:chOff x="2300350" y="2601250"/>
            <a:chExt cx="2275275" cy="623625"/>
          </a:xfrm>
        </p:grpSpPr>
        <p:sp>
          <p:nvSpPr>
            <p:cNvPr id="223" name="Google Shape;223;p3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3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3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3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3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3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BLANK_5">
    <p:spTree>
      <p:nvGrpSpPr>
        <p:cNvPr id="1657" name="Shape 1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58" name="Google Shape;1658;p21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1659" name="Google Shape;1659;p21"/>
            <p:cNvSpPr/>
            <p:nvPr/>
          </p:nvSpPr>
          <p:spPr>
            <a:xfrm>
              <a:off x="597550" y="4893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0" name="Google Shape;1660;p21"/>
            <p:cNvSpPr/>
            <p:nvPr/>
          </p:nvSpPr>
          <p:spPr>
            <a:xfrm>
              <a:off x="597550" y="4780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1" name="Google Shape;1661;p21"/>
            <p:cNvSpPr/>
            <p:nvPr/>
          </p:nvSpPr>
          <p:spPr>
            <a:xfrm>
              <a:off x="597550" y="46671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2" name="Google Shape;1662;p21"/>
            <p:cNvSpPr/>
            <p:nvPr/>
          </p:nvSpPr>
          <p:spPr>
            <a:xfrm>
              <a:off x="597550" y="4553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3" name="Google Shape;1663;p21"/>
            <p:cNvSpPr/>
            <p:nvPr/>
          </p:nvSpPr>
          <p:spPr>
            <a:xfrm>
              <a:off x="597550" y="4441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4" name="Google Shape;1664;p21"/>
            <p:cNvSpPr/>
            <p:nvPr/>
          </p:nvSpPr>
          <p:spPr>
            <a:xfrm>
              <a:off x="597550" y="4328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5" name="Google Shape;1665;p21"/>
            <p:cNvSpPr/>
            <p:nvPr/>
          </p:nvSpPr>
          <p:spPr>
            <a:xfrm>
              <a:off x="597550" y="42150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6" name="Google Shape;1666;p21"/>
            <p:cNvSpPr/>
            <p:nvPr/>
          </p:nvSpPr>
          <p:spPr>
            <a:xfrm>
              <a:off x="597550" y="4101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7" name="Google Shape;1667;p21"/>
            <p:cNvSpPr/>
            <p:nvPr/>
          </p:nvSpPr>
          <p:spPr>
            <a:xfrm>
              <a:off x="597550" y="3988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8" name="Google Shape;1668;p21"/>
            <p:cNvSpPr/>
            <p:nvPr/>
          </p:nvSpPr>
          <p:spPr>
            <a:xfrm>
              <a:off x="597550" y="3875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9" name="Google Shape;1669;p21"/>
            <p:cNvSpPr/>
            <p:nvPr/>
          </p:nvSpPr>
          <p:spPr>
            <a:xfrm>
              <a:off x="597550" y="3762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0" name="Google Shape;1670;p21"/>
            <p:cNvSpPr/>
            <p:nvPr/>
          </p:nvSpPr>
          <p:spPr>
            <a:xfrm>
              <a:off x="597550" y="36496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1" name="Google Shape;1671;p21"/>
            <p:cNvSpPr/>
            <p:nvPr/>
          </p:nvSpPr>
          <p:spPr>
            <a:xfrm>
              <a:off x="597550" y="35364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2" name="Google Shape;1672;p21"/>
            <p:cNvSpPr/>
            <p:nvPr/>
          </p:nvSpPr>
          <p:spPr>
            <a:xfrm>
              <a:off x="597550" y="34232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3" name="Google Shape;1673;p21"/>
            <p:cNvSpPr/>
            <p:nvPr/>
          </p:nvSpPr>
          <p:spPr>
            <a:xfrm>
              <a:off x="597550" y="33100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4" name="Google Shape;1674;p21"/>
            <p:cNvSpPr/>
            <p:nvPr/>
          </p:nvSpPr>
          <p:spPr>
            <a:xfrm>
              <a:off x="597550" y="31967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5" name="Google Shape;1675;p21"/>
            <p:cNvSpPr/>
            <p:nvPr/>
          </p:nvSpPr>
          <p:spPr>
            <a:xfrm>
              <a:off x="597550" y="30835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6" name="Google Shape;1676;p21"/>
            <p:cNvSpPr/>
            <p:nvPr/>
          </p:nvSpPr>
          <p:spPr>
            <a:xfrm>
              <a:off x="597550" y="29703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7" name="Google Shape;1677;p21"/>
            <p:cNvSpPr/>
            <p:nvPr/>
          </p:nvSpPr>
          <p:spPr>
            <a:xfrm>
              <a:off x="597550" y="28578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8" name="Google Shape;1678;p21"/>
            <p:cNvSpPr/>
            <p:nvPr/>
          </p:nvSpPr>
          <p:spPr>
            <a:xfrm>
              <a:off x="597550" y="27446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9" name="Google Shape;1679;p21"/>
            <p:cNvSpPr/>
            <p:nvPr/>
          </p:nvSpPr>
          <p:spPr>
            <a:xfrm>
              <a:off x="597550" y="263140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0" name="Google Shape;1680;p21"/>
            <p:cNvSpPr/>
            <p:nvPr/>
          </p:nvSpPr>
          <p:spPr>
            <a:xfrm>
              <a:off x="597550" y="251817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1" name="Google Shape;1681;p21"/>
            <p:cNvSpPr/>
            <p:nvPr/>
          </p:nvSpPr>
          <p:spPr>
            <a:xfrm>
              <a:off x="597550" y="24049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2" name="Google Shape;1682;p21"/>
            <p:cNvSpPr/>
            <p:nvPr/>
          </p:nvSpPr>
          <p:spPr>
            <a:xfrm>
              <a:off x="597550" y="22917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3" name="Google Shape;1683;p21"/>
            <p:cNvSpPr/>
            <p:nvPr/>
          </p:nvSpPr>
          <p:spPr>
            <a:xfrm>
              <a:off x="597550" y="21792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4" name="Google Shape;1684;p21"/>
            <p:cNvSpPr/>
            <p:nvPr/>
          </p:nvSpPr>
          <p:spPr>
            <a:xfrm>
              <a:off x="597550" y="20660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5" name="Google Shape;1685;p21"/>
            <p:cNvSpPr/>
            <p:nvPr/>
          </p:nvSpPr>
          <p:spPr>
            <a:xfrm>
              <a:off x="597550" y="19528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6" name="Google Shape;1686;p21"/>
            <p:cNvSpPr/>
            <p:nvPr/>
          </p:nvSpPr>
          <p:spPr>
            <a:xfrm>
              <a:off x="597550" y="1839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7" name="Google Shape;1687;p21"/>
            <p:cNvSpPr/>
            <p:nvPr/>
          </p:nvSpPr>
          <p:spPr>
            <a:xfrm>
              <a:off x="597550" y="1726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8" name="Google Shape;1688;p21"/>
            <p:cNvSpPr/>
            <p:nvPr/>
          </p:nvSpPr>
          <p:spPr>
            <a:xfrm>
              <a:off x="597550" y="16131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9" name="Google Shape;1689;p21"/>
            <p:cNvSpPr/>
            <p:nvPr/>
          </p:nvSpPr>
          <p:spPr>
            <a:xfrm>
              <a:off x="597550" y="1499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0" name="Google Shape;1690;p21"/>
            <p:cNvSpPr/>
            <p:nvPr/>
          </p:nvSpPr>
          <p:spPr>
            <a:xfrm>
              <a:off x="597550" y="1387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1" name="Google Shape;1691;p21"/>
            <p:cNvSpPr/>
            <p:nvPr/>
          </p:nvSpPr>
          <p:spPr>
            <a:xfrm>
              <a:off x="597550" y="1274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2" name="Google Shape;1692;p21"/>
            <p:cNvSpPr/>
            <p:nvPr/>
          </p:nvSpPr>
          <p:spPr>
            <a:xfrm>
              <a:off x="597550" y="11610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3" name="Google Shape;1693;p21"/>
            <p:cNvSpPr/>
            <p:nvPr/>
          </p:nvSpPr>
          <p:spPr>
            <a:xfrm>
              <a:off x="597550" y="1047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4" name="Google Shape;1694;p21"/>
            <p:cNvSpPr/>
            <p:nvPr/>
          </p:nvSpPr>
          <p:spPr>
            <a:xfrm>
              <a:off x="597550" y="934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5" name="Google Shape;1695;p21"/>
            <p:cNvSpPr/>
            <p:nvPr/>
          </p:nvSpPr>
          <p:spPr>
            <a:xfrm>
              <a:off x="597550" y="821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6" name="Google Shape;1696;p21"/>
            <p:cNvSpPr/>
            <p:nvPr/>
          </p:nvSpPr>
          <p:spPr>
            <a:xfrm>
              <a:off x="597550" y="708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7" name="Google Shape;1697;p21"/>
          <p:cNvSpPr txBox="1"/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698" name="Google Shape;1698;p21"/>
          <p:cNvSpPr txBox="1"/>
          <p:nvPr>
            <p:ph idx="2" type="title"/>
          </p:nvPr>
        </p:nvSpPr>
        <p:spPr>
          <a:xfrm>
            <a:off x="755600" y="2900863"/>
            <a:ext cx="22656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699" name="Google Shape;1699;p21"/>
          <p:cNvSpPr txBox="1"/>
          <p:nvPr>
            <p:ph idx="1" type="subTitle"/>
          </p:nvPr>
        </p:nvSpPr>
        <p:spPr>
          <a:xfrm>
            <a:off x="755600" y="3296863"/>
            <a:ext cx="2265600" cy="75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00" name="Google Shape;1700;p21"/>
          <p:cNvSpPr txBox="1"/>
          <p:nvPr>
            <p:ph idx="3" type="title"/>
          </p:nvPr>
        </p:nvSpPr>
        <p:spPr>
          <a:xfrm>
            <a:off x="3443604" y="2900863"/>
            <a:ext cx="22656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701" name="Google Shape;1701;p21"/>
          <p:cNvSpPr txBox="1"/>
          <p:nvPr>
            <p:ph idx="4" type="subTitle"/>
          </p:nvPr>
        </p:nvSpPr>
        <p:spPr>
          <a:xfrm>
            <a:off x="3443604" y="3296863"/>
            <a:ext cx="2265600" cy="75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02" name="Google Shape;1702;p21"/>
          <p:cNvSpPr txBox="1"/>
          <p:nvPr>
            <p:ph idx="5" type="title"/>
          </p:nvPr>
        </p:nvSpPr>
        <p:spPr>
          <a:xfrm>
            <a:off x="6132644" y="2900863"/>
            <a:ext cx="22656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703" name="Google Shape;1703;p21"/>
          <p:cNvSpPr txBox="1"/>
          <p:nvPr>
            <p:ph idx="6" type="subTitle"/>
          </p:nvPr>
        </p:nvSpPr>
        <p:spPr>
          <a:xfrm>
            <a:off x="6132644" y="3296863"/>
            <a:ext cx="2265600" cy="75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704" name="Google Shape;1704;p21"/>
          <p:cNvGrpSpPr/>
          <p:nvPr/>
        </p:nvGrpSpPr>
        <p:grpSpPr>
          <a:xfrm>
            <a:off x="-7" y="-76201"/>
            <a:ext cx="586800" cy="1284425"/>
            <a:chOff x="-7" y="-76201"/>
            <a:chExt cx="586800" cy="1284425"/>
          </a:xfrm>
        </p:grpSpPr>
        <p:sp>
          <p:nvSpPr>
            <p:cNvPr id="1705" name="Google Shape;1705;p21"/>
            <p:cNvSpPr/>
            <p:nvPr/>
          </p:nvSpPr>
          <p:spPr>
            <a:xfrm flipH="1">
              <a:off x="-7" y="-76201"/>
              <a:ext cx="586800" cy="1284425"/>
            </a:xfrm>
            <a:prstGeom prst="flowChartOffpageConnector">
              <a:avLst/>
            </a:prstGeom>
            <a:gradFill>
              <a:gsLst>
                <a:gs pos="0">
                  <a:schemeClr val="accent4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706" name="Google Shape;1706;p21"/>
            <p:cNvGrpSpPr/>
            <p:nvPr/>
          </p:nvGrpSpPr>
          <p:grpSpPr>
            <a:xfrm flipH="1" rot="5400000">
              <a:off x="-148228" y="320574"/>
              <a:ext cx="883262" cy="242091"/>
              <a:chOff x="2300350" y="2601250"/>
              <a:chExt cx="2275275" cy="623625"/>
            </a:xfrm>
          </p:grpSpPr>
          <p:sp>
            <p:nvSpPr>
              <p:cNvPr id="1707" name="Google Shape;1707;p21"/>
              <p:cNvSpPr/>
              <p:nvPr/>
            </p:nvSpPr>
            <p:spPr>
              <a:xfrm>
                <a:off x="2300350" y="2601250"/>
                <a:ext cx="392100" cy="623625"/>
              </a:xfrm>
              <a:custGeom>
                <a:rect b="b" l="l" r="r" t="t"/>
                <a:pathLst>
                  <a:path extrusionOk="0" h="24945" w="15684">
                    <a:moveTo>
                      <a:pt x="12720" y="0"/>
                    </a:moveTo>
                    <a:cubicBezTo>
                      <a:pt x="13337" y="0"/>
                      <a:pt x="14078" y="247"/>
                      <a:pt x="14572" y="741"/>
                    </a:cubicBezTo>
                    <a:cubicBezTo>
                      <a:pt x="15684" y="1852"/>
                      <a:pt x="15684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684" y="21240"/>
                      <a:pt x="15684" y="22845"/>
                      <a:pt x="14572" y="23957"/>
                    </a:cubicBezTo>
                    <a:cubicBezTo>
                      <a:pt x="13584" y="24944"/>
                      <a:pt x="11855" y="24944"/>
                      <a:pt x="10744" y="23957"/>
                    </a:cubicBezTo>
                    <a:lnTo>
                      <a:pt x="1112" y="14325"/>
                    </a:lnTo>
                    <a:cubicBezTo>
                      <a:pt x="1" y="13213"/>
                      <a:pt x="1" y="11484"/>
                      <a:pt x="1112" y="10496"/>
                    </a:cubicBezTo>
                    <a:lnTo>
                      <a:pt x="10744" y="741"/>
                    </a:lnTo>
                    <a:cubicBezTo>
                      <a:pt x="11361" y="247"/>
                      <a:pt x="11979" y="0"/>
                      <a:pt x="1272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8" name="Google Shape;1708;p21"/>
              <p:cNvSpPr/>
              <p:nvPr/>
            </p:nvSpPr>
            <p:spPr>
              <a:xfrm>
                <a:off x="2680075" y="2601250"/>
                <a:ext cx="389025" cy="623625"/>
              </a:xfrm>
              <a:custGeom>
                <a:rect b="b" l="l" r="r" t="t"/>
                <a:pathLst>
                  <a:path extrusionOk="0" h="24945" w="15561">
                    <a:moveTo>
                      <a:pt x="12596" y="0"/>
                    </a:moveTo>
                    <a:cubicBezTo>
                      <a:pt x="13337" y="0"/>
                      <a:pt x="13955" y="247"/>
                      <a:pt x="14449" y="741"/>
                    </a:cubicBezTo>
                    <a:cubicBezTo>
                      <a:pt x="15560" y="1852"/>
                      <a:pt x="15560" y="3581"/>
                      <a:pt x="14449" y="4569"/>
                    </a:cubicBezTo>
                    <a:lnTo>
                      <a:pt x="6669" y="12349"/>
                    </a:lnTo>
                    <a:lnTo>
                      <a:pt x="14449" y="20128"/>
                    </a:lnTo>
                    <a:cubicBezTo>
                      <a:pt x="15560" y="21240"/>
                      <a:pt x="15560" y="22845"/>
                      <a:pt x="14449" y="23957"/>
                    </a:cubicBezTo>
                    <a:cubicBezTo>
                      <a:pt x="13461" y="24944"/>
                      <a:pt x="11732" y="24944"/>
                      <a:pt x="10621" y="23957"/>
                    </a:cubicBezTo>
                    <a:lnTo>
                      <a:pt x="988" y="14325"/>
                    </a:lnTo>
                    <a:cubicBezTo>
                      <a:pt x="1" y="13213"/>
                      <a:pt x="1" y="11484"/>
                      <a:pt x="988" y="10496"/>
                    </a:cubicBezTo>
                    <a:lnTo>
                      <a:pt x="10621" y="741"/>
                    </a:lnTo>
                    <a:cubicBezTo>
                      <a:pt x="11238" y="247"/>
                      <a:pt x="11855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9" name="Google Shape;1709;p21"/>
              <p:cNvSpPr/>
              <p:nvPr/>
            </p:nvSpPr>
            <p:spPr>
              <a:xfrm>
                <a:off x="3056725" y="2601250"/>
                <a:ext cx="389000" cy="623625"/>
              </a:xfrm>
              <a:custGeom>
                <a:rect b="b" l="l" r="r" t="t"/>
                <a:pathLst>
                  <a:path extrusionOk="0" h="24945" w="15560">
                    <a:moveTo>
                      <a:pt x="12596" y="0"/>
                    </a:moveTo>
                    <a:cubicBezTo>
                      <a:pt x="13337" y="0"/>
                      <a:pt x="13954" y="247"/>
                      <a:pt x="14448" y="741"/>
                    </a:cubicBezTo>
                    <a:cubicBezTo>
                      <a:pt x="15559" y="1852"/>
                      <a:pt x="15559" y="3581"/>
                      <a:pt x="14448" y="4569"/>
                    </a:cubicBezTo>
                    <a:lnTo>
                      <a:pt x="6792" y="12349"/>
                    </a:lnTo>
                    <a:lnTo>
                      <a:pt x="14448" y="20128"/>
                    </a:lnTo>
                    <a:cubicBezTo>
                      <a:pt x="15559" y="21240"/>
                      <a:pt x="15559" y="22845"/>
                      <a:pt x="14448" y="23957"/>
                    </a:cubicBezTo>
                    <a:cubicBezTo>
                      <a:pt x="13460" y="24944"/>
                      <a:pt x="11731" y="24944"/>
                      <a:pt x="10743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3" y="741"/>
                    </a:lnTo>
                    <a:cubicBezTo>
                      <a:pt x="11237" y="247"/>
                      <a:pt x="11855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0" name="Google Shape;1710;p21"/>
              <p:cNvSpPr/>
              <p:nvPr/>
            </p:nvSpPr>
            <p:spPr>
              <a:xfrm>
                <a:off x="3433350" y="2601250"/>
                <a:ext cx="389000" cy="623625"/>
              </a:xfrm>
              <a:custGeom>
                <a:rect b="b" l="l" r="r" t="t"/>
                <a:pathLst>
                  <a:path extrusionOk="0" h="24945" w="15560">
                    <a:moveTo>
                      <a:pt x="12596" y="0"/>
                    </a:moveTo>
                    <a:cubicBezTo>
                      <a:pt x="13337" y="0"/>
                      <a:pt x="13955" y="247"/>
                      <a:pt x="14572" y="741"/>
                    </a:cubicBezTo>
                    <a:cubicBezTo>
                      <a:pt x="15560" y="1852"/>
                      <a:pt x="15560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60" y="21240"/>
                      <a:pt x="15560" y="22845"/>
                      <a:pt x="14572" y="23957"/>
                    </a:cubicBezTo>
                    <a:cubicBezTo>
                      <a:pt x="13461" y="24944"/>
                      <a:pt x="11732" y="24944"/>
                      <a:pt x="10744" y="23957"/>
                    </a:cubicBezTo>
                    <a:lnTo>
                      <a:pt x="988" y="14325"/>
                    </a:lnTo>
                    <a:cubicBezTo>
                      <a:pt x="1" y="13213"/>
                      <a:pt x="1" y="11484"/>
                      <a:pt x="988" y="10496"/>
                    </a:cubicBezTo>
                    <a:lnTo>
                      <a:pt x="10744" y="741"/>
                    </a:lnTo>
                    <a:cubicBezTo>
                      <a:pt x="11238" y="247"/>
                      <a:pt x="11979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1" name="Google Shape;1711;p21"/>
              <p:cNvSpPr/>
              <p:nvPr/>
            </p:nvSpPr>
            <p:spPr>
              <a:xfrm>
                <a:off x="3810000" y="2601250"/>
                <a:ext cx="389000" cy="623625"/>
              </a:xfrm>
              <a:custGeom>
                <a:rect b="b" l="l" r="r" t="t"/>
                <a:pathLst>
                  <a:path extrusionOk="0" h="24945" w="15560">
                    <a:moveTo>
                      <a:pt x="12596" y="0"/>
                    </a:moveTo>
                    <a:cubicBezTo>
                      <a:pt x="13337" y="0"/>
                      <a:pt x="13954" y="247"/>
                      <a:pt x="14572" y="741"/>
                    </a:cubicBezTo>
                    <a:cubicBezTo>
                      <a:pt x="15559" y="1852"/>
                      <a:pt x="15559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59" y="21240"/>
                      <a:pt x="15559" y="22845"/>
                      <a:pt x="14572" y="23957"/>
                    </a:cubicBezTo>
                    <a:cubicBezTo>
                      <a:pt x="13460" y="24944"/>
                      <a:pt x="11731" y="24944"/>
                      <a:pt x="10743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3" y="741"/>
                    </a:lnTo>
                    <a:cubicBezTo>
                      <a:pt x="11237" y="247"/>
                      <a:pt x="11978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2" name="Google Shape;1712;p21"/>
              <p:cNvSpPr/>
              <p:nvPr/>
            </p:nvSpPr>
            <p:spPr>
              <a:xfrm>
                <a:off x="4186625" y="2601250"/>
                <a:ext cx="389000" cy="623625"/>
              </a:xfrm>
              <a:custGeom>
                <a:rect b="b" l="l" r="r" t="t"/>
                <a:pathLst>
                  <a:path extrusionOk="0" h="24945" w="15560">
                    <a:moveTo>
                      <a:pt x="12596" y="0"/>
                    </a:moveTo>
                    <a:cubicBezTo>
                      <a:pt x="13337" y="0"/>
                      <a:pt x="13955" y="247"/>
                      <a:pt x="14572" y="741"/>
                    </a:cubicBezTo>
                    <a:cubicBezTo>
                      <a:pt x="15560" y="1852"/>
                      <a:pt x="15560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60" y="21240"/>
                      <a:pt x="15560" y="22845"/>
                      <a:pt x="14572" y="23957"/>
                    </a:cubicBezTo>
                    <a:cubicBezTo>
                      <a:pt x="13461" y="24944"/>
                      <a:pt x="11732" y="24944"/>
                      <a:pt x="10744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4" y="741"/>
                    </a:lnTo>
                    <a:cubicBezTo>
                      <a:pt x="11238" y="247"/>
                      <a:pt x="11979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713" name="Google Shape;1713;p21"/>
          <p:cNvGrpSpPr/>
          <p:nvPr/>
        </p:nvGrpSpPr>
        <p:grpSpPr>
          <a:xfrm rot="5400000">
            <a:off x="54450" y="1665375"/>
            <a:ext cx="98902" cy="553090"/>
            <a:chOff x="4898850" y="4820550"/>
            <a:chExt cx="98902" cy="553090"/>
          </a:xfrm>
        </p:grpSpPr>
        <p:sp>
          <p:nvSpPr>
            <p:cNvPr id="1714" name="Google Shape;1714;p21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5" name="Google Shape;1715;p21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6" name="Google Shape;1716;p21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7" name="Google Shape;1717;p21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8" name="Google Shape;1718;p21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19" name="Google Shape;1719;p21"/>
          <p:cNvSpPr/>
          <p:nvPr/>
        </p:nvSpPr>
        <p:spPr>
          <a:xfrm rot="-5400000">
            <a:off x="348814" y="4018626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20" name="Google Shape;1720;p21"/>
          <p:cNvGrpSpPr/>
          <p:nvPr/>
        </p:nvGrpSpPr>
        <p:grpSpPr>
          <a:xfrm flipH="1" rot="-5400000">
            <a:off x="7907216" y="4455774"/>
            <a:ext cx="1823016" cy="296643"/>
            <a:chOff x="7857346" y="3902355"/>
            <a:chExt cx="1823016" cy="296643"/>
          </a:xfrm>
        </p:grpSpPr>
        <p:sp>
          <p:nvSpPr>
            <p:cNvPr id="1721" name="Google Shape;1721;p21"/>
            <p:cNvSpPr/>
            <p:nvPr/>
          </p:nvSpPr>
          <p:spPr>
            <a:xfrm>
              <a:off x="7956216" y="4048371"/>
              <a:ext cx="1724145" cy="150627"/>
            </a:xfrm>
            <a:custGeom>
              <a:rect b="b" l="l" r="r" t="t"/>
              <a:pathLst>
                <a:path extrusionOk="0" fill="none" h="4834" w="55332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2" name="Google Shape;1722;p21"/>
            <p:cNvSpPr/>
            <p:nvPr/>
          </p:nvSpPr>
          <p:spPr>
            <a:xfrm>
              <a:off x="8453686" y="390235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0" y="1488"/>
                  </a:moveTo>
                  <a:cubicBezTo>
                    <a:pt x="0" y="670"/>
                    <a:pt x="670" y="1"/>
                    <a:pt x="1488" y="1"/>
                  </a:cubicBezTo>
                  <a:cubicBezTo>
                    <a:pt x="2306" y="1"/>
                    <a:pt x="2950" y="670"/>
                    <a:pt x="2950" y="1488"/>
                  </a:cubicBezTo>
                  <a:cubicBezTo>
                    <a:pt x="2950" y="2281"/>
                    <a:pt x="2306" y="2951"/>
                    <a:pt x="1488" y="2951"/>
                  </a:cubicBezTo>
                  <a:cubicBezTo>
                    <a:pt x="670" y="2951"/>
                    <a:pt x="0" y="2281"/>
                    <a:pt x="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3" name="Google Shape;1723;p21"/>
            <p:cNvSpPr/>
            <p:nvPr/>
          </p:nvSpPr>
          <p:spPr>
            <a:xfrm>
              <a:off x="8478396" y="3927096"/>
              <a:ext cx="43281" cy="42502"/>
            </a:xfrm>
            <a:custGeom>
              <a:rect b="b" l="l" r="r" t="t"/>
              <a:pathLst>
                <a:path extrusionOk="0" h="1364" w="1389">
                  <a:moveTo>
                    <a:pt x="695" y="0"/>
                  </a:moveTo>
                  <a:cubicBezTo>
                    <a:pt x="298" y="0"/>
                    <a:pt x="1" y="298"/>
                    <a:pt x="1" y="694"/>
                  </a:cubicBezTo>
                  <a:cubicBezTo>
                    <a:pt x="1" y="1066"/>
                    <a:pt x="298" y="1363"/>
                    <a:pt x="695" y="1363"/>
                  </a:cubicBezTo>
                  <a:cubicBezTo>
                    <a:pt x="1067" y="1363"/>
                    <a:pt x="1389" y="1066"/>
                    <a:pt x="1389" y="694"/>
                  </a:cubicBezTo>
                  <a:cubicBezTo>
                    <a:pt x="1389" y="298"/>
                    <a:pt x="1067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4" name="Google Shape;1724;p21"/>
            <p:cNvSpPr/>
            <p:nvPr/>
          </p:nvSpPr>
          <p:spPr>
            <a:xfrm>
              <a:off x="7857346" y="400200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5" name="Google Shape;1725;p21"/>
            <p:cNvSpPr/>
            <p:nvPr/>
          </p:nvSpPr>
          <p:spPr>
            <a:xfrm>
              <a:off x="7882087" y="4026715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6" name="Google Shape;1726;p21"/>
            <p:cNvSpPr/>
            <p:nvPr/>
          </p:nvSpPr>
          <p:spPr>
            <a:xfrm>
              <a:off x="8545608" y="3948721"/>
              <a:ext cx="1134754" cy="175368"/>
            </a:xfrm>
            <a:custGeom>
              <a:rect b="b" l="l" r="r" t="t"/>
              <a:pathLst>
                <a:path extrusionOk="0" fill="none" h="5628" w="36417">
                  <a:moveTo>
                    <a:pt x="0" y="0"/>
                  </a:moveTo>
                  <a:lnTo>
                    <a:pt x="6049" y="0"/>
                  </a:lnTo>
                  <a:lnTo>
                    <a:pt x="8379" y="2330"/>
                  </a:lnTo>
                  <a:lnTo>
                    <a:pt x="11676" y="5627"/>
                  </a:lnTo>
                  <a:lnTo>
                    <a:pt x="36416" y="5627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27" name="Google Shape;1727;p21"/>
          <p:cNvGrpSpPr/>
          <p:nvPr/>
        </p:nvGrpSpPr>
        <p:grpSpPr>
          <a:xfrm flipH="1">
            <a:off x="7120557" y="-107958"/>
            <a:ext cx="1520982" cy="302065"/>
            <a:chOff x="5642557" y="-150670"/>
            <a:chExt cx="1520982" cy="302065"/>
          </a:xfrm>
        </p:grpSpPr>
        <p:sp>
          <p:nvSpPr>
            <p:cNvPr id="1728" name="Google Shape;1728;p21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9" name="Google Shape;1729;p21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0" name="Google Shape;1730;p21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1" name="Google Shape;1731;p21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2" name="Google Shape;1732;p21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33" name="Google Shape;1733;p21"/>
          <p:cNvGrpSpPr/>
          <p:nvPr/>
        </p:nvGrpSpPr>
        <p:grpSpPr>
          <a:xfrm>
            <a:off x="8455187" y="1287478"/>
            <a:ext cx="883262" cy="242091"/>
            <a:chOff x="2300350" y="2601250"/>
            <a:chExt cx="2275275" cy="623625"/>
          </a:xfrm>
        </p:grpSpPr>
        <p:sp>
          <p:nvSpPr>
            <p:cNvPr id="1734" name="Google Shape;1734;p21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5" name="Google Shape;1735;p21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6" name="Google Shape;1736;p21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7" name="Google Shape;1737;p21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8" name="Google Shape;1738;p21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9" name="Google Shape;1739;p21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6">
    <p:spTree>
      <p:nvGrpSpPr>
        <p:cNvPr id="1740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1" name="Google Shape;1741;p22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1742" name="Google Shape;1742;p22"/>
            <p:cNvSpPr/>
            <p:nvPr/>
          </p:nvSpPr>
          <p:spPr>
            <a:xfrm>
              <a:off x="597550" y="4893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3" name="Google Shape;1743;p22"/>
            <p:cNvSpPr/>
            <p:nvPr/>
          </p:nvSpPr>
          <p:spPr>
            <a:xfrm>
              <a:off x="597550" y="4780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4" name="Google Shape;1744;p22"/>
            <p:cNvSpPr/>
            <p:nvPr/>
          </p:nvSpPr>
          <p:spPr>
            <a:xfrm>
              <a:off x="597550" y="46671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5" name="Google Shape;1745;p22"/>
            <p:cNvSpPr/>
            <p:nvPr/>
          </p:nvSpPr>
          <p:spPr>
            <a:xfrm>
              <a:off x="597550" y="4553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6" name="Google Shape;1746;p22"/>
            <p:cNvSpPr/>
            <p:nvPr/>
          </p:nvSpPr>
          <p:spPr>
            <a:xfrm>
              <a:off x="597550" y="4441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7" name="Google Shape;1747;p22"/>
            <p:cNvSpPr/>
            <p:nvPr/>
          </p:nvSpPr>
          <p:spPr>
            <a:xfrm>
              <a:off x="597550" y="4328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8" name="Google Shape;1748;p22"/>
            <p:cNvSpPr/>
            <p:nvPr/>
          </p:nvSpPr>
          <p:spPr>
            <a:xfrm>
              <a:off x="597550" y="42150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9" name="Google Shape;1749;p22"/>
            <p:cNvSpPr/>
            <p:nvPr/>
          </p:nvSpPr>
          <p:spPr>
            <a:xfrm>
              <a:off x="597550" y="4101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0" name="Google Shape;1750;p22"/>
            <p:cNvSpPr/>
            <p:nvPr/>
          </p:nvSpPr>
          <p:spPr>
            <a:xfrm>
              <a:off x="597550" y="3988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1" name="Google Shape;1751;p22"/>
            <p:cNvSpPr/>
            <p:nvPr/>
          </p:nvSpPr>
          <p:spPr>
            <a:xfrm>
              <a:off x="597550" y="3875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2" name="Google Shape;1752;p22"/>
            <p:cNvSpPr/>
            <p:nvPr/>
          </p:nvSpPr>
          <p:spPr>
            <a:xfrm>
              <a:off x="597550" y="3762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3" name="Google Shape;1753;p22"/>
            <p:cNvSpPr/>
            <p:nvPr/>
          </p:nvSpPr>
          <p:spPr>
            <a:xfrm>
              <a:off x="597550" y="36496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4" name="Google Shape;1754;p22"/>
            <p:cNvSpPr/>
            <p:nvPr/>
          </p:nvSpPr>
          <p:spPr>
            <a:xfrm>
              <a:off x="597550" y="35364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5" name="Google Shape;1755;p22"/>
            <p:cNvSpPr/>
            <p:nvPr/>
          </p:nvSpPr>
          <p:spPr>
            <a:xfrm>
              <a:off x="597550" y="34232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6" name="Google Shape;1756;p22"/>
            <p:cNvSpPr/>
            <p:nvPr/>
          </p:nvSpPr>
          <p:spPr>
            <a:xfrm>
              <a:off x="597550" y="33100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7" name="Google Shape;1757;p22"/>
            <p:cNvSpPr/>
            <p:nvPr/>
          </p:nvSpPr>
          <p:spPr>
            <a:xfrm>
              <a:off x="597550" y="31967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8" name="Google Shape;1758;p22"/>
            <p:cNvSpPr/>
            <p:nvPr/>
          </p:nvSpPr>
          <p:spPr>
            <a:xfrm>
              <a:off x="597550" y="30835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9" name="Google Shape;1759;p22"/>
            <p:cNvSpPr/>
            <p:nvPr/>
          </p:nvSpPr>
          <p:spPr>
            <a:xfrm>
              <a:off x="597550" y="29703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0" name="Google Shape;1760;p22"/>
            <p:cNvSpPr/>
            <p:nvPr/>
          </p:nvSpPr>
          <p:spPr>
            <a:xfrm>
              <a:off x="597550" y="28578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1" name="Google Shape;1761;p22"/>
            <p:cNvSpPr/>
            <p:nvPr/>
          </p:nvSpPr>
          <p:spPr>
            <a:xfrm>
              <a:off x="597550" y="27446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2" name="Google Shape;1762;p22"/>
            <p:cNvSpPr/>
            <p:nvPr/>
          </p:nvSpPr>
          <p:spPr>
            <a:xfrm>
              <a:off x="597550" y="263140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3" name="Google Shape;1763;p22"/>
            <p:cNvSpPr/>
            <p:nvPr/>
          </p:nvSpPr>
          <p:spPr>
            <a:xfrm>
              <a:off x="597550" y="251817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4" name="Google Shape;1764;p22"/>
            <p:cNvSpPr/>
            <p:nvPr/>
          </p:nvSpPr>
          <p:spPr>
            <a:xfrm>
              <a:off x="597550" y="24049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5" name="Google Shape;1765;p22"/>
            <p:cNvSpPr/>
            <p:nvPr/>
          </p:nvSpPr>
          <p:spPr>
            <a:xfrm>
              <a:off x="597550" y="22917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6" name="Google Shape;1766;p22"/>
            <p:cNvSpPr/>
            <p:nvPr/>
          </p:nvSpPr>
          <p:spPr>
            <a:xfrm>
              <a:off x="597550" y="21792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7" name="Google Shape;1767;p22"/>
            <p:cNvSpPr/>
            <p:nvPr/>
          </p:nvSpPr>
          <p:spPr>
            <a:xfrm>
              <a:off x="597550" y="20660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8" name="Google Shape;1768;p22"/>
            <p:cNvSpPr/>
            <p:nvPr/>
          </p:nvSpPr>
          <p:spPr>
            <a:xfrm>
              <a:off x="597550" y="19528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9" name="Google Shape;1769;p22"/>
            <p:cNvSpPr/>
            <p:nvPr/>
          </p:nvSpPr>
          <p:spPr>
            <a:xfrm>
              <a:off x="597550" y="1839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0" name="Google Shape;1770;p22"/>
            <p:cNvSpPr/>
            <p:nvPr/>
          </p:nvSpPr>
          <p:spPr>
            <a:xfrm>
              <a:off x="597550" y="1726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1" name="Google Shape;1771;p22"/>
            <p:cNvSpPr/>
            <p:nvPr/>
          </p:nvSpPr>
          <p:spPr>
            <a:xfrm>
              <a:off x="597550" y="16131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2" name="Google Shape;1772;p22"/>
            <p:cNvSpPr/>
            <p:nvPr/>
          </p:nvSpPr>
          <p:spPr>
            <a:xfrm>
              <a:off x="597550" y="1499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3" name="Google Shape;1773;p22"/>
            <p:cNvSpPr/>
            <p:nvPr/>
          </p:nvSpPr>
          <p:spPr>
            <a:xfrm>
              <a:off x="597550" y="1387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4" name="Google Shape;1774;p22"/>
            <p:cNvSpPr/>
            <p:nvPr/>
          </p:nvSpPr>
          <p:spPr>
            <a:xfrm>
              <a:off x="597550" y="1274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5" name="Google Shape;1775;p22"/>
            <p:cNvSpPr/>
            <p:nvPr/>
          </p:nvSpPr>
          <p:spPr>
            <a:xfrm>
              <a:off x="597550" y="11610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6" name="Google Shape;1776;p22"/>
            <p:cNvSpPr/>
            <p:nvPr/>
          </p:nvSpPr>
          <p:spPr>
            <a:xfrm>
              <a:off x="597550" y="1047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7" name="Google Shape;1777;p22"/>
            <p:cNvSpPr/>
            <p:nvPr/>
          </p:nvSpPr>
          <p:spPr>
            <a:xfrm>
              <a:off x="597550" y="934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8" name="Google Shape;1778;p22"/>
            <p:cNvSpPr/>
            <p:nvPr/>
          </p:nvSpPr>
          <p:spPr>
            <a:xfrm>
              <a:off x="597550" y="821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9" name="Google Shape;1779;p22"/>
            <p:cNvSpPr/>
            <p:nvPr/>
          </p:nvSpPr>
          <p:spPr>
            <a:xfrm>
              <a:off x="597550" y="708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80" name="Google Shape;1780;p22"/>
          <p:cNvSpPr txBox="1"/>
          <p:nvPr>
            <p:ph type="title"/>
          </p:nvPr>
        </p:nvSpPr>
        <p:spPr>
          <a:xfrm>
            <a:off x="2246574" y="1636039"/>
            <a:ext cx="20193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781" name="Google Shape;1781;p22"/>
          <p:cNvSpPr txBox="1"/>
          <p:nvPr>
            <p:ph idx="1" type="subTitle"/>
          </p:nvPr>
        </p:nvSpPr>
        <p:spPr>
          <a:xfrm>
            <a:off x="2123424" y="2032039"/>
            <a:ext cx="2265600" cy="53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82" name="Google Shape;1782;p22"/>
          <p:cNvSpPr txBox="1"/>
          <p:nvPr>
            <p:ph idx="2" type="title"/>
          </p:nvPr>
        </p:nvSpPr>
        <p:spPr>
          <a:xfrm>
            <a:off x="6172578" y="1636039"/>
            <a:ext cx="20193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783" name="Google Shape;1783;p22"/>
          <p:cNvSpPr txBox="1"/>
          <p:nvPr>
            <p:ph idx="3" type="subTitle"/>
          </p:nvPr>
        </p:nvSpPr>
        <p:spPr>
          <a:xfrm>
            <a:off x="6049428" y="2032039"/>
            <a:ext cx="2265600" cy="53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84" name="Google Shape;1784;p22"/>
          <p:cNvSpPr txBox="1"/>
          <p:nvPr>
            <p:ph idx="4" type="title"/>
          </p:nvPr>
        </p:nvSpPr>
        <p:spPr>
          <a:xfrm>
            <a:off x="2204274" y="3315400"/>
            <a:ext cx="21039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785" name="Google Shape;1785;p22"/>
          <p:cNvSpPr txBox="1"/>
          <p:nvPr>
            <p:ph idx="5" type="subTitle"/>
          </p:nvPr>
        </p:nvSpPr>
        <p:spPr>
          <a:xfrm>
            <a:off x="2123424" y="3711400"/>
            <a:ext cx="2265600" cy="53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86" name="Google Shape;1786;p22"/>
          <p:cNvSpPr txBox="1"/>
          <p:nvPr>
            <p:ph idx="6" type="title"/>
          </p:nvPr>
        </p:nvSpPr>
        <p:spPr>
          <a:xfrm>
            <a:off x="6172578" y="3315400"/>
            <a:ext cx="20193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787" name="Google Shape;1787;p22"/>
          <p:cNvSpPr txBox="1"/>
          <p:nvPr>
            <p:ph idx="7" type="subTitle"/>
          </p:nvPr>
        </p:nvSpPr>
        <p:spPr>
          <a:xfrm>
            <a:off x="6049428" y="3711400"/>
            <a:ext cx="2265600" cy="53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88" name="Google Shape;1788;p22"/>
          <p:cNvSpPr/>
          <p:nvPr/>
        </p:nvSpPr>
        <p:spPr>
          <a:xfrm>
            <a:off x="7" y="-99206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89" name="Google Shape;1789;p22"/>
          <p:cNvGrpSpPr/>
          <p:nvPr/>
        </p:nvGrpSpPr>
        <p:grpSpPr>
          <a:xfrm>
            <a:off x="-500742" y="161244"/>
            <a:ext cx="1520982" cy="302065"/>
            <a:chOff x="5642557" y="-150670"/>
            <a:chExt cx="1520982" cy="302065"/>
          </a:xfrm>
        </p:grpSpPr>
        <p:sp>
          <p:nvSpPr>
            <p:cNvPr id="1790" name="Google Shape;1790;p22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1" name="Google Shape;1791;p22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2" name="Google Shape;1792;p22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3" name="Google Shape;1793;p22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4" name="Google Shape;1794;p22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95" name="Google Shape;1795;p22"/>
          <p:cNvGrpSpPr/>
          <p:nvPr/>
        </p:nvGrpSpPr>
        <p:grpSpPr>
          <a:xfrm rot="5400000">
            <a:off x="85100" y="2002025"/>
            <a:ext cx="98902" cy="553090"/>
            <a:chOff x="4898850" y="4820550"/>
            <a:chExt cx="98902" cy="553090"/>
          </a:xfrm>
        </p:grpSpPr>
        <p:sp>
          <p:nvSpPr>
            <p:cNvPr id="1796" name="Google Shape;1796;p22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7" name="Google Shape;1797;p22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8" name="Google Shape;1798;p22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9" name="Google Shape;1799;p22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0" name="Google Shape;1800;p22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01" name="Google Shape;1801;p22"/>
          <p:cNvGrpSpPr/>
          <p:nvPr/>
        </p:nvGrpSpPr>
        <p:grpSpPr>
          <a:xfrm flipH="1">
            <a:off x="5072421" y="4999731"/>
            <a:ext cx="1823016" cy="196994"/>
            <a:chOff x="7857346" y="4002005"/>
            <a:chExt cx="1823016" cy="196994"/>
          </a:xfrm>
        </p:grpSpPr>
        <p:sp>
          <p:nvSpPr>
            <p:cNvPr id="1802" name="Google Shape;1802;p22"/>
            <p:cNvSpPr/>
            <p:nvPr/>
          </p:nvSpPr>
          <p:spPr>
            <a:xfrm>
              <a:off x="7956216" y="4048371"/>
              <a:ext cx="1724145" cy="150627"/>
            </a:xfrm>
            <a:custGeom>
              <a:rect b="b" l="l" r="r" t="t"/>
              <a:pathLst>
                <a:path extrusionOk="0" fill="none" h="4834" w="55332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3" name="Google Shape;1803;p22"/>
            <p:cNvSpPr/>
            <p:nvPr/>
          </p:nvSpPr>
          <p:spPr>
            <a:xfrm>
              <a:off x="7857346" y="400200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4" name="Google Shape;1804;p22"/>
            <p:cNvSpPr/>
            <p:nvPr/>
          </p:nvSpPr>
          <p:spPr>
            <a:xfrm>
              <a:off x="7882087" y="4026715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05" name="Google Shape;1805;p22"/>
          <p:cNvSpPr/>
          <p:nvPr/>
        </p:nvSpPr>
        <p:spPr>
          <a:xfrm rot="-5400000">
            <a:off x="348812" y="4195726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06" name="Google Shape;1806;p22"/>
          <p:cNvGrpSpPr/>
          <p:nvPr/>
        </p:nvGrpSpPr>
        <p:grpSpPr>
          <a:xfrm rot="5400000">
            <a:off x="9019112" y="1314150"/>
            <a:ext cx="98902" cy="553090"/>
            <a:chOff x="4898850" y="4820550"/>
            <a:chExt cx="98902" cy="553090"/>
          </a:xfrm>
        </p:grpSpPr>
        <p:sp>
          <p:nvSpPr>
            <p:cNvPr id="1807" name="Google Shape;1807;p22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8" name="Google Shape;1808;p22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9" name="Google Shape;1809;p22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0" name="Google Shape;1810;p22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1" name="Google Shape;1811;p22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12" name="Google Shape;1812;p22"/>
          <p:cNvSpPr/>
          <p:nvPr/>
        </p:nvSpPr>
        <p:spPr>
          <a:xfrm rot="5400000">
            <a:off x="8206162" y="-3488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13" name="Google Shape;1813;p22"/>
          <p:cNvGrpSpPr/>
          <p:nvPr/>
        </p:nvGrpSpPr>
        <p:grpSpPr>
          <a:xfrm>
            <a:off x="5072076" y="284994"/>
            <a:ext cx="1252897" cy="51000"/>
            <a:chOff x="2915381" y="4104819"/>
            <a:chExt cx="1252897" cy="51000"/>
          </a:xfrm>
        </p:grpSpPr>
        <p:sp>
          <p:nvSpPr>
            <p:cNvPr id="1814" name="Google Shape;1814;p22"/>
            <p:cNvSpPr/>
            <p:nvPr/>
          </p:nvSpPr>
          <p:spPr>
            <a:xfrm>
              <a:off x="2915381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5" name="Google Shape;1815;p22"/>
            <p:cNvSpPr/>
            <p:nvPr/>
          </p:nvSpPr>
          <p:spPr>
            <a:xfrm>
              <a:off x="3007850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6" name="Google Shape;1816;p22"/>
            <p:cNvSpPr/>
            <p:nvPr/>
          </p:nvSpPr>
          <p:spPr>
            <a:xfrm>
              <a:off x="3100319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7" name="Google Shape;1817;p22"/>
            <p:cNvSpPr/>
            <p:nvPr/>
          </p:nvSpPr>
          <p:spPr>
            <a:xfrm>
              <a:off x="3192788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8" name="Google Shape;1818;p22"/>
            <p:cNvSpPr/>
            <p:nvPr/>
          </p:nvSpPr>
          <p:spPr>
            <a:xfrm>
              <a:off x="328525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9" name="Google Shape;1819;p22"/>
            <p:cNvSpPr/>
            <p:nvPr/>
          </p:nvSpPr>
          <p:spPr>
            <a:xfrm>
              <a:off x="3377726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0" name="Google Shape;1820;p22"/>
            <p:cNvSpPr/>
            <p:nvPr/>
          </p:nvSpPr>
          <p:spPr>
            <a:xfrm>
              <a:off x="3470195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1" name="Google Shape;1821;p22"/>
            <p:cNvSpPr/>
            <p:nvPr/>
          </p:nvSpPr>
          <p:spPr>
            <a:xfrm>
              <a:off x="3562664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2" name="Google Shape;1822;p22"/>
            <p:cNvSpPr/>
            <p:nvPr/>
          </p:nvSpPr>
          <p:spPr>
            <a:xfrm>
              <a:off x="3655133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3" name="Google Shape;1823;p22"/>
            <p:cNvSpPr/>
            <p:nvPr/>
          </p:nvSpPr>
          <p:spPr>
            <a:xfrm>
              <a:off x="3747602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4" name="Google Shape;1824;p22"/>
            <p:cNvSpPr/>
            <p:nvPr/>
          </p:nvSpPr>
          <p:spPr>
            <a:xfrm>
              <a:off x="38400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5" name="Google Shape;1825;p22"/>
            <p:cNvSpPr/>
            <p:nvPr/>
          </p:nvSpPr>
          <p:spPr>
            <a:xfrm>
              <a:off x="39324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6" name="Google Shape;1826;p22"/>
            <p:cNvSpPr/>
            <p:nvPr/>
          </p:nvSpPr>
          <p:spPr>
            <a:xfrm>
              <a:off x="40248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7" name="Google Shape;1827;p22"/>
            <p:cNvSpPr/>
            <p:nvPr/>
          </p:nvSpPr>
          <p:spPr>
            <a:xfrm>
              <a:off x="41172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28" name="Google Shape;1828;p22"/>
          <p:cNvGrpSpPr/>
          <p:nvPr/>
        </p:nvGrpSpPr>
        <p:grpSpPr>
          <a:xfrm>
            <a:off x="8557211" y="3859075"/>
            <a:ext cx="586800" cy="1523237"/>
            <a:chOff x="8557211" y="3859075"/>
            <a:chExt cx="586800" cy="1523237"/>
          </a:xfrm>
        </p:grpSpPr>
        <p:sp>
          <p:nvSpPr>
            <p:cNvPr id="1829" name="Google Shape;1829;p22"/>
            <p:cNvSpPr/>
            <p:nvPr/>
          </p:nvSpPr>
          <p:spPr>
            <a:xfrm rot="10800000">
              <a:off x="8557211" y="3859075"/>
              <a:ext cx="586800" cy="1284425"/>
            </a:xfrm>
            <a:prstGeom prst="flowChartOffpageConnector">
              <a:avLst/>
            </a:prstGeom>
            <a:gradFill>
              <a:gsLst>
                <a:gs pos="0">
                  <a:schemeClr val="accent4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830" name="Google Shape;1830;p22"/>
            <p:cNvGrpSpPr/>
            <p:nvPr/>
          </p:nvGrpSpPr>
          <p:grpSpPr>
            <a:xfrm rot="5400000">
              <a:off x="8297605" y="4762340"/>
              <a:ext cx="1105976" cy="133969"/>
              <a:chOff x="8183182" y="663852"/>
              <a:chExt cx="1475028" cy="178673"/>
            </a:xfrm>
          </p:grpSpPr>
          <p:grpSp>
            <p:nvGrpSpPr>
              <p:cNvPr id="1831" name="Google Shape;1831;p22"/>
              <p:cNvGrpSpPr/>
              <p:nvPr/>
            </p:nvGrpSpPr>
            <p:grpSpPr>
              <a:xfrm>
                <a:off x="8183182" y="774425"/>
                <a:ext cx="1178025" cy="68100"/>
                <a:chOff x="2024450" y="204150"/>
                <a:chExt cx="1178025" cy="68100"/>
              </a:xfrm>
            </p:grpSpPr>
            <p:sp>
              <p:nvSpPr>
                <p:cNvPr id="1832" name="Google Shape;1832;p22"/>
                <p:cNvSpPr/>
                <p:nvPr/>
              </p:nvSpPr>
              <p:spPr>
                <a:xfrm>
                  <a:off x="20244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33" name="Google Shape;1833;p22"/>
                <p:cNvSpPr/>
                <p:nvPr/>
              </p:nvSpPr>
              <p:spPr>
                <a:xfrm>
                  <a:off x="21477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34" name="Google Shape;1834;p22"/>
                <p:cNvSpPr/>
                <p:nvPr/>
              </p:nvSpPr>
              <p:spPr>
                <a:xfrm>
                  <a:off x="227110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35" name="Google Shape;1835;p22"/>
                <p:cNvSpPr/>
                <p:nvPr/>
              </p:nvSpPr>
              <p:spPr>
                <a:xfrm>
                  <a:off x="239442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36" name="Google Shape;1836;p22"/>
                <p:cNvSpPr/>
                <p:nvPr/>
              </p:nvSpPr>
              <p:spPr>
                <a:xfrm>
                  <a:off x="25177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37" name="Google Shape;1837;p22"/>
                <p:cNvSpPr/>
                <p:nvPr/>
              </p:nvSpPr>
              <p:spPr>
                <a:xfrm>
                  <a:off x="26410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38" name="Google Shape;1838;p22"/>
                <p:cNvSpPr/>
                <p:nvPr/>
              </p:nvSpPr>
              <p:spPr>
                <a:xfrm>
                  <a:off x="276440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39" name="Google Shape;1839;p22"/>
                <p:cNvSpPr/>
                <p:nvPr/>
              </p:nvSpPr>
              <p:spPr>
                <a:xfrm>
                  <a:off x="288772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40" name="Google Shape;1840;p22"/>
                <p:cNvSpPr/>
                <p:nvPr/>
              </p:nvSpPr>
              <p:spPr>
                <a:xfrm>
                  <a:off x="30110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41" name="Google Shape;1841;p22"/>
                <p:cNvSpPr/>
                <p:nvPr/>
              </p:nvSpPr>
              <p:spPr>
                <a:xfrm>
                  <a:off x="31343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842" name="Google Shape;1842;p22"/>
              <p:cNvGrpSpPr/>
              <p:nvPr/>
            </p:nvGrpSpPr>
            <p:grpSpPr>
              <a:xfrm>
                <a:off x="8480185" y="663852"/>
                <a:ext cx="1178025" cy="68100"/>
                <a:chOff x="2024450" y="204150"/>
                <a:chExt cx="1178025" cy="68100"/>
              </a:xfrm>
            </p:grpSpPr>
            <p:sp>
              <p:nvSpPr>
                <p:cNvPr id="1843" name="Google Shape;1843;p22"/>
                <p:cNvSpPr/>
                <p:nvPr/>
              </p:nvSpPr>
              <p:spPr>
                <a:xfrm>
                  <a:off x="20244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44" name="Google Shape;1844;p22"/>
                <p:cNvSpPr/>
                <p:nvPr/>
              </p:nvSpPr>
              <p:spPr>
                <a:xfrm>
                  <a:off x="21477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45" name="Google Shape;1845;p22"/>
                <p:cNvSpPr/>
                <p:nvPr/>
              </p:nvSpPr>
              <p:spPr>
                <a:xfrm>
                  <a:off x="227110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46" name="Google Shape;1846;p22"/>
                <p:cNvSpPr/>
                <p:nvPr/>
              </p:nvSpPr>
              <p:spPr>
                <a:xfrm>
                  <a:off x="239442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47" name="Google Shape;1847;p22"/>
                <p:cNvSpPr/>
                <p:nvPr/>
              </p:nvSpPr>
              <p:spPr>
                <a:xfrm>
                  <a:off x="25177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48" name="Google Shape;1848;p22"/>
                <p:cNvSpPr/>
                <p:nvPr/>
              </p:nvSpPr>
              <p:spPr>
                <a:xfrm>
                  <a:off x="26410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49" name="Google Shape;1849;p22"/>
                <p:cNvSpPr/>
                <p:nvPr/>
              </p:nvSpPr>
              <p:spPr>
                <a:xfrm>
                  <a:off x="276440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50" name="Google Shape;1850;p22"/>
                <p:cNvSpPr/>
                <p:nvPr/>
              </p:nvSpPr>
              <p:spPr>
                <a:xfrm>
                  <a:off x="288772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51" name="Google Shape;1851;p22"/>
                <p:cNvSpPr/>
                <p:nvPr/>
              </p:nvSpPr>
              <p:spPr>
                <a:xfrm>
                  <a:off x="30110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52" name="Google Shape;1852;p22"/>
                <p:cNvSpPr/>
                <p:nvPr/>
              </p:nvSpPr>
              <p:spPr>
                <a:xfrm>
                  <a:off x="31343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sp>
        <p:nvSpPr>
          <p:cNvPr id="1853" name="Google Shape;1853;p22"/>
          <p:cNvSpPr txBox="1"/>
          <p:nvPr>
            <p:ph idx="8"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BLANK_7">
    <p:spTree>
      <p:nvGrpSpPr>
        <p:cNvPr id="1854" name="Shape 1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55" name="Google Shape;1855;p23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1856" name="Google Shape;1856;p23"/>
            <p:cNvSpPr/>
            <p:nvPr/>
          </p:nvSpPr>
          <p:spPr>
            <a:xfrm>
              <a:off x="597550" y="4893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7" name="Google Shape;1857;p23"/>
            <p:cNvSpPr/>
            <p:nvPr/>
          </p:nvSpPr>
          <p:spPr>
            <a:xfrm>
              <a:off x="597550" y="4780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8" name="Google Shape;1858;p23"/>
            <p:cNvSpPr/>
            <p:nvPr/>
          </p:nvSpPr>
          <p:spPr>
            <a:xfrm>
              <a:off x="597550" y="46671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9" name="Google Shape;1859;p23"/>
            <p:cNvSpPr/>
            <p:nvPr/>
          </p:nvSpPr>
          <p:spPr>
            <a:xfrm>
              <a:off x="597550" y="4553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0" name="Google Shape;1860;p23"/>
            <p:cNvSpPr/>
            <p:nvPr/>
          </p:nvSpPr>
          <p:spPr>
            <a:xfrm>
              <a:off x="597550" y="4441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1" name="Google Shape;1861;p23"/>
            <p:cNvSpPr/>
            <p:nvPr/>
          </p:nvSpPr>
          <p:spPr>
            <a:xfrm>
              <a:off x="597550" y="4328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2" name="Google Shape;1862;p23"/>
            <p:cNvSpPr/>
            <p:nvPr/>
          </p:nvSpPr>
          <p:spPr>
            <a:xfrm>
              <a:off x="597550" y="42150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3" name="Google Shape;1863;p23"/>
            <p:cNvSpPr/>
            <p:nvPr/>
          </p:nvSpPr>
          <p:spPr>
            <a:xfrm>
              <a:off x="597550" y="4101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4" name="Google Shape;1864;p23"/>
            <p:cNvSpPr/>
            <p:nvPr/>
          </p:nvSpPr>
          <p:spPr>
            <a:xfrm>
              <a:off x="597550" y="3988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5" name="Google Shape;1865;p23"/>
            <p:cNvSpPr/>
            <p:nvPr/>
          </p:nvSpPr>
          <p:spPr>
            <a:xfrm>
              <a:off x="597550" y="3875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6" name="Google Shape;1866;p23"/>
            <p:cNvSpPr/>
            <p:nvPr/>
          </p:nvSpPr>
          <p:spPr>
            <a:xfrm>
              <a:off x="597550" y="3762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7" name="Google Shape;1867;p23"/>
            <p:cNvSpPr/>
            <p:nvPr/>
          </p:nvSpPr>
          <p:spPr>
            <a:xfrm>
              <a:off x="597550" y="36496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8" name="Google Shape;1868;p23"/>
            <p:cNvSpPr/>
            <p:nvPr/>
          </p:nvSpPr>
          <p:spPr>
            <a:xfrm>
              <a:off x="597550" y="35364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9" name="Google Shape;1869;p23"/>
            <p:cNvSpPr/>
            <p:nvPr/>
          </p:nvSpPr>
          <p:spPr>
            <a:xfrm>
              <a:off x="597550" y="34232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0" name="Google Shape;1870;p23"/>
            <p:cNvSpPr/>
            <p:nvPr/>
          </p:nvSpPr>
          <p:spPr>
            <a:xfrm>
              <a:off x="597550" y="33100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1" name="Google Shape;1871;p23"/>
            <p:cNvSpPr/>
            <p:nvPr/>
          </p:nvSpPr>
          <p:spPr>
            <a:xfrm>
              <a:off x="597550" y="31967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2" name="Google Shape;1872;p23"/>
            <p:cNvSpPr/>
            <p:nvPr/>
          </p:nvSpPr>
          <p:spPr>
            <a:xfrm>
              <a:off x="597550" y="30835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3" name="Google Shape;1873;p23"/>
            <p:cNvSpPr/>
            <p:nvPr/>
          </p:nvSpPr>
          <p:spPr>
            <a:xfrm>
              <a:off x="597550" y="29703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4" name="Google Shape;1874;p23"/>
            <p:cNvSpPr/>
            <p:nvPr/>
          </p:nvSpPr>
          <p:spPr>
            <a:xfrm>
              <a:off x="597550" y="28578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5" name="Google Shape;1875;p23"/>
            <p:cNvSpPr/>
            <p:nvPr/>
          </p:nvSpPr>
          <p:spPr>
            <a:xfrm>
              <a:off x="597550" y="27446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6" name="Google Shape;1876;p23"/>
            <p:cNvSpPr/>
            <p:nvPr/>
          </p:nvSpPr>
          <p:spPr>
            <a:xfrm>
              <a:off x="597550" y="263140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7" name="Google Shape;1877;p23"/>
            <p:cNvSpPr/>
            <p:nvPr/>
          </p:nvSpPr>
          <p:spPr>
            <a:xfrm>
              <a:off x="597550" y="251817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8" name="Google Shape;1878;p23"/>
            <p:cNvSpPr/>
            <p:nvPr/>
          </p:nvSpPr>
          <p:spPr>
            <a:xfrm>
              <a:off x="597550" y="24049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9" name="Google Shape;1879;p23"/>
            <p:cNvSpPr/>
            <p:nvPr/>
          </p:nvSpPr>
          <p:spPr>
            <a:xfrm>
              <a:off x="597550" y="22917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0" name="Google Shape;1880;p23"/>
            <p:cNvSpPr/>
            <p:nvPr/>
          </p:nvSpPr>
          <p:spPr>
            <a:xfrm>
              <a:off x="597550" y="21792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1" name="Google Shape;1881;p23"/>
            <p:cNvSpPr/>
            <p:nvPr/>
          </p:nvSpPr>
          <p:spPr>
            <a:xfrm>
              <a:off x="597550" y="20660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2" name="Google Shape;1882;p23"/>
            <p:cNvSpPr/>
            <p:nvPr/>
          </p:nvSpPr>
          <p:spPr>
            <a:xfrm>
              <a:off x="597550" y="19528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3" name="Google Shape;1883;p23"/>
            <p:cNvSpPr/>
            <p:nvPr/>
          </p:nvSpPr>
          <p:spPr>
            <a:xfrm>
              <a:off x="597550" y="1839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4" name="Google Shape;1884;p23"/>
            <p:cNvSpPr/>
            <p:nvPr/>
          </p:nvSpPr>
          <p:spPr>
            <a:xfrm>
              <a:off x="597550" y="1726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5" name="Google Shape;1885;p23"/>
            <p:cNvSpPr/>
            <p:nvPr/>
          </p:nvSpPr>
          <p:spPr>
            <a:xfrm>
              <a:off x="597550" y="16131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6" name="Google Shape;1886;p23"/>
            <p:cNvSpPr/>
            <p:nvPr/>
          </p:nvSpPr>
          <p:spPr>
            <a:xfrm>
              <a:off x="597550" y="1499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7" name="Google Shape;1887;p23"/>
            <p:cNvSpPr/>
            <p:nvPr/>
          </p:nvSpPr>
          <p:spPr>
            <a:xfrm>
              <a:off x="597550" y="1387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8" name="Google Shape;1888;p23"/>
            <p:cNvSpPr/>
            <p:nvPr/>
          </p:nvSpPr>
          <p:spPr>
            <a:xfrm>
              <a:off x="597550" y="1274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9" name="Google Shape;1889;p23"/>
            <p:cNvSpPr/>
            <p:nvPr/>
          </p:nvSpPr>
          <p:spPr>
            <a:xfrm>
              <a:off x="597550" y="11610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0" name="Google Shape;1890;p23"/>
            <p:cNvSpPr/>
            <p:nvPr/>
          </p:nvSpPr>
          <p:spPr>
            <a:xfrm>
              <a:off x="597550" y="1047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1" name="Google Shape;1891;p23"/>
            <p:cNvSpPr/>
            <p:nvPr/>
          </p:nvSpPr>
          <p:spPr>
            <a:xfrm>
              <a:off x="597550" y="934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2" name="Google Shape;1892;p23"/>
            <p:cNvSpPr/>
            <p:nvPr/>
          </p:nvSpPr>
          <p:spPr>
            <a:xfrm>
              <a:off x="597550" y="821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3" name="Google Shape;1893;p23"/>
            <p:cNvSpPr/>
            <p:nvPr/>
          </p:nvSpPr>
          <p:spPr>
            <a:xfrm>
              <a:off x="597550" y="708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94" name="Google Shape;1894;p23"/>
          <p:cNvSpPr txBox="1"/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895" name="Google Shape;1895;p23"/>
          <p:cNvSpPr txBox="1"/>
          <p:nvPr>
            <p:ph idx="2" type="title"/>
          </p:nvPr>
        </p:nvSpPr>
        <p:spPr>
          <a:xfrm>
            <a:off x="2152068" y="1512817"/>
            <a:ext cx="18279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896" name="Google Shape;1896;p23"/>
          <p:cNvSpPr txBox="1"/>
          <p:nvPr>
            <p:ph idx="1" type="subTitle"/>
          </p:nvPr>
        </p:nvSpPr>
        <p:spPr>
          <a:xfrm>
            <a:off x="1992918" y="1911375"/>
            <a:ext cx="2146200" cy="46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97" name="Google Shape;1897;p23"/>
          <p:cNvSpPr txBox="1"/>
          <p:nvPr>
            <p:ph idx="3" type="title"/>
          </p:nvPr>
        </p:nvSpPr>
        <p:spPr>
          <a:xfrm>
            <a:off x="2152068" y="2624681"/>
            <a:ext cx="18279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898" name="Google Shape;1898;p23"/>
          <p:cNvSpPr txBox="1"/>
          <p:nvPr>
            <p:ph idx="4" type="subTitle"/>
          </p:nvPr>
        </p:nvSpPr>
        <p:spPr>
          <a:xfrm>
            <a:off x="1992918" y="3019025"/>
            <a:ext cx="2146200" cy="46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99" name="Google Shape;1899;p23"/>
          <p:cNvSpPr txBox="1"/>
          <p:nvPr>
            <p:ph idx="5" type="title"/>
          </p:nvPr>
        </p:nvSpPr>
        <p:spPr>
          <a:xfrm>
            <a:off x="6055343" y="2624681"/>
            <a:ext cx="18279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900" name="Google Shape;1900;p23"/>
          <p:cNvSpPr txBox="1"/>
          <p:nvPr>
            <p:ph idx="6" type="subTitle"/>
          </p:nvPr>
        </p:nvSpPr>
        <p:spPr>
          <a:xfrm>
            <a:off x="5896193" y="3019032"/>
            <a:ext cx="2146200" cy="46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01" name="Google Shape;1901;p23"/>
          <p:cNvSpPr txBox="1"/>
          <p:nvPr>
            <p:ph idx="7" type="title"/>
          </p:nvPr>
        </p:nvSpPr>
        <p:spPr>
          <a:xfrm>
            <a:off x="6055343" y="1512817"/>
            <a:ext cx="18279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902" name="Google Shape;1902;p23"/>
          <p:cNvSpPr txBox="1"/>
          <p:nvPr>
            <p:ph idx="8" type="subTitle"/>
          </p:nvPr>
        </p:nvSpPr>
        <p:spPr>
          <a:xfrm>
            <a:off x="5896193" y="1911375"/>
            <a:ext cx="2146200" cy="46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03" name="Google Shape;1903;p23"/>
          <p:cNvSpPr txBox="1"/>
          <p:nvPr>
            <p:ph idx="9" type="title"/>
          </p:nvPr>
        </p:nvSpPr>
        <p:spPr>
          <a:xfrm>
            <a:off x="2152068" y="3733187"/>
            <a:ext cx="18279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904" name="Google Shape;1904;p23"/>
          <p:cNvSpPr txBox="1"/>
          <p:nvPr>
            <p:ph idx="13" type="subTitle"/>
          </p:nvPr>
        </p:nvSpPr>
        <p:spPr>
          <a:xfrm>
            <a:off x="1992918" y="4126675"/>
            <a:ext cx="2146200" cy="46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05" name="Google Shape;1905;p23"/>
          <p:cNvSpPr txBox="1"/>
          <p:nvPr>
            <p:ph idx="14" type="title"/>
          </p:nvPr>
        </p:nvSpPr>
        <p:spPr>
          <a:xfrm>
            <a:off x="6055343" y="3733187"/>
            <a:ext cx="18279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906" name="Google Shape;1906;p23"/>
          <p:cNvSpPr txBox="1"/>
          <p:nvPr>
            <p:ph idx="15" type="subTitle"/>
          </p:nvPr>
        </p:nvSpPr>
        <p:spPr>
          <a:xfrm>
            <a:off x="5896193" y="4126677"/>
            <a:ext cx="2146200" cy="46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07" name="Google Shape;1907;p23"/>
          <p:cNvSpPr/>
          <p:nvPr/>
        </p:nvSpPr>
        <p:spPr>
          <a:xfrm>
            <a:off x="1455" y="-88855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08" name="Google Shape;1908;p23"/>
          <p:cNvGrpSpPr/>
          <p:nvPr/>
        </p:nvGrpSpPr>
        <p:grpSpPr>
          <a:xfrm rot="-5400000">
            <a:off x="-146785" y="231721"/>
            <a:ext cx="883262" cy="242091"/>
            <a:chOff x="2300350" y="2601250"/>
            <a:chExt cx="2275275" cy="623625"/>
          </a:xfrm>
        </p:grpSpPr>
        <p:sp>
          <p:nvSpPr>
            <p:cNvPr id="1909" name="Google Shape;1909;p23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0" name="Google Shape;1910;p23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1" name="Google Shape;1911;p23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2" name="Google Shape;1912;p23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3" name="Google Shape;1913;p23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4" name="Google Shape;1914;p23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15" name="Google Shape;1915;p23"/>
          <p:cNvGrpSpPr/>
          <p:nvPr/>
        </p:nvGrpSpPr>
        <p:grpSpPr>
          <a:xfrm>
            <a:off x="1685767" y="463191"/>
            <a:ext cx="1105976" cy="133969"/>
            <a:chOff x="8183182" y="663852"/>
            <a:chExt cx="1475028" cy="178673"/>
          </a:xfrm>
        </p:grpSpPr>
        <p:grpSp>
          <p:nvGrpSpPr>
            <p:cNvPr id="1916" name="Google Shape;1916;p23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1917" name="Google Shape;1917;p23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8" name="Google Shape;1918;p23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9" name="Google Shape;1919;p23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0" name="Google Shape;1920;p23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1" name="Google Shape;1921;p23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2" name="Google Shape;1922;p23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3" name="Google Shape;1923;p23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4" name="Google Shape;1924;p23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5" name="Google Shape;1925;p23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6" name="Google Shape;1926;p23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27" name="Google Shape;1927;p23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1928" name="Google Shape;1928;p23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9" name="Google Shape;1929;p23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0" name="Google Shape;1930;p23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1" name="Google Shape;1931;p23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2" name="Google Shape;1932;p23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3" name="Google Shape;1933;p23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4" name="Google Shape;1934;p23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5" name="Google Shape;1935;p23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6" name="Google Shape;1936;p23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7" name="Google Shape;1937;p23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938" name="Google Shape;1938;p23"/>
          <p:cNvSpPr/>
          <p:nvPr/>
        </p:nvSpPr>
        <p:spPr>
          <a:xfrm flipH="1">
            <a:off x="8167370" y="756229"/>
            <a:ext cx="1994700" cy="68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9" name="Google Shape;1939;p23"/>
          <p:cNvSpPr/>
          <p:nvPr/>
        </p:nvSpPr>
        <p:spPr>
          <a:xfrm flipH="1">
            <a:off x="7864270" y="476929"/>
            <a:ext cx="1994700" cy="68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40" name="Google Shape;1940;p23"/>
          <p:cNvGrpSpPr/>
          <p:nvPr/>
        </p:nvGrpSpPr>
        <p:grpSpPr>
          <a:xfrm rot="5400000">
            <a:off x="6864300" y="-51175"/>
            <a:ext cx="98902" cy="553090"/>
            <a:chOff x="4898850" y="4820550"/>
            <a:chExt cx="98902" cy="553090"/>
          </a:xfrm>
        </p:grpSpPr>
        <p:sp>
          <p:nvSpPr>
            <p:cNvPr id="1941" name="Google Shape;1941;p23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2" name="Google Shape;1942;p23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3" name="Google Shape;1943;p23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4" name="Google Shape;1944;p23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5" name="Google Shape;1945;p23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46" name="Google Shape;1946;p23"/>
          <p:cNvGrpSpPr/>
          <p:nvPr/>
        </p:nvGrpSpPr>
        <p:grpSpPr>
          <a:xfrm rot="5400000">
            <a:off x="975" y="4180500"/>
            <a:ext cx="98902" cy="553090"/>
            <a:chOff x="4898850" y="4820550"/>
            <a:chExt cx="98902" cy="553090"/>
          </a:xfrm>
        </p:grpSpPr>
        <p:sp>
          <p:nvSpPr>
            <p:cNvPr id="1947" name="Google Shape;1947;p23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8" name="Google Shape;1948;p23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9" name="Google Shape;1949;p23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0" name="Google Shape;1950;p23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1" name="Google Shape;1951;p23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52" name="Google Shape;1952;p23"/>
          <p:cNvGrpSpPr/>
          <p:nvPr/>
        </p:nvGrpSpPr>
        <p:grpSpPr>
          <a:xfrm flipH="1">
            <a:off x="-799254" y="4748605"/>
            <a:ext cx="1823016" cy="196994"/>
            <a:chOff x="7857346" y="4002005"/>
            <a:chExt cx="1823016" cy="196994"/>
          </a:xfrm>
        </p:grpSpPr>
        <p:sp>
          <p:nvSpPr>
            <p:cNvPr id="1953" name="Google Shape;1953;p23"/>
            <p:cNvSpPr/>
            <p:nvPr/>
          </p:nvSpPr>
          <p:spPr>
            <a:xfrm>
              <a:off x="7956216" y="4048371"/>
              <a:ext cx="1724145" cy="150627"/>
            </a:xfrm>
            <a:custGeom>
              <a:rect b="b" l="l" r="r" t="t"/>
              <a:pathLst>
                <a:path extrusionOk="0" fill="none" h="4834" w="55332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4" name="Google Shape;1954;p23"/>
            <p:cNvSpPr/>
            <p:nvPr/>
          </p:nvSpPr>
          <p:spPr>
            <a:xfrm>
              <a:off x="7857346" y="400200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5" name="Google Shape;1955;p23"/>
            <p:cNvSpPr/>
            <p:nvPr/>
          </p:nvSpPr>
          <p:spPr>
            <a:xfrm>
              <a:off x="7882087" y="4026715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56" name="Google Shape;1956;p23"/>
          <p:cNvSpPr/>
          <p:nvPr/>
        </p:nvSpPr>
        <p:spPr>
          <a:xfrm rot="10800000">
            <a:off x="8557211" y="4011475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57" name="Google Shape;1957;p23"/>
          <p:cNvGrpSpPr/>
          <p:nvPr/>
        </p:nvGrpSpPr>
        <p:grpSpPr>
          <a:xfrm rot="5400000">
            <a:off x="8520259" y="4079074"/>
            <a:ext cx="302065" cy="1520982"/>
            <a:chOff x="-108754" y="2690919"/>
            <a:chExt cx="302065" cy="1520982"/>
          </a:xfrm>
        </p:grpSpPr>
        <p:sp>
          <p:nvSpPr>
            <p:cNvPr id="1958" name="Google Shape;1958;p23"/>
            <p:cNvSpPr/>
            <p:nvPr/>
          </p:nvSpPr>
          <p:spPr>
            <a:xfrm>
              <a:off x="-62388" y="2782841"/>
              <a:ext cx="209364" cy="1335580"/>
            </a:xfrm>
            <a:custGeom>
              <a:rect b="b" l="l" r="r" t="t"/>
              <a:pathLst>
                <a:path extrusionOk="0" fill="none" h="42862" w="6719">
                  <a:moveTo>
                    <a:pt x="0" y="42862"/>
                  </a:moveTo>
                  <a:lnTo>
                    <a:pt x="0" y="23799"/>
                  </a:lnTo>
                  <a:lnTo>
                    <a:pt x="6718" y="17056"/>
                  </a:lnTo>
                  <a:lnTo>
                    <a:pt x="6718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9" name="Google Shape;1959;p23"/>
            <p:cNvSpPr/>
            <p:nvPr/>
          </p:nvSpPr>
          <p:spPr>
            <a:xfrm>
              <a:off x="101358" y="2690919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1"/>
                  </a:moveTo>
                  <a:cubicBezTo>
                    <a:pt x="2281" y="1"/>
                    <a:pt x="2951" y="645"/>
                    <a:pt x="2951" y="1463"/>
                  </a:cubicBezTo>
                  <a:cubicBezTo>
                    <a:pt x="2951" y="2281"/>
                    <a:pt x="2281" y="2951"/>
                    <a:pt x="1463" y="2951"/>
                  </a:cubicBezTo>
                  <a:cubicBezTo>
                    <a:pt x="645" y="2951"/>
                    <a:pt x="1" y="2281"/>
                    <a:pt x="1" y="1463"/>
                  </a:cubicBezTo>
                  <a:cubicBezTo>
                    <a:pt x="1" y="645"/>
                    <a:pt x="645" y="1"/>
                    <a:pt x="1463" y="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0" name="Google Shape;1960;p23"/>
            <p:cNvSpPr/>
            <p:nvPr/>
          </p:nvSpPr>
          <p:spPr>
            <a:xfrm>
              <a:off x="125320" y="2714881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4" y="0"/>
                  </a:moveTo>
                  <a:cubicBezTo>
                    <a:pt x="322" y="0"/>
                    <a:pt x="0" y="322"/>
                    <a:pt x="0" y="694"/>
                  </a:cubicBezTo>
                  <a:cubicBezTo>
                    <a:pt x="0" y="1091"/>
                    <a:pt x="322" y="1388"/>
                    <a:pt x="694" y="1388"/>
                  </a:cubicBezTo>
                  <a:cubicBezTo>
                    <a:pt x="1091" y="1388"/>
                    <a:pt x="1388" y="1091"/>
                    <a:pt x="1388" y="694"/>
                  </a:cubicBezTo>
                  <a:cubicBezTo>
                    <a:pt x="1388" y="322"/>
                    <a:pt x="1091" y="0"/>
                    <a:pt x="6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1" name="Google Shape;1961;p23"/>
            <p:cNvSpPr/>
            <p:nvPr/>
          </p:nvSpPr>
          <p:spPr>
            <a:xfrm>
              <a:off x="-108754" y="4119948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88" y="0"/>
                  </a:moveTo>
                  <a:cubicBezTo>
                    <a:pt x="2306" y="0"/>
                    <a:pt x="2951" y="670"/>
                    <a:pt x="2951" y="1463"/>
                  </a:cubicBezTo>
                  <a:cubicBezTo>
                    <a:pt x="2951" y="2281"/>
                    <a:pt x="2306" y="2950"/>
                    <a:pt x="1488" y="2950"/>
                  </a:cubicBezTo>
                  <a:cubicBezTo>
                    <a:pt x="670" y="2950"/>
                    <a:pt x="1" y="2281"/>
                    <a:pt x="1" y="1463"/>
                  </a:cubicBezTo>
                  <a:cubicBezTo>
                    <a:pt x="1" y="670"/>
                    <a:pt x="670" y="0"/>
                    <a:pt x="1488" y="0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2" name="Google Shape;1962;p23"/>
            <p:cNvSpPr/>
            <p:nvPr/>
          </p:nvSpPr>
          <p:spPr>
            <a:xfrm>
              <a:off x="-84013" y="4144658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63" name="Google Shape;1963;p23"/>
          <p:cNvGrpSpPr/>
          <p:nvPr/>
        </p:nvGrpSpPr>
        <p:grpSpPr>
          <a:xfrm>
            <a:off x="3945551" y="4775319"/>
            <a:ext cx="1252897" cy="51000"/>
            <a:chOff x="2915381" y="4104819"/>
            <a:chExt cx="1252897" cy="51000"/>
          </a:xfrm>
        </p:grpSpPr>
        <p:sp>
          <p:nvSpPr>
            <p:cNvPr id="1964" name="Google Shape;1964;p23"/>
            <p:cNvSpPr/>
            <p:nvPr/>
          </p:nvSpPr>
          <p:spPr>
            <a:xfrm>
              <a:off x="2915381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5" name="Google Shape;1965;p23"/>
            <p:cNvSpPr/>
            <p:nvPr/>
          </p:nvSpPr>
          <p:spPr>
            <a:xfrm>
              <a:off x="3007850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6" name="Google Shape;1966;p23"/>
            <p:cNvSpPr/>
            <p:nvPr/>
          </p:nvSpPr>
          <p:spPr>
            <a:xfrm>
              <a:off x="3100319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7" name="Google Shape;1967;p23"/>
            <p:cNvSpPr/>
            <p:nvPr/>
          </p:nvSpPr>
          <p:spPr>
            <a:xfrm>
              <a:off x="3192788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8" name="Google Shape;1968;p23"/>
            <p:cNvSpPr/>
            <p:nvPr/>
          </p:nvSpPr>
          <p:spPr>
            <a:xfrm>
              <a:off x="328525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9" name="Google Shape;1969;p23"/>
            <p:cNvSpPr/>
            <p:nvPr/>
          </p:nvSpPr>
          <p:spPr>
            <a:xfrm>
              <a:off x="3377726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0" name="Google Shape;1970;p23"/>
            <p:cNvSpPr/>
            <p:nvPr/>
          </p:nvSpPr>
          <p:spPr>
            <a:xfrm>
              <a:off x="3470195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1" name="Google Shape;1971;p23"/>
            <p:cNvSpPr/>
            <p:nvPr/>
          </p:nvSpPr>
          <p:spPr>
            <a:xfrm>
              <a:off x="3562664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2" name="Google Shape;1972;p23"/>
            <p:cNvSpPr/>
            <p:nvPr/>
          </p:nvSpPr>
          <p:spPr>
            <a:xfrm>
              <a:off x="3655133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3" name="Google Shape;1973;p23"/>
            <p:cNvSpPr/>
            <p:nvPr/>
          </p:nvSpPr>
          <p:spPr>
            <a:xfrm>
              <a:off x="3747602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4" name="Google Shape;1974;p23"/>
            <p:cNvSpPr/>
            <p:nvPr/>
          </p:nvSpPr>
          <p:spPr>
            <a:xfrm>
              <a:off x="38400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5" name="Google Shape;1975;p23"/>
            <p:cNvSpPr/>
            <p:nvPr/>
          </p:nvSpPr>
          <p:spPr>
            <a:xfrm>
              <a:off x="39324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6" name="Google Shape;1976;p23"/>
            <p:cNvSpPr/>
            <p:nvPr/>
          </p:nvSpPr>
          <p:spPr>
            <a:xfrm>
              <a:off x="40248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7" name="Google Shape;1977;p23"/>
            <p:cNvSpPr/>
            <p:nvPr/>
          </p:nvSpPr>
          <p:spPr>
            <a:xfrm>
              <a:off x="41172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BLANK_15">
    <p:spTree>
      <p:nvGrpSpPr>
        <p:cNvPr id="1978" name="Shape 1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79" name="Google Shape;1979;p24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1980" name="Google Shape;1980;p24"/>
            <p:cNvSpPr/>
            <p:nvPr/>
          </p:nvSpPr>
          <p:spPr>
            <a:xfrm>
              <a:off x="597550" y="4893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1" name="Google Shape;1981;p24"/>
            <p:cNvSpPr/>
            <p:nvPr/>
          </p:nvSpPr>
          <p:spPr>
            <a:xfrm>
              <a:off x="597550" y="4780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2" name="Google Shape;1982;p24"/>
            <p:cNvSpPr/>
            <p:nvPr/>
          </p:nvSpPr>
          <p:spPr>
            <a:xfrm>
              <a:off x="597550" y="46671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3" name="Google Shape;1983;p24"/>
            <p:cNvSpPr/>
            <p:nvPr/>
          </p:nvSpPr>
          <p:spPr>
            <a:xfrm>
              <a:off x="597550" y="4553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4" name="Google Shape;1984;p24"/>
            <p:cNvSpPr/>
            <p:nvPr/>
          </p:nvSpPr>
          <p:spPr>
            <a:xfrm>
              <a:off x="597550" y="4441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5" name="Google Shape;1985;p24"/>
            <p:cNvSpPr/>
            <p:nvPr/>
          </p:nvSpPr>
          <p:spPr>
            <a:xfrm>
              <a:off x="597550" y="4328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6" name="Google Shape;1986;p24"/>
            <p:cNvSpPr/>
            <p:nvPr/>
          </p:nvSpPr>
          <p:spPr>
            <a:xfrm>
              <a:off x="597550" y="42150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7" name="Google Shape;1987;p24"/>
            <p:cNvSpPr/>
            <p:nvPr/>
          </p:nvSpPr>
          <p:spPr>
            <a:xfrm>
              <a:off x="597550" y="4101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8" name="Google Shape;1988;p24"/>
            <p:cNvSpPr/>
            <p:nvPr/>
          </p:nvSpPr>
          <p:spPr>
            <a:xfrm>
              <a:off x="597550" y="3988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9" name="Google Shape;1989;p24"/>
            <p:cNvSpPr/>
            <p:nvPr/>
          </p:nvSpPr>
          <p:spPr>
            <a:xfrm>
              <a:off x="597550" y="3875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0" name="Google Shape;1990;p24"/>
            <p:cNvSpPr/>
            <p:nvPr/>
          </p:nvSpPr>
          <p:spPr>
            <a:xfrm>
              <a:off x="597550" y="3762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1" name="Google Shape;1991;p24"/>
            <p:cNvSpPr/>
            <p:nvPr/>
          </p:nvSpPr>
          <p:spPr>
            <a:xfrm>
              <a:off x="597550" y="36496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2" name="Google Shape;1992;p24"/>
            <p:cNvSpPr/>
            <p:nvPr/>
          </p:nvSpPr>
          <p:spPr>
            <a:xfrm>
              <a:off x="597550" y="35364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3" name="Google Shape;1993;p24"/>
            <p:cNvSpPr/>
            <p:nvPr/>
          </p:nvSpPr>
          <p:spPr>
            <a:xfrm>
              <a:off x="597550" y="34232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4" name="Google Shape;1994;p24"/>
            <p:cNvSpPr/>
            <p:nvPr/>
          </p:nvSpPr>
          <p:spPr>
            <a:xfrm>
              <a:off x="597550" y="33100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5" name="Google Shape;1995;p24"/>
            <p:cNvSpPr/>
            <p:nvPr/>
          </p:nvSpPr>
          <p:spPr>
            <a:xfrm>
              <a:off x="597550" y="31967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6" name="Google Shape;1996;p24"/>
            <p:cNvSpPr/>
            <p:nvPr/>
          </p:nvSpPr>
          <p:spPr>
            <a:xfrm>
              <a:off x="597550" y="30835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7" name="Google Shape;1997;p24"/>
            <p:cNvSpPr/>
            <p:nvPr/>
          </p:nvSpPr>
          <p:spPr>
            <a:xfrm>
              <a:off x="597550" y="29703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8" name="Google Shape;1998;p24"/>
            <p:cNvSpPr/>
            <p:nvPr/>
          </p:nvSpPr>
          <p:spPr>
            <a:xfrm>
              <a:off x="597550" y="28578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9" name="Google Shape;1999;p24"/>
            <p:cNvSpPr/>
            <p:nvPr/>
          </p:nvSpPr>
          <p:spPr>
            <a:xfrm>
              <a:off x="597550" y="27446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0" name="Google Shape;2000;p24"/>
            <p:cNvSpPr/>
            <p:nvPr/>
          </p:nvSpPr>
          <p:spPr>
            <a:xfrm>
              <a:off x="597550" y="263140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1" name="Google Shape;2001;p24"/>
            <p:cNvSpPr/>
            <p:nvPr/>
          </p:nvSpPr>
          <p:spPr>
            <a:xfrm>
              <a:off x="597550" y="251817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2" name="Google Shape;2002;p24"/>
            <p:cNvSpPr/>
            <p:nvPr/>
          </p:nvSpPr>
          <p:spPr>
            <a:xfrm>
              <a:off x="597550" y="24049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3" name="Google Shape;2003;p24"/>
            <p:cNvSpPr/>
            <p:nvPr/>
          </p:nvSpPr>
          <p:spPr>
            <a:xfrm>
              <a:off x="597550" y="22917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4" name="Google Shape;2004;p24"/>
            <p:cNvSpPr/>
            <p:nvPr/>
          </p:nvSpPr>
          <p:spPr>
            <a:xfrm>
              <a:off x="597550" y="21792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5" name="Google Shape;2005;p24"/>
            <p:cNvSpPr/>
            <p:nvPr/>
          </p:nvSpPr>
          <p:spPr>
            <a:xfrm>
              <a:off x="597550" y="20660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6" name="Google Shape;2006;p24"/>
            <p:cNvSpPr/>
            <p:nvPr/>
          </p:nvSpPr>
          <p:spPr>
            <a:xfrm>
              <a:off x="597550" y="19528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7" name="Google Shape;2007;p24"/>
            <p:cNvSpPr/>
            <p:nvPr/>
          </p:nvSpPr>
          <p:spPr>
            <a:xfrm>
              <a:off x="597550" y="1839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8" name="Google Shape;2008;p24"/>
            <p:cNvSpPr/>
            <p:nvPr/>
          </p:nvSpPr>
          <p:spPr>
            <a:xfrm>
              <a:off x="597550" y="1726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9" name="Google Shape;2009;p24"/>
            <p:cNvSpPr/>
            <p:nvPr/>
          </p:nvSpPr>
          <p:spPr>
            <a:xfrm>
              <a:off x="597550" y="16131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0" name="Google Shape;2010;p24"/>
            <p:cNvSpPr/>
            <p:nvPr/>
          </p:nvSpPr>
          <p:spPr>
            <a:xfrm>
              <a:off x="597550" y="1499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1" name="Google Shape;2011;p24"/>
            <p:cNvSpPr/>
            <p:nvPr/>
          </p:nvSpPr>
          <p:spPr>
            <a:xfrm>
              <a:off x="597550" y="1387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2" name="Google Shape;2012;p24"/>
            <p:cNvSpPr/>
            <p:nvPr/>
          </p:nvSpPr>
          <p:spPr>
            <a:xfrm>
              <a:off x="597550" y="1274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3" name="Google Shape;2013;p24"/>
            <p:cNvSpPr/>
            <p:nvPr/>
          </p:nvSpPr>
          <p:spPr>
            <a:xfrm>
              <a:off x="597550" y="11610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4" name="Google Shape;2014;p24"/>
            <p:cNvSpPr/>
            <p:nvPr/>
          </p:nvSpPr>
          <p:spPr>
            <a:xfrm>
              <a:off x="597550" y="1047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5" name="Google Shape;2015;p24"/>
            <p:cNvSpPr/>
            <p:nvPr/>
          </p:nvSpPr>
          <p:spPr>
            <a:xfrm>
              <a:off x="597550" y="934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6" name="Google Shape;2016;p24"/>
            <p:cNvSpPr/>
            <p:nvPr/>
          </p:nvSpPr>
          <p:spPr>
            <a:xfrm>
              <a:off x="597550" y="821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7" name="Google Shape;2017;p24"/>
            <p:cNvSpPr/>
            <p:nvPr/>
          </p:nvSpPr>
          <p:spPr>
            <a:xfrm>
              <a:off x="597550" y="708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18" name="Google Shape;2018;p24"/>
          <p:cNvGrpSpPr/>
          <p:nvPr/>
        </p:nvGrpSpPr>
        <p:grpSpPr>
          <a:xfrm>
            <a:off x="4674957" y="4956042"/>
            <a:ext cx="1520982" cy="302065"/>
            <a:chOff x="5642557" y="-150670"/>
            <a:chExt cx="1520982" cy="302065"/>
          </a:xfrm>
        </p:grpSpPr>
        <p:sp>
          <p:nvSpPr>
            <p:cNvPr id="2019" name="Google Shape;2019;p24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0" name="Google Shape;2020;p24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1" name="Google Shape;2021;p24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2" name="Google Shape;2022;p24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3" name="Google Shape;2023;p24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24" name="Google Shape;2024;p24"/>
          <p:cNvGrpSpPr/>
          <p:nvPr/>
        </p:nvGrpSpPr>
        <p:grpSpPr>
          <a:xfrm rot="5400000">
            <a:off x="85100" y="2306825"/>
            <a:ext cx="98902" cy="553090"/>
            <a:chOff x="4898850" y="4820550"/>
            <a:chExt cx="98902" cy="553090"/>
          </a:xfrm>
        </p:grpSpPr>
        <p:sp>
          <p:nvSpPr>
            <p:cNvPr id="2025" name="Google Shape;2025;p24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6" name="Google Shape;2026;p24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7" name="Google Shape;2027;p24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8" name="Google Shape;2028;p24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9" name="Google Shape;2029;p24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30" name="Google Shape;2030;p24"/>
          <p:cNvGrpSpPr/>
          <p:nvPr/>
        </p:nvGrpSpPr>
        <p:grpSpPr>
          <a:xfrm>
            <a:off x="-1744592" y="3592129"/>
            <a:ext cx="2297800" cy="347400"/>
            <a:chOff x="-1439792" y="3592129"/>
            <a:chExt cx="2297800" cy="347400"/>
          </a:xfrm>
        </p:grpSpPr>
        <p:sp>
          <p:nvSpPr>
            <p:cNvPr id="2031" name="Google Shape;2031;p24"/>
            <p:cNvSpPr/>
            <p:nvPr/>
          </p:nvSpPr>
          <p:spPr>
            <a:xfrm>
              <a:off x="-1439792" y="3871429"/>
              <a:ext cx="1994700" cy="681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2" name="Google Shape;2032;p24"/>
            <p:cNvSpPr/>
            <p:nvPr/>
          </p:nvSpPr>
          <p:spPr>
            <a:xfrm>
              <a:off x="-1136692" y="3592129"/>
              <a:ext cx="1994700" cy="681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3" name="Google Shape;2033;p24"/>
          <p:cNvSpPr/>
          <p:nvPr/>
        </p:nvSpPr>
        <p:spPr>
          <a:xfrm rot="10800000">
            <a:off x="414162" y="4465664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34" name="Google Shape;2034;p24"/>
          <p:cNvGrpSpPr/>
          <p:nvPr/>
        </p:nvGrpSpPr>
        <p:grpSpPr>
          <a:xfrm>
            <a:off x="-222733" y="225814"/>
            <a:ext cx="1507157" cy="586800"/>
            <a:chOff x="-222733" y="225814"/>
            <a:chExt cx="1507157" cy="586800"/>
          </a:xfrm>
        </p:grpSpPr>
        <p:sp>
          <p:nvSpPr>
            <p:cNvPr id="2035" name="Google Shape;2035;p24"/>
            <p:cNvSpPr/>
            <p:nvPr/>
          </p:nvSpPr>
          <p:spPr>
            <a:xfrm rot="-5400000">
              <a:off x="348812" y="-122999"/>
              <a:ext cx="586800" cy="1284425"/>
            </a:xfrm>
            <a:prstGeom prst="flowChartOffpageConnector">
              <a:avLst/>
            </a:prstGeom>
            <a:gradFill>
              <a:gsLst>
                <a:gs pos="0">
                  <a:schemeClr val="accent4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036" name="Google Shape;2036;p24"/>
            <p:cNvGrpSpPr/>
            <p:nvPr/>
          </p:nvGrpSpPr>
          <p:grpSpPr>
            <a:xfrm>
              <a:off x="-222733" y="452241"/>
              <a:ext cx="1105976" cy="133969"/>
              <a:chOff x="8183182" y="663852"/>
              <a:chExt cx="1475028" cy="178673"/>
            </a:xfrm>
          </p:grpSpPr>
          <p:grpSp>
            <p:nvGrpSpPr>
              <p:cNvPr id="2037" name="Google Shape;2037;p24"/>
              <p:cNvGrpSpPr/>
              <p:nvPr/>
            </p:nvGrpSpPr>
            <p:grpSpPr>
              <a:xfrm>
                <a:off x="8183182" y="774425"/>
                <a:ext cx="1178025" cy="68100"/>
                <a:chOff x="2024450" y="204150"/>
                <a:chExt cx="1178025" cy="68100"/>
              </a:xfrm>
            </p:grpSpPr>
            <p:sp>
              <p:nvSpPr>
                <p:cNvPr id="2038" name="Google Shape;2038;p24"/>
                <p:cNvSpPr/>
                <p:nvPr/>
              </p:nvSpPr>
              <p:spPr>
                <a:xfrm>
                  <a:off x="20244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39" name="Google Shape;2039;p24"/>
                <p:cNvSpPr/>
                <p:nvPr/>
              </p:nvSpPr>
              <p:spPr>
                <a:xfrm>
                  <a:off x="21477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40" name="Google Shape;2040;p24"/>
                <p:cNvSpPr/>
                <p:nvPr/>
              </p:nvSpPr>
              <p:spPr>
                <a:xfrm>
                  <a:off x="227110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41" name="Google Shape;2041;p24"/>
                <p:cNvSpPr/>
                <p:nvPr/>
              </p:nvSpPr>
              <p:spPr>
                <a:xfrm>
                  <a:off x="239442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42" name="Google Shape;2042;p24"/>
                <p:cNvSpPr/>
                <p:nvPr/>
              </p:nvSpPr>
              <p:spPr>
                <a:xfrm>
                  <a:off x="25177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43" name="Google Shape;2043;p24"/>
                <p:cNvSpPr/>
                <p:nvPr/>
              </p:nvSpPr>
              <p:spPr>
                <a:xfrm>
                  <a:off x="26410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44" name="Google Shape;2044;p24"/>
                <p:cNvSpPr/>
                <p:nvPr/>
              </p:nvSpPr>
              <p:spPr>
                <a:xfrm>
                  <a:off x="276440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45" name="Google Shape;2045;p24"/>
                <p:cNvSpPr/>
                <p:nvPr/>
              </p:nvSpPr>
              <p:spPr>
                <a:xfrm>
                  <a:off x="288772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46" name="Google Shape;2046;p24"/>
                <p:cNvSpPr/>
                <p:nvPr/>
              </p:nvSpPr>
              <p:spPr>
                <a:xfrm>
                  <a:off x="30110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47" name="Google Shape;2047;p24"/>
                <p:cNvSpPr/>
                <p:nvPr/>
              </p:nvSpPr>
              <p:spPr>
                <a:xfrm>
                  <a:off x="31343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2048" name="Google Shape;2048;p24"/>
              <p:cNvGrpSpPr/>
              <p:nvPr/>
            </p:nvGrpSpPr>
            <p:grpSpPr>
              <a:xfrm>
                <a:off x="8480185" y="663852"/>
                <a:ext cx="1178025" cy="68100"/>
                <a:chOff x="2024450" y="204150"/>
                <a:chExt cx="1178025" cy="68100"/>
              </a:xfrm>
            </p:grpSpPr>
            <p:sp>
              <p:nvSpPr>
                <p:cNvPr id="2049" name="Google Shape;2049;p24"/>
                <p:cNvSpPr/>
                <p:nvPr/>
              </p:nvSpPr>
              <p:spPr>
                <a:xfrm>
                  <a:off x="20244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50" name="Google Shape;2050;p24"/>
                <p:cNvSpPr/>
                <p:nvPr/>
              </p:nvSpPr>
              <p:spPr>
                <a:xfrm>
                  <a:off x="21477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51" name="Google Shape;2051;p24"/>
                <p:cNvSpPr/>
                <p:nvPr/>
              </p:nvSpPr>
              <p:spPr>
                <a:xfrm>
                  <a:off x="227110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52" name="Google Shape;2052;p24"/>
                <p:cNvSpPr/>
                <p:nvPr/>
              </p:nvSpPr>
              <p:spPr>
                <a:xfrm>
                  <a:off x="239442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53" name="Google Shape;2053;p24"/>
                <p:cNvSpPr/>
                <p:nvPr/>
              </p:nvSpPr>
              <p:spPr>
                <a:xfrm>
                  <a:off x="25177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54" name="Google Shape;2054;p24"/>
                <p:cNvSpPr/>
                <p:nvPr/>
              </p:nvSpPr>
              <p:spPr>
                <a:xfrm>
                  <a:off x="26410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55" name="Google Shape;2055;p24"/>
                <p:cNvSpPr/>
                <p:nvPr/>
              </p:nvSpPr>
              <p:spPr>
                <a:xfrm>
                  <a:off x="276440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56" name="Google Shape;2056;p24"/>
                <p:cNvSpPr/>
                <p:nvPr/>
              </p:nvSpPr>
              <p:spPr>
                <a:xfrm>
                  <a:off x="288772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57" name="Google Shape;2057;p24"/>
                <p:cNvSpPr/>
                <p:nvPr/>
              </p:nvSpPr>
              <p:spPr>
                <a:xfrm>
                  <a:off x="30110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58" name="Google Shape;2058;p24"/>
                <p:cNvSpPr/>
                <p:nvPr/>
              </p:nvSpPr>
              <p:spPr>
                <a:xfrm>
                  <a:off x="31343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sp>
        <p:nvSpPr>
          <p:cNvPr id="2059" name="Google Shape;2059;p24"/>
          <p:cNvSpPr/>
          <p:nvPr/>
        </p:nvSpPr>
        <p:spPr>
          <a:xfrm>
            <a:off x="8557212" y="-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60" name="Google Shape;2060;p24"/>
          <p:cNvGrpSpPr/>
          <p:nvPr/>
        </p:nvGrpSpPr>
        <p:grpSpPr>
          <a:xfrm>
            <a:off x="8041407" y="183762"/>
            <a:ext cx="1520982" cy="302065"/>
            <a:chOff x="5642557" y="-150670"/>
            <a:chExt cx="1520982" cy="302065"/>
          </a:xfrm>
        </p:grpSpPr>
        <p:sp>
          <p:nvSpPr>
            <p:cNvPr id="2061" name="Google Shape;2061;p24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2" name="Google Shape;2062;p24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3" name="Google Shape;2063;p24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4" name="Google Shape;2064;p24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5" name="Google Shape;2065;p24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66" name="Google Shape;2066;p24"/>
          <p:cNvGrpSpPr/>
          <p:nvPr/>
        </p:nvGrpSpPr>
        <p:grpSpPr>
          <a:xfrm rot="5400000">
            <a:off x="8360264" y="2845229"/>
            <a:ext cx="883262" cy="242091"/>
            <a:chOff x="2300350" y="2601250"/>
            <a:chExt cx="2275275" cy="623625"/>
          </a:xfrm>
        </p:grpSpPr>
        <p:sp>
          <p:nvSpPr>
            <p:cNvPr id="2067" name="Google Shape;2067;p24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8" name="Google Shape;2068;p24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9" name="Google Shape;2069;p24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0" name="Google Shape;2070;p24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1" name="Google Shape;2071;p24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2" name="Google Shape;2072;p24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73" name="Google Shape;2073;p24"/>
          <p:cNvGrpSpPr/>
          <p:nvPr/>
        </p:nvGrpSpPr>
        <p:grpSpPr>
          <a:xfrm>
            <a:off x="8267392" y="4678866"/>
            <a:ext cx="1105976" cy="133969"/>
            <a:chOff x="8183182" y="663852"/>
            <a:chExt cx="1475028" cy="178673"/>
          </a:xfrm>
        </p:grpSpPr>
        <p:grpSp>
          <p:nvGrpSpPr>
            <p:cNvPr id="2074" name="Google Shape;2074;p24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2075" name="Google Shape;2075;p24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6" name="Google Shape;2076;p24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7" name="Google Shape;2077;p24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8" name="Google Shape;2078;p24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9" name="Google Shape;2079;p24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0" name="Google Shape;2080;p24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1" name="Google Shape;2081;p24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2" name="Google Shape;2082;p24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3" name="Google Shape;2083;p24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4" name="Google Shape;2084;p24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85" name="Google Shape;2085;p24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2086" name="Google Shape;2086;p24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7" name="Google Shape;2087;p24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8" name="Google Shape;2088;p24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9" name="Google Shape;2089;p24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0" name="Google Shape;2090;p24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1" name="Google Shape;2091;p24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2" name="Google Shape;2092;p24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3" name="Google Shape;2093;p24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4" name="Google Shape;2094;p24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5" name="Google Shape;2095;p24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096" name="Google Shape;2096;p24"/>
          <p:cNvGrpSpPr/>
          <p:nvPr/>
        </p:nvGrpSpPr>
        <p:grpSpPr>
          <a:xfrm>
            <a:off x="5023301" y="238994"/>
            <a:ext cx="1252897" cy="51000"/>
            <a:chOff x="2915381" y="4104819"/>
            <a:chExt cx="1252897" cy="51000"/>
          </a:xfrm>
        </p:grpSpPr>
        <p:sp>
          <p:nvSpPr>
            <p:cNvPr id="2097" name="Google Shape;2097;p24"/>
            <p:cNvSpPr/>
            <p:nvPr/>
          </p:nvSpPr>
          <p:spPr>
            <a:xfrm>
              <a:off x="2915381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8" name="Google Shape;2098;p24"/>
            <p:cNvSpPr/>
            <p:nvPr/>
          </p:nvSpPr>
          <p:spPr>
            <a:xfrm>
              <a:off x="3007850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9" name="Google Shape;2099;p24"/>
            <p:cNvSpPr/>
            <p:nvPr/>
          </p:nvSpPr>
          <p:spPr>
            <a:xfrm>
              <a:off x="3100319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0" name="Google Shape;2100;p24"/>
            <p:cNvSpPr/>
            <p:nvPr/>
          </p:nvSpPr>
          <p:spPr>
            <a:xfrm>
              <a:off x="3192788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1" name="Google Shape;2101;p24"/>
            <p:cNvSpPr/>
            <p:nvPr/>
          </p:nvSpPr>
          <p:spPr>
            <a:xfrm>
              <a:off x="328525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2" name="Google Shape;2102;p24"/>
            <p:cNvSpPr/>
            <p:nvPr/>
          </p:nvSpPr>
          <p:spPr>
            <a:xfrm>
              <a:off x="3377726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3" name="Google Shape;2103;p24"/>
            <p:cNvSpPr/>
            <p:nvPr/>
          </p:nvSpPr>
          <p:spPr>
            <a:xfrm>
              <a:off x="3470195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4" name="Google Shape;2104;p24"/>
            <p:cNvSpPr/>
            <p:nvPr/>
          </p:nvSpPr>
          <p:spPr>
            <a:xfrm>
              <a:off x="3562664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5" name="Google Shape;2105;p24"/>
            <p:cNvSpPr/>
            <p:nvPr/>
          </p:nvSpPr>
          <p:spPr>
            <a:xfrm>
              <a:off x="3655133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6" name="Google Shape;2106;p24"/>
            <p:cNvSpPr/>
            <p:nvPr/>
          </p:nvSpPr>
          <p:spPr>
            <a:xfrm>
              <a:off x="3747602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7" name="Google Shape;2107;p24"/>
            <p:cNvSpPr/>
            <p:nvPr/>
          </p:nvSpPr>
          <p:spPr>
            <a:xfrm>
              <a:off x="38400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8" name="Google Shape;2108;p24"/>
            <p:cNvSpPr/>
            <p:nvPr/>
          </p:nvSpPr>
          <p:spPr>
            <a:xfrm>
              <a:off x="39324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9" name="Google Shape;2109;p24"/>
            <p:cNvSpPr/>
            <p:nvPr/>
          </p:nvSpPr>
          <p:spPr>
            <a:xfrm>
              <a:off x="40248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0" name="Google Shape;2110;p24"/>
            <p:cNvSpPr/>
            <p:nvPr/>
          </p:nvSpPr>
          <p:spPr>
            <a:xfrm>
              <a:off x="41172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11" name="Google Shape;2111;p24"/>
          <p:cNvSpPr txBox="1"/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  <a:effectLst>
            <a:outerShdw blurRad="8572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BLANK_14">
    <p:spTree>
      <p:nvGrpSpPr>
        <p:cNvPr id="2112" name="Shape 2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13" name="Google Shape;2113;p25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2114" name="Google Shape;2114;p25"/>
            <p:cNvSpPr/>
            <p:nvPr/>
          </p:nvSpPr>
          <p:spPr>
            <a:xfrm>
              <a:off x="597550" y="4893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5" name="Google Shape;2115;p25"/>
            <p:cNvSpPr/>
            <p:nvPr/>
          </p:nvSpPr>
          <p:spPr>
            <a:xfrm>
              <a:off x="597550" y="4780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6" name="Google Shape;2116;p25"/>
            <p:cNvSpPr/>
            <p:nvPr/>
          </p:nvSpPr>
          <p:spPr>
            <a:xfrm>
              <a:off x="597550" y="46671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7" name="Google Shape;2117;p25"/>
            <p:cNvSpPr/>
            <p:nvPr/>
          </p:nvSpPr>
          <p:spPr>
            <a:xfrm>
              <a:off x="597550" y="4553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8" name="Google Shape;2118;p25"/>
            <p:cNvSpPr/>
            <p:nvPr/>
          </p:nvSpPr>
          <p:spPr>
            <a:xfrm>
              <a:off x="597550" y="4441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9" name="Google Shape;2119;p25"/>
            <p:cNvSpPr/>
            <p:nvPr/>
          </p:nvSpPr>
          <p:spPr>
            <a:xfrm>
              <a:off x="597550" y="4328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0" name="Google Shape;2120;p25"/>
            <p:cNvSpPr/>
            <p:nvPr/>
          </p:nvSpPr>
          <p:spPr>
            <a:xfrm>
              <a:off x="597550" y="42150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1" name="Google Shape;2121;p25"/>
            <p:cNvSpPr/>
            <p:nvPr/>
          </p:nvSpPr>
          <p:spPr>
            <a:xfrm>
              <a:off x="597550" y="4101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2" name="Google Shape;2122;p25"/>
            <p:cNvSpPr/>
            <p:nvPr/>
          </p:nvSpPr>
          <p:spPr>
            <a:xfrm>
              <a:off x="597550" y="3988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3" name="Google Shape;2123;p25"/>
            <p:cNvSpPr/>
            <p:nvPr/>
          </p:nvSpPr>
          <p:spPr>
            <a:xfrm>
              <a:off x="597550" y="3875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4" name="Google Shape;2124;p25"/>
            <p:cNvSpPr/>
            <p:nvPr/>
          </p:nvSpPr>
          <p:spPr>
            <a:xfrm>
              <a:off x="597550" y="3762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5" name="Google Shape;2125;p25"/>
            <p:cNvSpPr/>
            <p:nvPr/>
          </p:nvSpPr>
          <p:spPr>
            <a:xfrm>
              <a:off x="597550" y="36496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6" name="Google Shape;2126;p25"/>
            <p:cNvSpPr/>
            <p:nvPr/>
          </p:nvSpPr>
          <p:spPr>
            <a:xfrm>
              <a:off x="597550" y="35364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7" name="Google Shape;2127;p25"/>
            <p:cNvSpPr/>
            <p:nvPr/>
          </p:nvSpPr>
          <p:spPr>
            <a:xfrm>
              <a:off x="597550" y="34232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8" name="Google Shape;2128;p25"/>
            <p:cNvSpPr/>
            <p:nvPr/>
          </p:nvSpPr>
          <p:spPr>
            <a:xfrm>
              <a:off x="597550" y="33100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9" name="Google Shape;2129;p25"/>
            <p:cNvSpPr/>
            <p:nvPr/>
          </p:nvSpPr>
          <p:spPr>
            <a:xfrm>
              <a:off x="597550" y="31967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0" name="Google Shape;2130;p25"/>
            <p:cNvSpPr/>
            <p:nvPr/>
          </p:nvSpPr>
          <p:spPr>
            <a:xfrm>
              <a:off x="597550" y="30835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1" name="Google Shape;2131;p25"/>
            <p:cNvSpPr/>
            <p:nvPr/>
          </p:nvSpPr>
          <p:spPr>
            <a:xfrm>
              <a:off x="597550" y="29703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2" name="Google Shape;2132;p25"/>
            <p:cNvSpPr/>
            <p:nvPr/>
          </p:nvSpPr>
          <p:spPr>
            <a:xfrm>
              <a:off x="597550" y="28578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3" name="Google Shape;2133;p25"/>
            <p:cNvSpPr/>
            <p:nvPr/>
          </p:nvSpPr>
          <p:spPr>
            <a:xfrm>
              <a:off x="597550" y="27446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4" name="Google Shape;2134;p25"/>
            <p:cNvSpPr/>
            <p:nvPr/>
          </p:nvSpPr>
          <p:spPr>
            <a:xfrm>
              <a:off x="597550" y="263140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5" name="Google Shape;2135;p25"/>
            <p:cNvSpPr/>
            <p:nvPr/>
          </p:nvSpPr>
          <p:spPr>
            <a:xfrm>
              <a:off x="597550" y="251817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6" name="Google Shape;2136;p25"/>
            <p:cNvSpPr/>
            <p:nvPr/>
          </p:nvSpPr>
          <p:spPr>
            <a:xfrm>
              <a:off x="597550" y="24049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7" name="Google Shape;2137;p25"/>
            <p:cNvSpPr/>
            <p:nvPr/>
          </p:nvSpPr>
          <p:spPr>
            <a:xfrm>
              <a:off x="597550" y="22917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8" name="Google Shape;2138;p25"/>
            <p:cNvSpPr/>
            <p:nvPr/>
          </p:nvSpPr>
          <p:spPr>
            <a:xfrm>
              <a:off x="597550" y="21792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9" name="Google Shape;2139;p25"/>
            <p:cNvSpPr/>
            <p:nvPr/>
          </p:nvSpPr>
          <p:spPr>
            <a:xfrm>
              <a:off x="597550" y="20660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0" name="Google Shape;2140;p25"/>
            <p:cNvSpPr/>
            <p:nvPr/>
          </p:nvSpPr>
          <p:spPr>
            <a:xfrm>
              <a:off x="597550" y="19528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1" name="Google Shape;2141;p25"/>
            <p:cNvSpPr/>
            <p:nvPr/>
          </p:nvSpPr>
          <p:spPr>
            <a:xfrm>
              <a:off x="597550" y="1839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2" name="Google Shape;2142;p25"/>
            <p:cNvSpPr/>
            <p:nvPr/>
          </p:nvSpPr>
          <p:spPr>
            <a:xfrm>
              <a:off x="597550" y="1726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3" name="Google Shape;2143;p25"/>
            <p:cNvSpPr/>
            <p:nvPr/>
          </p:nvSpPr>
          <p:spPr>
            <a:xfrm>
              <a:off x="597550" y="16131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4" name="Google Shape;2144;p25"/>
            <p:cNvSpPr/>
            <p:nvPr/>
          </p:nvSpPr>
          <p:spPr>
            <a:xfrm>
              <a:off x="597550" y="1499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5" name="Google Shape;2145;p25"/>
            <p:cNvSpPr/>
            <p:nvPr/>
          </p:nvSpPr>
          <p:spPr>
            <a:xfrm>
              <a:off x="597550" y="1387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6" name="Google Shape;2146;p25"/>
            <p:cNvSpPr/>
            <p:nvPr/>
          </p:nvSpPr>
          <p:spPr>
            <a:xfrm>
              <a:off x="597550" y="1274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7" name="Google Shape;2147;p25"/>
            <p:cNvSpPr/>
            <p:nvPr/>
          </p:nvSpPr>
          <p:spPr>
            <a:xfrm>
              <a:off x="597550" y="11610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8" name="Google Shape;2148;p25"/>
            <p:cNvSpPr/>
            <p:nvPr/>
          </p:nvSpPr>
          <p:spPr>
            <a:xfrm>
              <a:off x="597550" y="1047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9" name="Google Shape;2149;p25"/>
            <p:cNvSpPr/>
            <p:nvPr/>
          </p:nvSpPr>
          <p:spPr>
            <a:xfrm>
              <a:off x="597550" y="934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0" name="Google Shape;2150;p25"/>
            <p:cNvSpPr/>
            <p:nvPr/>
          </p:nvSpPr>
          <p:spPr>
            <a:xfrm>
              <a:off x="597550" y="821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1" name="Google Shape;2151;p25"/>
            <p:cNvSpPr/>
            <p:nvPr/>
          </p:nvSpPr>
          <p:spPr>
            <a:xfrm>
              <a:off x="597550" y="708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52" name="Google Shape;2152;p25"/>
          <p:cNvSpPr/>
          <p:nvPr/>
        </p:nvSpPr>
        <p:spPr>
          <a:xfrm rot="-5400000">
            <a:off x="120212" y="72934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53" name="Google Shape;2153;p25"/>
          <p:cNvGrpSpPr/>
          <p:nvPr/>
        </p:nvGrpSpPr>
        <p:grpSpPr>
          <a:xfrm rot="5400000">
            <a:off x="85100" y="3657925"/>
            <a:ext cx="98902" cy="553090"/>
            <a:chOff x="4898850" y="4820550"/>
            <a:chExt cx="98902" cy="553090"/>
          </a:xfrm>
        </p:grpSpPr>
        <p:sp>
          <p:nvSpPr>
            <p:cNvPr id="2154" name="Google Shape;2154;p25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5" name="Google Shape;2155;p25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6" name="Google Shape;2156;p25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7" name="Google Shape;2157;p25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8" name="Google Shape;2158;p25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59" name="Google Shape;2159;p25"/>
          <p:cNvGrpSpPr/>
          <p:nvPr/>
        </p:nvGrpSpPr>
        <p:grpSpPr>
          <a:xfrm flipH="1">
            <a:off x="-538592" y="566830"/>
            <a:ext cx="1823016" cy="296643"/>
            <a:chOff x="7857346" y="3902355"/>
            <a:chExt cx="1823016" cy="296643"/>
          </a:xfrm>
        </p:grpSpPr>
        <p:sp>
          <p:nvSpPr>
            <p:cNvPr id="2160" name="Google Shape;2160;p25"/>
            <p:cNvSpPr/>
            <p:nvPr/>
          </p:nvSpPr>
          <p:spPr>
            <a:xfrm>
              <a:off x="7956216" y="4048371"/>
              <a:ext cx="1724145" cy="150627"/>
            </a:xfrm>
            <a:custGeom>
              <a:rect b="b" l="l" r="r" t="t"/>
              <a:pathLst>
                <a:path extrusionOk="0" fill="none" h="4834" w="55332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1" name="Google Shape;2161;p25"/>
            <p:cNvSpPr/>
            <p:nvPr/>
          </p:nvSpPr>
          <p:spPr>
            <a:xfrm>
              <a:off x="8453686" y="390235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0" y="1488"/>
                  </a:moveTo>
                  <a:cubicBezTo>
                    <a:pt x="0" y="670"/>
                    <a:pt x="670" y="1"/>
                    <a:pt x="1488" y="1"/>
                  </a:cubicBezTo>
                  <a:cubicBezTo>
                    <a:pt x="2306" y="1"/>
                    <a:pt x="2950" y="670"/>
                    <a:pt x="2950" y="1488"/>
                  </a:cubicBezTo>
                  <a:cubicBezTo>
                    <a:pt x="2950" y="2281"/>
                    <a:pt x="2306" y="2951"/>
                    <a:pt x="1488" y="2951"/>
                  </a:cubicBezTo>
                  <a:cubicBezTo>
                    <a:pt x="670" y="2951"/>
                    <a:pt x="0" y="2281"/>
                    <a:pt x="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2" name="Google Shape;2162;p25"/>
            <p:cNvSpPr/>
            <p:nvPr/>
          </p:nvSpPr>
          <p:spPr>
            <a:xfrm>
              <a:off x="8478396" y="3927096"/>
              <a:ext cx="43281" cy="42502"/>
            </a:xfrm>
            <a:custGeom>
              <a:rect b="b" l="l" r="r" t="t"/>
              <a:pathLst>
                <a:path extrusionOk="0" h="1364" w="1389">
                  <a:moveTo>
                    <a:pt x="695" y="0"/>
                  </a:moveTo>
                  <a:cubicBezTo>
                    <a:pt x="298" y="0"/>
                    <a:pt x="1" y="298"/>
                    <a:pt x="1" y="694"/>
                  </a:cubicBezTo>
                  <a:cubicBezTo>
                    <a:pt x="1" y="1066"/>
                    <a:pt x="298" y="1363"/>
                    <a:pt x="695" y="1363"/>
                  </a:cubicBezTo>
                  <a:cubicBezTo>
                    <a:pt x="1067" y="1363"/>
                    <a:pt x="1389" y="1066"/>
                    <a:pt x="1389" y="694"/>
                  </a:cubicBezTo>
                  <a:cubicBezTo>
                    <a:pt x="1389" y="298"/>
                    <a:pt x="1067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3" name="Google Shape;2163;p25"/>
            <p:cNvSpPr/>
            <p:nvPr/>
          </p:nvSpPr>
          <p:spPr>
            <a:xfrm>
              <a:off x="7857346" y="400200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4" name="Google Shape;2164;p25"/>
            <p:cNvSpPr/>
            <p:nvPr/>
          </p:nvSpPr>
          <p:spPr>
            <a:xfrm>
              <a:off x="7882087" y="4026715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5" name="Google Shape;2165;p25"/>
            <p:cNvSpPr/>
            <p:nvPr/>
          </p:nvSpPr>
          <p:spPr>
            <a:xfrm>
              <a:off x="8545608" y="3948721"/>
              <a:ext cx="1134754" cy="175368"/>
            </a:xfrm>
            <a:custGeom>
              <a:rect b="b" l="l" r="r" t="t"/>
              <a:pathLst>
                <a:path extrusionOk="0" fill="none" h="5628" w="36417">
                  <a:moveTo>
                    <a:pt x="0" y="0"/>
                  </a:moveTo>
                  <a:lnTo>
                    <a:pt x="6049" y="0"/>
                  </a:lnTo>
                  <a:lnTo>
                    <a:pt x="8379" y="2330"/>
                  </a:lnTo>
                  <a:lnTo>
                    <a:pt x="11676" y="5627"/>
                  </a:lnTo>
                  <a:lnTo>
                    <a:pt x="36416" y="5627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66" name="Google Shape;2166;p25"/>
          <p:cNvGrpSpPr/>
          <p:nvPr/>
        </p:nvGrpSpPr>
        <p:grpSpPr>
          <a:xfrm rot="5400000">
            <a:off x="4799100" y="4593800"/>
            <a:ext cx="98902" cy="553090"/>
            <a:chOff x="4898850" y="4820550"/>
            <a:chExt cx="98902" cy="553090"/>
          </a:xfrm>
        </p:grpSpPr>
        <p:sp>
          <p:nvSpPr>
            <p:cNvPr id="2167" name="Google Shape;2167;p25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8" name="Google Shape;2168;p25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9" name="Google Shape;2169;p25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0" name="Google Shape;2170;p25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1" name="Google Shape;2171;p25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72" name="Google Shape;2172;p25"/>
          <p:cNvGrpSpPr/>
          <p:nvPr/>
        </p:nvGrpSpPr>
        <p:grpSpPr>
          <a:xfrm>
            <a:off x="432919" y="4756119"/>
            <a:ext cx="1105976" cy="133969"/>
            <a:chOff x="8183182" y="663852"/>
            <a:chExt cx="1475028" cy="178673"/>
          </a:xfrm>
        </p:grpSpPr>
        <p:grpSp>
          <p:nvGrpSpPr>
            <p:cNvPr id="2173" name="Google Shape;2173;p25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2174" name="Google Shape;2174;p25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5" name="Google Shape;2175;p25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6" name="Google Shape;2176;p25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7" name="Google Shape;2177;p25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8" name="Google Shape;2178;p25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9" name="Google Shape;2179;p25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0" name="Google Shape;2180;p25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1" name="Google Shape;2181;p25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2" name="Google Shape;2182;p25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3" name="Google Shape;2183;p25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84" name="Google Shape;2184;p25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2185" name="Google Shape;2185;p25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6" name="Google Shape;2186;p25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7" name="Google Shape;2187;p25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8" name="Google Shape;2188;p25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9" name="Google Shape;2189;p25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0" name="Google Shape;2190;p25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1" name="Google Shape;2191;p25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2" name="Google Shape;2192;p25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3" name="Google Shape;2193;p25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4" name="Google Shape;2194;p25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195" name="Google Shape;2195;p25"/>
          <p:cNvSpPr/>
          <p:nvPr/>
        </p:nvSpPr>
        <p:spPr>
          <a:xfrm rot="5400000">
            <a:off x="8279899" y="4228125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6" name="Google Shape;2196;p25"/>
          <p:cNvSpPr/>
          <p:nvPr/>
        </p:nvSpPr>
        <p:spPr>
          <a:xfrm>
            <a:off x="8161612" y="-348808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97" name="Google Shape;2197;p25"/>
          <p:cNvGrpSpPr/>
          <p:nvPr/>
        </p:nvGrpSpPr>
        <p:grpSpPr>
          <a:xfrm>
            <a:off x="8395576" y="4749303"/>
            <a:ext cx="883262" cy="242091"/>
            <a:chOff x="2300350" y="2601250"/>
            <a:chExt cx="2275275" cy="623625"/>
          </a:xfrm>
        </p:grpSpPr>
        <p:sp>
          <p:nvSpPr>
            <p:cNvPr id="2198" name="Google Shape;2198;p25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9" name="Google Shape;2199;p25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0" name="Google Shape;2200;p25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1" name="Google Shape;2201;p25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2" name="Google Shape;2202;p25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3" name="Google Shape;2203;p25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04" name="Google Shape;2204;p25"/>
          <p:cNvGrpSpPr/>
          <p:nvPr/>
        </p:nvGrpSpPr>
        <p:grpSpPr>
          <a:xfrm>
            <a:off x="5989113" y="235761"/>
            <a:ext cx="1252897" cy="51000"/>
            <a:chOff x="2915381" y="4104819"/>
            <a:chExt cx="1252897" cy="51000"/>
          </a:xfrm>
        </p:grpSpPr>
        <p:sp>
          <p:nvSpPr>
            <p:cNvPr id="2205" name="Google Shape;2205;p25"/>
            <p:cNvSpPr/>
            <p:nvPr/>
          </p:nvSpPr>
          <p:spPr>
            <a:xfrm>
              <a:off x="2915381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6" name="Google Shape;2206;p25"/>
            <p:cNvSpPr/>
            <p:nvPr/>
          </p:nvSpPr>
          <p:spPr>
            <a:xfrm>
              <a:off x="3007850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7" name="Google Shape;2207;p25"/>
            <p:cNvSpPr/>
            <p:nvPr/>
          </p:nvSpPr>
          <p:spPr>
            <a:xfrm>
              <a:off x="3100319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8" name="Google Shape;2208;p25"/>
            <p:cNvSpPr/>
            <p:nvPr/>
          </p:nvSpPr>
          <p:spPr>
            <a:xfrm>
              <a:off x="3192788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9" name="Google Shape;2209;p25"/>
            <p:cNvSpPr/>
            <p:nvPr/>
          </p:nvSpPr>
          <p:spPr>
            <a:xfrm>
              <a:off x="328525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0" name="Google Shape;2210;p25"/>
            <p:cNvSpPr/>
            <p:nvPr/>
          </p:nvSpPr>
          <p:spPr>
            <a:xfrm>
              <a:off x="3377726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1" name="Google Shape;2211;p25"/>
            <p:cNvSpPr/>
            <p:nvPr/>
          </p:nvSpPr>
          <p:spPr>
            <a:xfrm>
              <a:off x="3470195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2" name="Google Shape;2212;p25"/>
            <p:cNvSpPr/>
            <p:nvPr/>
          </p:nvSpPr>
          <p:spPr>
            <a:xfrm>
              <a:off x="3562664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3" name="Google Shape;2213;p25"/>
            <p:cNvSpPr/>
            <p:nvPr/>
          </p:nvSpPr>
          <p:spPr>
            <a:xfrm>
              <a:off x="3655133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4" name="Google Shape;2214;p25"/>
            <p:cNvSpPr/>
            <p:nvPr/>
          </p:nvSpPr>
          <p:spPr>
            <a:xfrm>
              <a:off x="3747602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5" name="Google Shape;2215;p25"/>
            <p:cNvSpPr/>
            <p:nvPr/>
          </p:nvSpPr>
          <p:spPr>
            <a:xfrm>
              <a:off x="38400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6" name="Google Shape;2216;p25"/>
            <p:cNvSpPr/>
            <p:nvPr/>
          </p:nvSpPr>
          <p:spPr>
            <a:xfrm>
              <a:off x="39324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7" name="Google Shape;2217;p25"/>
            <p:cNvSpPr/>
            <p:nvPr/>
          </p:nvSpPr>
          <p:spPr>
            <a:xfrm>
              <a:off x="40248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8" name="Google Shape;2218;p25"/>
            <p:cNvSpPr/>
            <p:nvPr/>
          </p:nvSpPr>
          <p:spPr>
            <a:xfrm>
              <a:off x="41172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19" name="Google Shape;2219;p25"/>
          <p:cNvSpPr txBox="1"/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  <a:effectLst>
            <a:outerShdw blurRad="85725" rotWithShape="0" algn="bl">
              <a:schemeClr val="accent2">
                <a:alpha val="41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BLANK_11">
    <p:spTree>
      <p:nvGrpSpPr>
        <p:cNvPr id="2220" name="Shape 2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21" name="Google Shape;2221;p26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2222" name="Google Shape;2222;p26"/>
            <p:cNvSpPr/>
            <p:nvPr/>
          </p:nvSpPr>
          <p:spPr>
            <a:xfrm>
              <a:off x="597550" y="4893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3" name="Google Shape;2223;p26"/>
            <p:cNvSpPr/>
            <p:nvPr/>
          </p:nvSpPr>
          <p:spPr>
            <a:xfrm>
              <a:off x="597550" y="4780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4" name="Google Shape;2224;p26"/>
            <p:cNvSpPr/>
            <p:nvPr/>
          </p:nvSpPr>
          <p:spPr>
            <a:xfrm>
              <a:off x="597550" y="46671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5" name="Google Shape;2225;p26"/>
            <p:cNvSpPr/>
            <p:nvPr/>
          </p:nvSpPr>
          <p:spPr>
            <a:xfrm>
              <a:off x="597550" y="4553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6" name="Google Shape;2226;p26"/>
            <p:cNvSpPr/>
            <p:nvPr/>
          </p:nvSpPr>
          <p:spPr>
            <a:xfrm>
              <a:off x="597550" y="4441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7" name="Google Shape;2227;p26"/>
            <p:cNvSpPr/>
            <p:nvPr/>
          </p:nvSpPr>
          <p:spPr>
            <a:xfrm>
              <a:off x="597550" y="4328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8" name="Google Shape;2228;p26"/>
            <p:cNvSpPr/>
            <p:nvPr/>
          </p:nvSpPr>
          <p:spPr>
            <a:xfrm>
              <a:off x="597550" y="42150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9" name="Google Shape;2229;p26"/>
            <p:cNvSpPr/>
            <p:nvPr/>
          </p:nvSpPr>
          <p:spPr>
            <a:xfrm>
              <a:off x="597550" y="4101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0" name="Google Shape;2230;p26"/>
            <p:cNvSpPr/>
            <p:nvPr/>
          </p:nvSpPr>
          <p:spPr>
            <a:xfrm>
              <a:off x="597550" y="3988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1" name="Google Shape;2231;p26"/>
            <p:cNvSpPr/>
            <p:nvPr/>
          </p:nvSpPr>
          <p:spPr>
            <a:xfrm>
              <a:off x="597550" y="3875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2" name="Google Shape;2232;p26"/>
            <p:cNvSpPr/>
            <p:nvPr/>
          </p:nvSpPr>
          <p:spPr>
            <a:xfrm>
              <a:off x="597550" y="3762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3" name="Google Shape;2233;p26"/>
            <p:cNvSpPr/>
            <p:nvPr/>
          </p:nvSpPr>
          <p:spPr>
            <a:xfrm>
              <a:off x="597550" y="36496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4" name="Google Shape;2234;p26"/>
            <p:cNvSpPr/>
            <p:nvPr/>
          </p:nvSpPr>
          <p:spPr>
            <a:xfrm>
              <a:off x="597550" y="35364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5" name="Google Shape;2235;p26"/>
            <p:cNvSpPr/>
            <p:nvPr/>
          </p:nvSpPr>
          <p:spPr>
            <a:xfrm>
              <a:off x="597550" y="34232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6" name="Google Shape;2236;p26"/>
            <p:cNvSpPr/>
            <p:nvPr/>
          </p:nvSpPr>
          <p:spPr>
            <a:xfrm>
              <a:off x="597550" y="33100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7" name="Google Shape;2237;p26"/>
            <p:cNvSpPr/>
            <p:nvPr/>
          </p:nvSpPr>
          <p:spPr>
            <a:xfrm>
              <a:off x="597550" y="31967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8" name="Google Shape;2238;p26"/>
            <p:cNvSpPr/>
            <p:nvPr/>
          </p:nvSpPr>
          <p:spPr>
            <a:xfrm>
              <a:off x="597550" y="30835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9" name="Google Shape;2239;p26"/>
            <p:cNvSpPr/>
            <p:nvPr/>
          </p:nvSpPr>
          <p:spPr>
            <a:xfrm>
              <a:off x="597550" y="29703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0" name="Google Shape;2240;p26"/>
            <p:cNvSpPr/>
            <p:nvPr/>
          </p:nvSpPr>
          <p:spPr>
            <a:xfrm>
              <a:off x="597550" y="28578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1" name="Google Shape;2241;p26"/>
            <p:cNvSpPr/>
            <p:nvPr/>
          </p:nvSpPr>
          <p:spPr>
            <a:xfrm>
              <a:off x="597550" y="27446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2" name="Google Shape;2242;p26"/>
            <p:cNvSpPr/>
            <p:nvPr/>
          </p:nvSpPr>
          <p:spPr>
            <a:xfrm>
              <a:off x="597550" y="263140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3" name="Google Shape;2243;p26"/>
            <p:cNvSpPr/>
            <p:nvPr/>
          </p:nvSpPr>
          <p:spPr>
            <a:xfrm>
              <a:off x="597550" y="251817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4" name="Google Shape;2244;p26"/>
            <p:cNvSpPr/>
            <p:nvPr/>
          </p:nvSpPr>
          <p:spPr>
            <a:xfrm>
              <a:off x="597550" y="24049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5" name="Google Shape;2245;p26"/>
            <p:cNvSpPr/>
            <p:nvPr/>
          </p:nvSpPr>
          <p:spPr>
            <a:xfrm>
              <a:off x="597550" y="22917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6" name="Google Shape;2246;p26"/>
            <p:cNvSpPr/>
            <p:nvPr/>
          </p:nvSpPr>
          <p:spPr>
            <a:xfrm>
              <a:off x="597550" y="21792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7" name="Google Shape;2247;p26"/>
            <p:cNvSpPr/>
            <p:nvPr/>
          </p:nvSpPr>
          <p:spPr>
            <a:xfrm>
              <a:off x="597550" y="20660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8" name="Google Shape;2248;p26"/>
            <p:cNvSpPr/>
            <p:nvPr/>
          </p:nvSpPr>
          <p:spPr>
            <a:xfrm>
              <a:off x="597550" y="19528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9" name="Google Shape;2249;p26"/>
            <p:cNvSpPr/>
            <p:nvPr/>
          </p:nvSpPr>
          <p:spPr>
            <a:xfrm>
              <a:off x="597550" y="1839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0" name="Google Shape;2250;p26"/>
            <p:cNvSpPr/>
            <p:nvPr/>
          </p:nvSpPr>
          <p:spPr>
            <a:xfrm>
              <a:off x="597550" y="1726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1" name="Google Shape;2251;p26"/>
            <p:cNvSpPr/>
            <p:nvPr/>
          </p:nvSpPr>
          <p:spPr>
            <a:xfrm>
              <a:off x="597550" y="16131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2" name="Google Shape;2252;p26"/>
            <p:cNvSpPr/>
            <p:nvPr/>
          </p:nvSpPr>
          <p:spPr>
            <a:xfrm>
              <a:off x="597550" y="1499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3" name="Google Shape;2253;p26"/>
            <p:cNvSpPr/>
            <p:nvPr/>
          </p:nvSpPr>
          <p:spPr>
            <a:xfrm>
              <a:off x="597550" y="1387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4" name="Google Shape;2254;p26"/>
            <p:cNvSpPr/>
            <p:nvPr/>
          </p:nvSpPr>
          <p:spPr>
            <a:xfrm>
              <a:off x="597550" y="1274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5" name="Google Shape;2255;p26"/>
            <p:cNvSpPr/>
            <p:nvPr/>
          </p:nvSpPr>
          <p:spPr>
            <a:xfrm>
              <a:off x="597550" y="11610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6" name="Google Shape;2256;p26"/>
            <p:cNvSpPr/>
            <p:nvPr/>
          </p:nvSpPr>
          <p:spPr>
            <a:xfrm>
              <a:off x="597550" y="1047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7" name="Google Shape;2257;p26"/>
            <p:cNvSpPr/>
            <p:nvPr/>
          </p:nvSpPr>
          <p:spPr>
            <a:xfrm>
              <a:off x="597550" y="934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8" name="Google Shape;2258;p26"/>
            <p:cNvSpPr/>
            <p:nvPr/>
          </p:nvSpPr>
          <p:spPr>
            <a:xfrm>
              <a:off x="597550" y="821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9" name="Google Shape;2259;p26"/>
            <p:cNvSpPr/>
            <p:nvPr/>
          </p:nvSpPr>
          <p:spPr>
            <a:xfrm>
              <a:off x="597550" y="708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60" name="Google Shape;2260;p26"/>
          <p:cNvSpPr txBox="1"/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61" name="Google Shape;2261;p26"/>
          <p:cNvSpPr txBox="1"/>
          <p:nvPr>
            <p:ph idx="2" type="title"/>
          </p:nvPr>
        </p:nvSpPr>
        <p:spPr>
          <a:xfrm>
            <a:off x="841275" y="2611096"/>
            <a:ext cx="20406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262" name="Google Shape;2262;p26"/>
          <p:cNvSpPr txBox="1"/>
          <p:nvPr>
            <p:ph idx="1" type="subTitle"/>
          </p:nvPr>
        </p:nvSpPr>
        <p:spPr>
          <a:xfrm>
            <a:off x="841275" y="3019695"/>
            <a:ext cx="20406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63" name="Google Shape;2263;p26"/>
          <p:cNvSpPr txBox="1"/>
          <p:nvPr>
            <p:ph hasCustomPrompt="1" idx="3" type="title"/>
          </p:nvPr>
        </p:nvSpPr>
        <p:spPr>
          <a:xfrm>
            <a:off x="744825" y="1668255"/>
            <a:ext cx="2233500" cy="788700"/>
          </a:xfrm>
          <a:prstGeom prst="rect">
            <a:avLst/>
          </a:prstGeom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55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264" name="Google Shape;2264;p26"/>
          <p:cNvSpPr txBox="1"/>
          <p:nvPr>
            <p:ph idx="4" type="title"/>
          </p:nvPr>
        </p:nvSpPr>
        <p:spPr>
          <a:xfrm>
            <a:off x="3551593" y="2972975"/>
            <a:ext cx="20406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265" name="Google Shape;2265;p26"/>
          <p:cNvSpPr txBox="1"/>
          <p:nvPr>
            <p:ph idx="5" type="subTitle"/>
          </p:nvPr>
        </p:nvSpPr>
        <p:spPr>
          <a:xfrm>
            <a:off x="3551593" y="3381574"/>
            <a:ext cx="20406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66" name="Google Shape;2266;p26"/>
          <p:cNvSpPr txBox="1"/>
          <p:nvPr>
            <p:ph hasCustomPrompt="1" idx="6" type="title"/>
          </p:nvPr>
        </p:nvSpPr>
        <p:spPr>
          <a:xfrm>
            <a:off x="3455143" y="2030134"/>
            <a:ext cx="2233500" cy="788700"/>
          </a:xfrm>
          <a:prstGeom prst="rect">
            <a:avLst/>
          </a:prstGeom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55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267" name="Google Shape;2267;p26"/>
          <p:cNvSpPr txBox="1"/>
          <p:nvPr>
            <p:ph idx="7" type="title"/>
          </p:nvPr>
        </p:nvSpPr>
        <p:spPr>
          <a:xfrm>
            <a:off x="6261925" y="2611096"/>
            <a:ext cx="20406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268" name="Google Shape;2268;p26"/>
          <p:cNvSpPr txBox="1"/>
          <p:nvPr>
            <p:ph idx="8" type="subTitle"/>
          </p:nvPr>
        </p:nvSpPr>
        <p:spPr>
          <a:xfrm>
            <a:off x="6261925" y="3019695"/>
            <a:ext cx="20406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69" name="Google Shape;2269;p26"/>
          <p:cNvSpPr txBox="1"/>
          <p:nvPr>
            <p:ph hasCustomPrompt="1" idx="9" type="title"/>
          </p:nvPr>
        </p:nvSpPr>
        <p:spPr>
          <a:xfrm>
            <a:off x="6165475" y="1668255"/>
            <a:ext cx="2233500" cy="788700"/>
          </a:xfrm>
          <a:prstGeom prst="rect">
            <a:avLst/>
          </a:prstGeom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55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grpSp>
        <p:nvGrpSpPr>
          <p:cNvPr id="2270" name="Google Shape;2270;p26"/>
          <p:cNvGrpSpPr/>
          <p:nvPr/>
        </p:nvGrpSpPr>
        <p:grpSpPr>
          <a:xfrm>
            <a:off x="-11" y="4335989"/>
            <a:ext cx="1284435" cy="586800"/>
            <a:chOff x="-11" y="4335989"/>
            <a:chExt cx="1284435" cy="586800"/>
          </a:xfrm>
        </p:grpSpPr>
        <p:sp>
          <p:nvSpPr>
            <p:cNvPr id="2271" name="Google Shape;2271;p26"/>
            <p:cNvSpPr/>
            <p:nvPr/>
          </p:nvSpPr>
          <p:spPr>
            <a:xfrm rot="-5400000">
              <a:off x="348812" y="3987176"/>
              <a:ext cx="586800" cy="1284425"/>
            </a:xfrm>
            <a:prstGeom prst="flowChartOffpageConnector">
              <a:avLst/>
            </a:prstGeom>
            <a:gradFill>
              <a:gsLst>
                <a:gs pos="0">
                  <a:schemeClr val="accent4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272" name="Google Shape;2272;p26"/>
            <p:cNvGrpSpPr/>
            <p:nvPr/>
          </p:nvGrpSpPr>
          <p:grpSpPr>
            <a:xfrm rot="10800000">
              <a:off x="-11" y="4508353"/>
              <a:ext cx="883262" cy="242091"/>
              <a:chOff x="2300350" y="2601250"/>
              <a:chExt cx="2275275" cy="623625"/>
            </a:xfrm>
          </p:grpSpPr>
          <p:sp>
            <p:nvSpPr>
              <p:cNvPr id="2273" name="Google Shape;2273;p26"/>
              <p:cNvSpPr/>
              <p:nvPr/>
            </p:nvSpPr>
            <p:spPr>
              <a:xfrm>
                <a:off x="2300350" y="2601250"/>
                <a:ext cx="392100" cy="623625"/>
              </a:xfrm>
              <a:custGeom>
                <a:rect b="b" l="l" r="r" t="t"/>
                <a:pathLst>
                  <a:path extrusionOk="0" h="24945" w="15684">
                    <a:moveTo>
                      <a:pt x="12720" y="0"/>
                    </a:moveTo>
                    <a:cubicBezTo>
                      <a:pt x="13337" y="0"/>
                      <a:pt x="14078" y="247"/>
                      <a:pt x="14572" y="741"/>
                    </a:cubicBezTo>
                    <a:cubicBezTo>
                      <a:pt x="15684" y="1852"/>
                      <a:pt x="15684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684" y="21240"/>
                      <a:pt x="15684" y="22845"/>
                      <a:pt x="14572" y="23957"/>
                    </a:cubicBezTo>
                    <a:cubicBezTo>
                      <a:pt x="13584" y="24944"/>
                      <a:pt x="11855" y="24944"/>
                      <a:pt x="10744" y="23957"/>
                    </a:cubicBezTo>
                    <a:lnTo>
                      <a:pt x="1112" y="14325"/>
                    </a:lnTo>
                    <a:cubicBezTo>
                      <a:pt x="1" y="13213"/>
                      <a:pt x="1" y="11484"/>
                      <a:pt x="1112" y="10496"/>
                    </a:cubicBezTo>
                    <a:lnTo>
                      <a:pt x="10744" y="741"/>
                    </a:lnTo>
                    <a:cubicBezTo>
                      <a:pt x="11361" y="247"/>
                      <a:pt x="11979" y="0"/>
                      <a:pt x="1272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4" name="Google Shape;2274;p26"/>
              <p:cNvSpPr/>
              <p:nvPr/>
            </p:nvSpPr>
            <p:spPr>
              <a:xfrm>
                <a:off x="2680075" y="2601250"/>
                <a:ext cx="389025" cy="623625"/>
              </a:xfrm>
              <a:custGeom>
                <a:rect b="b" l="l" r="r" t="t"/>
                <a:pathLst>
                  <a:path extrusionOk="0" h="24945" w="15561">
                    <a:moveTo>
                      <a:pt x="12596" y="0"/>
                    </a:moveTo>
                    <a:cubicBezTo>
                      <a:pt x="13337" y="0"/>
                      <a:pt x="13955" y="247"/>
                      <a:pt x="14449" y="741"/>
                    </a:cubicBezTo>
                    <a:cubicBezTo>
                      <a:pt x="15560" y="1852"/>
                      <a:pt x="15560" y="3581"/>
                      <a:pt x="14449" y="4569"/>
                    </a:cubicBezTo>
                    <a:lnTo>
                      <a:pt x="6669" y="12349"/>
                    </a:lnTo>
                    <a:lnTo>
                      <a:pt x="14449" y="20128"/>
                    </a:lnTo>
                    <a:cubicBezTo>
                      <a:pt x="15560" y="21240"/>
                      <a:pt x="15560" y="22845"/>
                      <a:pt x="14449" y="23957"/>
                    </a:cubicBezTo>
                    <a:cubicBezTo>
                      <a:pt x="13461" y="24944"/>
                      <a:pt x="11732" y="24944"/>
                      <a:pt x="10621" y="23957"/>
                    </a:cubicBezTo>
                    <a:lnTo>
                      <a:pt x="988" y="14325"/>
                    </a:lnTo>
                    <a:cubicBezTo>
                      <a:pt x="1" y="13213"/>
                      <a:pt x="1" y="11484"/>
                      <a:pt x="988" y="10496"/>
                    </a:cubicBezTo>
                    <a:lnTo>
                      <a:pt x="10621" y="741"/>
                    </a:lnTo>
                    <a:cubicBezTo>
                      <a:pt x="11238" y="247"/>
                      <a:pt x="11855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5" name="Google Shape;2275;p26"/>
              <p:cNvSpPr/>
              <p:nvPr/>
            </p:nvSpPr>
            <p:spPr>
              <a:xfrm>
                <a:off x="3056725" y="2601250"/>
                <a:ext cx="389000" cy="623625"/>
              </a:xfrm>
              <a:custGeom>
                <a:rect b="b" l="l" r="r" t="t"/>
                <a:pathLst>
                  <a:path extrusionOk="0" h="24945" w="15560">
                    <a:moveTo>
                      <a:pt x="12596" y="0"/>
                    </a:moveTo>
                    <a:cubicBezTo>
                      <a:pt x="13337" y="0"/>
                      <a:pt x="13954" y="247"/>
                      <a:pt x="14448" y="741"/>
                    </a:cubicBezTo>
                    <a:cubicBezTo>
                      <a:pt x="15559" y="1852"/>
                      <a:pt x="15559" y="3581"/>
                      <a:pt x="14448" y="4569"/>
                    </a:cubicBezTo>
                    <a:lnTo>
                      <a:pt x="6792" y="12349"/>
                    </a:lnTo>
                    <a:lnTo>
                      <a:pt x="14448" y="20128"/>
                    </a:lnTo>
                    <a:cubicBezTo>
                      <a:pt x="15559" y="21240"/>
                      <a:pt x="15559" y="22845"/>
                      <a:pt x="14448" y="23957"/>
                    </a:cubicBezTo>
                    <a:cubicBezTo>
                      <a:pt x="13460" y="24944"/>
                      <a:pt x="11731" y="24944"/>
                      <a:pt x="10743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3" y="741"/>
                    </a:lnTo>
                    <a:cubicBezTo>
                      <a:pt x="11237" y="247"/>
                      <a:pt x="11855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6" name="Google Shape;2276;p26"/>
              <p:cNvSpPr/>
              <p:nvPr/>
            </p:nvSpPr>
            <p:spPr>
              <a:xfrm>
                <a:off x="3433350" y="2601250"/>
                <a:ext cx="389000" cy="623625"/>
              </a:xfrm>
              <a:custGeom>
                <a:rect b="b" l="l" r="r" t="t"/>
                <a:pathLst>
                  <a:path extrusionOk="0" h="24945" w="15560">
                    <a:moveTo>
                      <a:pt x="12596" y="0"/>
                    </a:moveTo>
                    <a:cubicBezTo>
                      <a:pt x="13337" y="0"/>
                      <a:pt x="13955" y="247"/>
                      <a:pt x="14572" y="741"/>
                    </a:cubicBezTo>
                    <a:cubicBezTo>
                      <a:pt x="15560" y="1852"/>
                      <a:pt x="15560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60" y="21240"/>
                      <a:pt x="15560" y="22845"/>
                      <a:pt x="14572" y="23957"/>
                    </a:cubicBezTo>
                    <a:cubicBezTo>
                      <a:pt x="13461" y="24944"/>
                      <a:pt x="11732" y="24944"/>
                      <a:pt x="10744" y="23957"/>
                    </a:cubicBezTo>
                    <a:lnTo>
                      <a:pt x="988" y="14325"/>
                    </a:lnTo>
                    <a:cubicBezTo>
                      <a:pt x="1" y="13213"/>
                      <a:pt x="1" y="11484"/>
                      <a:pt x="988" y="10496"/>
                    </a:cubicBezTo>
                    <a:lnTo>
                      <a:pt x="10744" y="741"/>
                    </a:lnTo>
                    <a:cubicBezTo>
                      <a:pt x="11238" y="247"/>
                      <a:pt x="11979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7" name="Google Shape;2277;p26"/>
              <p:cNvSpPr/>
              <p:nvPr/>
            </p:nvSpPr>
            <p:spPr>
              <a:xfrm>
                <a:off x="3810000" y="2601250"/>
                <a:ext cx="389000" cy="623625"/>
              </a:xfrm>
              <a:custGeom>
                <a:rect b="b" l="l" r="r" t="t"/>
                <a:pathLst>
                  <a:path extrusionOk="0" h="24945" w="15560">
                    <a:moveTo>
                      <a:pt x="12596" y="0"/>
                    </a:moveTo>
                    <a:cubicBezTo>
                      <a:pt x="13337" y="0"/>
                      <a:pt x="13954" y="247"/>
                      <a:pt x="14572" y="741"/>
                    </a:cubicBezTo>
                    <a:cubicBezTo>
                      <a:pt x="15559" y="1852"/>
                      <a:pt x="15559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59" y="21240"/>
                      <a:pt x="15559" y="22845"/>
                      <a:pt x="14572" y="23957"/>
                    </a:cubicBezTo>
                    <a:cubicBezTo>
                      <a:pt x="13460" y="24944"/>
                      <a:pt x="11731" y="24944"/>
                      <a:pt x="10743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3" y="741"/>
                    </a:lnTo>
                    <a:cubicBezTo>
                      <a:pt x="11237" y="247"/>
                      <a:pt x="11978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8" name="Google Shape;2278;p26"/>
              <p:cNvSpPr/>
              <p:nvPr/>
            </p:nvSpPr>
            <p:spPr>
              <a:xfrm>
                <a:off x="4186625" y="2601250"/>
                <a:ext cx="389000" cy="623625"/>
              </a:xfrm>
              <a:custGeom>
                <a:rect b="b" l="l" r="r" t="t"/>
                <a:pathLst>
                  <a:path extrusionOk="0" h="24945" w="15560">
                    <a:moveTo>
                      <a:pt x="12596" y="0"/>
                    </a:moveTo>
                    <a:cubicBezTo>
                      <a:pt x="13337" y="0"/>
                      <a:pt x="13955" y="247"/>
                      <a:pt x="14572" y="741"/>
                    </a:cubicBezTo>
                    <a:cubicBezTo>
                      <a:pt x="15560" y="1852"/>
                      <a:pt x="15560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60" y="21240"/>
                      <a:pt x="15560" y="22845"/>
                      <a:pt x="14572" y="23957"/>
                    </a:cubicBezTo>
                    <a:cubicBezTo>
                      <a:pt x="13461" y="24944"/>
                      <a:pt x="11732" y="24944"/>
                      <a:pt x="10744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4" y="741"/>
                    </a:lnTo>
                    <a:cubicBezTo>
                      <a:pt x="11238" y="247"/>
                      <a:pt x="11979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279" name="Google Shape;2279;p26"/>
          <p:cNvGrpSpPr/>
          <p:nvPr/>
        </p:nvGrpSpPr>
        <p:grpSpPr>
          <a:xfrm>
            <a:off x="1398057" y="-114308"/>
            <a:ext cx="1520982" cy="302065"/>
            <a:chOff x="5642557" y="-150670"/>
            <a:chExt cx="1520982" cy="302065"/>
          </a:xfrm>
        </p:grpSpPr>
        <p:sp>
          <p:nvSpPr>
            <p:cNvPr id="2280" name="Google Shape;2280;p26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1" name="Google Shape;2281;p26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2" name="Google Shape;2282;p26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3" name="Google Shape;2283;p26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4" name="Google Shape;2284;p26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85" name="Google Shape;2285;p26"/>
          <p:cNvGrpSpPr/>
          <p:nvPr/>
        </p:nvGrpSpPr>
        <p:grpSpPr>
          <a:xfrm rot="5400000">
            <a:off x="85100" y="1523550"/>
            <a:ext cx="98902" cy="553090"/>
            <a:chOff x="4898850" y="4820550"/>
            <a:chExt cx="98902" cy="553090"/>
          </a:xfrm>
        </p:grpSpPr>
        <p:sp>
          <p:nvSpPr>
            <p:cNvPr id="2286" name="Google Shape;2286;p26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7" name="Google Shape;2287;p26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8" name="Google Shape;2288;p26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9" name="Google Shape;2289;p26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0" name="Google Shape;2290;p26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91" name="Google Shape;2291;p26"/>
          <p:cNvSpPr/>
          <p:nvPr/>
        </p:nvSpPr>
        <p:spPr>
          <a:xfrm>
            <a:off x="12" y="-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2" name="Google Shape;2292;p26"/>
          <p:cNvSpPr/>
          <p:nvPr/>
        </p:nvSpPr>
        <p:spPr>
          <a:xfrm>
            <a:off x="-1281605" y="3790979"/>
            <a:ext cx="1994700" cy="68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3" name="Google Shape;2293;p26"/>
          <p:cNvSpPr/>
          <p:nvPr/>
        </p:nvSpPr>
        <p:spPr>
          <a:xfrm rot="10800000">
            <a:off x="8557211" y="3859075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4" name="Google Shape;2294;p26"/>
          <p:cNvSpPr/>
          <p:nvPr/>
        </p:nvSpPr>
        <p:spPr>
          <a:xfrm rot="5400000">
            <a:off x="8206162" y="-3488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95" name="Google Shape;2295;p26"/>
          <p:cNvGrpSpPr/>
          <p:nvPr/>
        </p:nvGrpSpPr>
        <p:grpSpPr>
          <a:xfrm>
            <a:off x="7812807" y="883512"/>
            <a:ext cx="1520982" cy="302065"/>
            <a:chOff x="5642557" y="-150670"/>
            <a:chExt cx="1520982" cy="302065"/>
          </a:xfrm>
        </p:grpSpPr>
        <p:sp>
          <p:nvSpPr>
            <p:cNvPr id="2296" name="Google Shape;2296;p26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7" name="Google Shape;2297;p26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8" name="Google Shape;2298;p26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9" name="Google Shape;2299;p26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0" name="Google Shape;2300;p26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01" name="Google Shape;2301;p26"/>
          <p:cNvGrpSpPr/>
          <p:nvPr/>
        </p:nvGrpSpPr>
        <p:grpSpPr>
          <a:xfrm rot="5400000">
            <a:off x="8520259" y="3926674"/>
            <a:ext cx="302065" cy="1520982"/>
            <a:chOff x="-108754" y="2690919"/>
            <a:chExt cx="302065" cy="1520982"/>
          </a:xfrm>
        </p:grpSpPr>
        <p:sp>
          <p:nvSpPr>
            <p:cNvPr id="2302" name="Google Shape;2302;p26"/>
            <p:cNvSpPr/>
            <p:nvPr/>
          </p:nvSpPr>
          <p:spPr>
            <a:xfrm>
              <a:off x="-62388" y="2782841"/>
              <a:ext cx="209364" cy="1335580"/>
            </a:xfrm>
            <a:custGeom>
              <a:rect b="b" l="l" r="r" t="t"/>
              <a:pathLst>
                <a:path extrusionOk="0" fill="none" h="42862" w="6719">
                  <a:moveTo>
                    <a:pt x="0" y="42862"/>
                  </a:moveTo>
                  <a:lnTo>
                    <a:pt x="0" y="23799"/>
                  </a:lnTo>
                  <a:lnTo>
                    <a:pt x="6718" y="17056"/>
                  </a:lnTo>
                  <a:lnTo>
                    <a:pt x="6718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3" name="Google Shape;2303;p26"/>
            <p:cNvSpPr/>
            <p:nvPr/>
          </p:nvSpPr>
          <p:spPr>
            <a:xfrm>
              <a:off x="101358" y="2690919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1"/>
                  </a:moveTo>
                  <a:cubicBezTo>
                    <a:pt x="2281" y="1"/>
                    <a:pt x="2951" y="645"/>
                    <a:pt x="2951" y="1463"/>
                  </a:cubicBezTo>
                  <a:cubicBezTo>
                    <a:pt x="2951" y="2281"/>
                    <a:pt x="2281" y="2951"/>
                    <a:pt x="1463" y="2951"/>
                  </a:cubicBezTo>
                  <a:cubicBezTo>
                    <a:pt x="645" y="2951"/>
                    <a:pt x="1" y="2281"/>
                    <a:pt x="1" y="1463"/>
                  </a:cubicBezTo>
                  <a:cubicBezTo>
                    <a:pt x="1" y="645"/>
                    <a:pt x="645" y="1"/>
                    <a:pt x="1463" y="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4" name="Google Shape;2304;p26"/>
            <p:cNvSpPr/>
            <p:nvPr/>
          </p:nvSpPr>
          <p:spPr>
            <a:xfrm>
              <a:off x="125320" y="2714881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4" y="0"/>
                  </a:moveTo>
                  <a:cubicBezTo>
                    <a:pt x="322" y="0"/>
                    <a:pt x="0" y="322"/>
                    <a:pt x="0" y="694"/>
                  </a:cubicBezTo>
                  <a:cubicBezTo>
                    <a:pt x="0" y="1091"/>
                    <a:pt x="322" y="1388"/>
                    <a:pt x="694" y="1388"/>
                  </a:cubicBezTo>
                  <a:cubicBezTo>
                    <a:pt x="1091" y="1388"/>
                    <a:pt x="1388" y="1091"/>
                    <a:pt x="1388" y="694"/>
                  </a:cubicBezTo>
                  <a:cubicBezTo>
                    <a:pt x="1388" y="322"/>
                    <a:pt x="1091" y="0"/>
                    <a:pt x="6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5" name="Google Shape;2305;p26"/>
            <p:cNvSpPr/>
            <p:nvPr/>
          </p:nvSpPr>
          <p:spPr>
            <a:xfrm>
              <a:off x="-108754" y="4119948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88" y="0"/>
                  </a:moveTo>
                  <a:cubicBezTo>
                    <a:pt x="2306" y="0"/>
                    <a:pt x="2951" y="670"/>
                    <a:pt x="2951" y="1463"/>
                  </a:cubicBezTo>
                  <a:cubicBezTo>
                    <a:pt x="2951" y="2281"/>
                    <a:pt x="2306" y="2950"/>
                    <a:pt x="1488" y="2950"/>
                  </a:cubicBezTo>
                  <a:cubicBezTo>
                    <a:pt x="670" y="2950"/>
                    <a:pt x="1" y="2281"/>
                    <a:pt x="1" y="1463"/>
                  </a:cubicBezTo>
                  <a:cubicBezTo>
                    <a:pt x="1" y="670"/>
                    <a:pt x="670" y="0"/>
                    <a:pt x="1488" y="0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6" name="Google Shape;2306;p26"/>
            <p:cNvSpPr/>
            <p:nvPr/>
          </p:nvSpPr>
          <p:spPr>
            <a:xfrm>
              <a:off x="-84013" y="4144658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BLANK_2">
    <p:spTree>
      <p:nvGrpSpPr>
        <p:cNvPr id="2307" name="Shape 2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8" name="Google Shape;2308;p27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2309" name="Google Shape;2309;p27"/>
            <p:cNvSpPr/>
            <p:nvPr/>
          </p:nvSpPr>
          <p:spPr>
            <a:xfrm>
              <a:off x="597550" y="4893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0" name="Google Shape;2310;p27"/>
            <p:cNvSpPr/>
            <p:nvPr/>
          </p:nvSpPr>
          <p:spPr>
            <a:xfrm>
              <a:off x="597550" y="4780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1" name="Google Shape;2311;p27"/>
            <p:cNvSpPr/>
            <p:nvPr/>
          </p:nvSpPr>
          <p:spPr>
            <a:xfrm>
              <a:off x="597550" y="46671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2" name="Google Shape;2312;p27"/>
            <p:cNvSpPr/>
            <p:nvPr/>
          </p:nvSpPr>
          <p:spPr>
            <a:xfrm>
              <a:off x="597550" y="4553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3" name="Google Shape;2313;p27"/>
            <p:cNvSpPr/>
            <p:nvPr/>
          </p:nvSpPr>
          <p:spPr>
            <a:xfrm>
              <a:off x="597550" y="4441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4" name="Google Shape;2314;p27"/>
            <p:cNvSpPr/>
            <p:nvPr/>
          </p:nvSpPr>
          <p:spPr>
            <a:xfrm>
              <a:off x="597550" y="4328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5" name="Google Shape;2315;p27"/>
            <p:cNvSpPr/>
            <p:nvPr/>
          </p:nvSpPr>
          <p:spPr>
            <a:xfrm>
              <a:off x="597550" y="42150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6" name="Google Shape;2316;p27"/>
            <p:cNvSpPr/>
            <p:nvPr/>
          </p:nvSpPr>
          <p:spPr>
            <a:xfrm>
              <a:off x="597550" y="4101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7" name="Google Shape;2317;p27"/>
            <p:cNvSpPr/>
            <p:nvPr/>
          </p:nvSpPr>
          <p:spPr>
            <a:xfrm>
              <a:off x="597550" y="3988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8" name="Google Shape;2318;p27"/>
            <p:cNvSpPr/>
            <p:nvPr/>
          </p:nvSpPr>
          <p:spPr>
            <a:xfrm>
              <a:off x="597550" y="3875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9" name="Google Shape;2319;p27"/>
            <p:cNvSpPr/>
            <p:nvPr/>
          </p:nvSpPr>
          <p:spPr>
            <a:xfrm>
              <a:off x="597550" y="3762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0" name="Google Shape;2320;p27"/>
            <p:cNvSpPr/>
            <p:nvPr/>
          </p:nvSpPr>
          <p:spPr>
            <a:xfrm>
              <a:off x="597550" y="36496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1" name="Google Shape;2321;p27"/>
            <p:cNvSpPr/>
            <p:nvPr/>
          </p:nvSpPr>
          <p:spPr>
            <a:xfrm>
              <a:off x="597550" y="35364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2" name="Google Shape;2322;p27"/>
            <p:cNvSpPr/>
            <p:nvPr/>
          </p:nvSpPr>
          <p:spPr>
            <a:xfrm>
              <a:off x="597550" y="34232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3" name="Google Shape;2323;p27"/>
            <p:cNvSpPr/>
            <p:nvPr/>
          </p:nvSpPr>
          <p:spPr>
            <a:xfrm>
              <a:off x="597550" y="33100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4" name="Google Shape;2324;p27"/>
            <p:cNvSpPr/>
            <p:nvPr/>
          </p:nvSpPr>
          <p:spPr>
            <a:xfrm>
              <a:off x="597550" y="31967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5" name="Google Shape;2325;p27"/>
            <p:cNvSpPr/>
            <p:nvPr/>
          </p:nvSpPr>
          <p:spPr>
            <a:xfrm>
              <a:off x="597550" y="30835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6" name="Google Shape;2326;p27"/>
            <p:cNvSpPr/>
            <p:nvPr/>
          </p:nvSpPr>
          <p:spPr>
            <a:xfrm>
              <a:off x="597550" y="29703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7" name="Google Shape;2327;p27"/>
            <p:cNvSpPr/>
            <p:nvPr/>
          </p:nvSpPr>
          <p:spPr>
            <a:xfrm>
              <a:off x="597550" y="28578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8" name="Google Shape;2328;p27"/>
            <p:cNvSpPr/>
            <p:nvPr/>
          </p:nvSpPr>
          <p:spPr>
            <a:xfrm>
              <a:off x="597550" y="27446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9" name="Google Shape;2329;p27"/>
            <p:cNvSpPr/>
            <p:nvPr/>
          </p:nvSpPr>
          <p:spPr>
            <a:xfrm>
              <a:off x="597550" y="263140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0" name="Google Shape;2330;p27"/>
            <p:cNvSpPr/>
            <p:nvPr/>
          </p:nvSpPr>
          <p:spPr>
            <a:xfrm>
              <a:off x="597550" y="251817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1" name="Google Shape;2331;p27"/>
            <p:cNvSpPr/>
            <p:nvPr/>
          </p:nvSpPr>
          <p:spPr>
            <a:xfrm>
              <a:off x="597550" y="24049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2" name="Google Shape;2332;p27"/>
            <p:cNvSpPr/>
            <p:nvPr/>
          </p:nvSpPr>
          <p:spPr>
            <a:xfrm>
              <a:off x="597550" y="22917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3" name="Google Shape;2333;p27"/>
            <p:cNvSpPr/>
            <p:nvPr/>
          </p:nvSpPr>
          <p:spPr>
            <a:xfrm>
              <a:off x="597550" y="21792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4" name="Google Shape;2334;p27"/>
            <p:cNvSpPr/>
            <p:nvPr/>
          </p:nvSpPr>
          <p:spPr>
            <a:xfrm>
              <a:off x="597550" y="20660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5" name="Google Shape;2335;p27"/>
            <p:cNvSpPr/>
            <p:nvPr/>
          </p:nvSpPr>
          <p:spPr>
            <a:xfrm>
              <a:off x="597550" y="19528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6" name="Google Shape;2336;p27"/>
            <p:cNvSpPr/>
            <p:nvPr/>
          </p:nvSpPr>
          <p:spPr>
            <a:xfrm>
              <a:off x="597550" y="1839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7" name="Google Shape;2337;p27"/>
            <p:cNvSpPr/>
            <p:nvPr/>
          </p:nvSpPr>
          <p:spPr>
            <a:xfrm>
              <a:off x="597550" y="1726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8" name="Google Shape;2338;p27"/>
            <p:cNvSpPr/>
            <p:nvPr/>
          </p:nvSpPr>
          <p:spPr>
            <a:xfrm>
              <a:off x="597550" y="16131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9" name="Google Shape;2339;p27"/>
            <p:cNvSpPr/>
            <p:nvPr/>
          </p:nvSpPr>
          <p:spPr>
            <a:xfrm>
              <a:off x="597550" y="1499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0" name="Google Shape;2340;p27"/>
            <p:cNvSpPr/>
            <p:nvPr/>
          </p:nvSpPr>
          <p:spPr>
            <a:xfrm>
              <a:off x="597550" y="1387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1" name="Google Shape;2341;p27"/>
            <p:cNvSpPr/>
            <p:nvPr/>
          </p:nvSpPr>
          <p:spPr>
            <a:xfrm>
              <a:off x="597550" y="1274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2" name="Google Shape;2342;p27"/>
            <p:cNvSpPr/>
            <p:nvPr/>
          </p:nvSpPr>
          <p:spPr>
            <a:xfrm>
              <a:off x="597550" y="11610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3" name="Google Shape;2343;p27"/>
            <p:cNvSpPr/>
            <p:nvPr/>
          </p:nvSpPr>
          <p:spPr>
            <a:xfrm>
              <a:off x="597550" y="1047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4" name="Google Shape;2344;p27"/>
            <p:cNvSpPr/>
            <p:nvPr/>
          </p:nvSpPr>
          <p:spPr>
            <a:xfrm>
              <a:off x="597550" y="934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5" name="Google Shape;2345;p27"/>
            <p:cNvSpPr/>
            <p:nvPr/>
          </p:nvSpPr>
          <p:spPr>
            <a:xfrm>
              <a:off x="597550" y="821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6" name="Google Shape;2346;p27"/>
            <p:cNvSpPr/>
            <p:nvPr/>
          </p:nvSpPr>
          <p:spPr>
            <a:xfrm>
              <a:off x="597550" y="708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47" name="Google Shape;2347;p27"/>
          <p:cNvSpPr txBox="1"/>
          <p:nvPr>
            <p:ph type="title"/>
          </p:nvPr>
        </p:nvSpPr>
        <p:spPr>
          <a:xfrm>
            <a:off x="2335650" y="758125"/>
            <a:ext cx="4472700" cy="955500"/>
          </a:xfrm>
          <a:prstGeom prst="rect">
            <a:avLst/>
          </a:prstGeom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7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348" name="Google Shape;2348;p27"/>
          <p:cNvSpPr txBox="1"/>
          <p:nvPr>
            <p:ph idx="1" type="subTitle"/>
          </p:nvPr>
        </p:nvSpPr>
        <p:spPr>
          <a:xfrm>
            <a:off x="2335650" y="1775000"/>
            <a:ext cx="4472700" cy="101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49" name="Google Shape;2349;p27"/>
          <p:cNvSpPr txBox="1"/>
          <p:nvPr/>
        </p:nvSpPr>
        <p:spPr>
          <a:xfrm>
            <a:off x="2532450" y="3327757"/>
            <a:ext cx="4079100" cy="6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accent2"/>
                </a:solidFill>
                <a:latin typeface="PT Sans"/>
                <a:ea typeface="PT Sans"/>
                <a:cs typeface="PT Sans"/>
                <a:sym typeface="PT Sans"/>
              </a:rPr>
              <a:t>Credits:</a:t>
            </a:r>
            <a:r>
              <a:rPr lang="en" sz="1200">
                <a:solidFill>
                  <a:schemeClr val="accent2"/>
                </a:solidFill>
                <a:latin typeface="PT Sans"/>
                <a:ea typeface="PT Sans"/>
                <a:cs typeface="PT Sans"/>
                <a:sym typeface="PT Sans"/>
              </a:rPr>
              <a:t> </a:t>
            </a:r>
            <a:r>
              <a:rPr lang="en" sz="1200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rPr>
              <a:t>This presentation template was created by </a:t>
            </a:r>
            <a:r>
              <a:rPr b="1" lang="en" sz="1200">
                <a:solidFill>
                  <a:schemeClr val="accent2"/>
                </a:solidFill>
                <a:uFill>
                  <a:noFill/>
                </a:uFill>
                <a:latin typeface="PT Sans"/>
                <a:ea typeface="PT Sans"/>
                <a:cs typeface="PT Sans"/>
                <a:sym typeface="PT Sans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rPr>
              <a:t>, including icons by </a:t>
            </a:r>
            <a:r>
              <a:rPr b="1" lang="en" sz="1200">
                <a:solidFill>
                  <a:schemeClr val="accent2"/>
                </a:solidFill>
                <a:uFill>
                  <a:noFill/>
                </a:uFill>
                <a:latin typeface="PT Sans"/>
                <a:ea typeface="PT Sans"/>
                <a:cs typeface="PT Sans"/>
                <a:sym typeface="PT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rPr>
              <a:t>, infographics &amp; images by </a:t>
            </a:r>
            <a:r>
              <a:rPr b="1" lang="en" sz="1200">
                <a:solidFill>
                  <a:schemeClr val="accent2"/>
                </a:solidFill>
                <a:uFill>
                  <a:noFill/>
                </a:uFill>
                <a:latin typeface="PT Sans"/>
                <a:ea typeface="PT Sans"/>
                <a:cs typeface="PT Sans"/>
                <a:sym typeface="PT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sz="1200">
              <a:solidFill>
                <a:schemeClr val="lt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2350" name="Google Shape;2350;p27"/>
          <p:cNvSpPr/>
          <p:nvPr/>
        </p:nvSpPr>
        <p:spPr>
          <a:xfrm rot="10800000">
            <a:off x="11" y="3859075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51" name="Google Shape;2351;p27"/>
          <p:cNvGrpSpPr/>
          <p:nvPr/>
        </p:nvGrpSpPr>
        <p:grpSpPr>
          <a:xfrm>
            <a:off x="-11" y="606814"/>
            <a:ext cx="1284435" cy="586800"/>
            <a:chOff x="-11" y="606814"/>
            <a:chExt cx="1284435" cy="586800"/>
          </a:xfrm>
        </p:grpSpPr>
        <p:sp>
          <p:nvSpPr>
            <p:cNvPr id="2352" name="Google Shape;2352;p27"/>
            <p:cNvSpPr/>
            <p:nvPr/>
          </p:nvSpPr>
          <p:spPr>
            <a:xfrm rot="-5400000">
              <a:off x="348812" y="258001"/>
              <a:ext cx="586800" cy="1284425"/>
            </a:xfrm>
            <a:prstGeom prst="flowChartOffpageConnector">
              <a:avLst/>
            </a:prstGeom>
            <a:gradFill>
              <a:gsLst>
                <a:gs pos="0">
                  <a:schemeClr val="accent4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353" name="Google Shape;2353;p27"/>
            <p:cNvGrpSpPr/>
            <p:nvPr/>
          </p:nvGrpSpPr>
          <p:grpSpPr>
            <a:xfrm rot="10800000">
              <a:off x="-11" y="779178"/>
              <a:ext cx="883262" cy="242091"/>
              <a:chOff x="2300350" y="2601250"/>
              <a:chExt cx="2275275" cy="623625"/>
            </a:xfrm>
          </p:grpSpPr>
          <p:sp>
            <p:nvSpPr>
              <p:cNvPr id="2354" name="Google Shape;2354;p27"/>
              <p:cNvSpPr/>
              <p:nvPr/>
            </p:nvSpPr>
            <p:spPr>
              <a:xfrm>
                <a:off x="2300350" y="2601250"/>
                <a:ext cx="392100" cy="623625"/>
              </a:xfrm>
              <a:custGeom>
                <a:rect b="b" l="l" r="r" t="t"/>
                <a:pathLst>
                  <a:path extrusionOk="0" h="24945" w="15684">
                    <a:moveTo>
                      <a:pt x="12720" y="0"/>
                    </a:moveTo>
                    <a:cubicBezTo>
                      <a:pt x="13337" y="0"/>
                      <a:pt x="14078" y="247"/>
                      <a:pt x="14572" y="741"/>
                    </a:cubicBezTo>
                    <a:cubicBezTo>
                      <a:pt x="15684" y="1852"/>
                      <a:pt x="15684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684" y="21240"/>
                      <a:pt x="15684" y="22845"/>
                      <a:pt x="14572" y="23957"/>
                    </a:cubicBezTo>
                    <a:cubicBezTo>
                      <a:pt x="13584" y="24944"/>
                      <a:pt x="11855" y="24944"/>
                      <a:pt x="10744" y="23957"/>
                    </a:cubicBezTo>
                    <a:lnTo>
                      <a:pt x="1112" y="14325"/>
                    </a:lnTo>
                    <a:cubicBezTo>
                      <a:pt x="1" y="13213"/>
                      <a:pt x="1" y="11484"/>
                      <a:pt x="1112" y="10496"/>
                    </a:cubicBezTo>
                    <a:lnTo>
                      <a:pt x="10744" y="741"/>
                    </a:lnTo>
                    <a:cubicBezTo>
                      <a:pt x="11361" y="247"/>
                      <a:pt x="11979" y="0"/>
                      <a:pt x="1272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5" name="Google Shape;2355;p27"/>
              <p:cNvSpPr/>
              <p:nvPr/>
            </p:nvSpPr>
            <p:spPr>
              <a:xfrm>
                <a:off x="2680075" y="2601250"/>
                <a:ext cx="389025" cy="623625"/>
              </a:xfrm>
              <a:custGeom>
                <a:rect b="b" l="l" r="r" t="t"/>
                <a:pathLst>
                  <a:path extrusionOk="0" h="24945" w="15561">
                    <a:moveTo>
                      <a:pt x="12596" y="0"/>
                    </a:moveTo>
                    <a:cubicBezTo>
                      <a:pt x="13337" y="0"/>
                      <a:pt x="13955" y="247"/>
                      <a:pt x="14449" y="741"/>
                    </a:cubicBezTo>
                    <a:cubicBezTo>
                      <a:pt x="15560" y="1852"/>
                      <a:pt x="15560" y="3581"/>
                      <a:pt x="14449" y="4569"/>
                    </a:cubicBezTo>
                    <a:lnTo>
                      <a:pt x="6669" y="12349"/>
                    </a:lnTo>
                    <a:lnTo>
                      <a:pt x="14449" y="20128"/>
                    </a:lnTo>
                    <a:cubicBezTo>
                      <a:pt x="15560" y="21240"/>
                      <a:pt x="15560" y="22845"/>
                      <a:pt x="14449" y="23957"/>
                    </a:cubicBezTo>
                    <a:cubicBezTo>
                      <a:pt x="13461" y="24944"/>
                      <a:pt x="11732" y="24944"/>
                      <a:pt x="10621" y="23957"/>
                    </a:cubicBezTo>
                    <a:lnTo>
                      <a:pt x="988" y="14325"/>
                    </a:lnTo>
                    <a:cubicBezTo>
                      <a:pt x="1" y="13213"/>
                      <a:pt x="1" y="11484"/>
                      <a:pt x="988" y="10496"/>
                    </a:cubicBezTo>
                    <a:lnTo>
                      <a:pt x="10621" y="741"/>
                    </a:lnTo>
                    <a:cubicBezTo>
                      <a:pt x="11238" y="247"/>
                      <a:pt x="11855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6" name="Google Shape;2356;p27"/>
              <p:cNvSpPr/>
              <p:nvPr/>
            </p:nvSpPr>
            <p:spPr>
              <a:xfrm>
                <a:off x="3056725" y="2601250"/>
                <a:ext cx="389000" cy="623625"/>
              </a:xfrm>
              <a:custGeom>
                <a:rect b="b" l="l" r="r" t="t"/>
                <a:pathLst>
                  <a:path extrusionOk="0" h="24945" w="15560">
                    <a:moveTo>
                      <a:pt x="12596" y="0"/>
                    </a:moveTo>
                    <a:cubicBezTo>
                      <a:pt x="13337" y="0"/>
                      <a:pt x="13954" y="247"/>
                      <a:pt x="14448" y="741"/>
                    </a:cubicBezTo>
                    <a:cubicBezTo>
                      <a:pt x="15559" y="1852"/>
                      <a:pt x="15559" y="3581"/>
                      <a:pt x="14448" y="4569"/>
                    </a:cubicBezTo>
                    <a:lnTo>
                      <a:pt x="6792" y="12349"/>
                    </a:lnTo>
                    <a:lnTo>
                      <a:pt x="14448" y="20128"/>
                    </a:lnTo>
                    <a:cubicBezTo>
                      <a:pt x="15559" y="21240"/>
                      <a:pt x="15559" y="22845"/>
                      <a:pt x="14448" y="23957"/>
                    </a:cubicBezTo>
                    <a:cubicBezTo>
                      <a:pt x="13460" y="24944"/>
                      <a:pt x="11731" y="24944"/>
                      <a:pt x="10743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3" y="741"/>
                    </a:lnTo>
                    <a:cubicBezTo>
                      <a:pt x="11237" y="247"/>
                      <a:pt x="11855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7" name="Google Shape;2357;p27"/>
              <p:cNvSpPr/>
              <p:nvPr/>
            </p:nvSpPr>
            <p:spPr>
              <a:xfrm>
                <a:off x="3433350" y="2601250"/>
                <a:ext cx="389000" cy="623625"/>
              </a:xfrm>
              <a:custGeom>
                <a:rect b="b" l="l" r="r" t="t"/>
                <a:pathLst>
                  <a:path extrusionOk="0" h="24945" w="15560">
                    <a:moveTo>
                      <a:pt x="12596" y="0"/>
                    </a:moveTo>
                    <a:cubicBezTo>
                      <a:pt x="13337" y="0"/>
                      <a:pt x="13955" y="247"/>
                      <a:pt x="14572" y="741"/>
                    </a:cubicBezTo>
                    <a:cubicBezTo>
                      <a:pt x="15560" y="1852"/>
                      <a:pt x="15560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60" y="21240"/>
                      <a:pt x="15560" y="22845"/>
                      <a:pt x="14572" y="23957"/>
                    </a:cubicBezTo>
                    <a:cubicBezTo>
                      <a:pt x="13461" y="24944"/>
                      <a:pt x="11732" y="24944"/>
                      <a:pt x="10744" y="23957"/>
                    </a:cubicBezTo>
                    <a:lnTo>
                      <a:pt x="988" y="14325"/>
                    </a:lnTo>
                    <a:cubicBezTo>
                      <a:pt x="1" y="13213"/>
                      <a:pt x="1" y="11484"/>
                      <a:pt x="988" y="10496"/>
                    </a:cubicBezTo>
                    <a:lnTo>
                      <a:pt x="10744" y="741"/>
                    </a:lnTo>
                    <a:cubicBezTo>
                      <a:pt x="11238" y="247"/>
                      <a:pt x="11979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8" name="Google Shape;2358;p27"/>
              <p:cNvSpPr/>
              <p:nvPr/>
            </p:nvSpPr>
            <p:spPr>
              <a:xfrm>
                <a:off x="3810000" y="2601250"/>
                <a:ext cx="389000" cy="623625"/>
              </a:xfrm>
              <a:custGeom>
                <a:rect b="b" l="l" r="r" t="t"/>
                <a:pathLst>
                  <a:path extrusionOk="0" h="24945" w="15560">
                    <a:moveTo>
                      <a:pt x="12596" y="0"/>
                    </a:moveTo>
                    <a:cubicBezTo>
                      <a:pt x="13337" y="0"/>
                      <a:pt x="13954" y="247"/>
                      <a:pt x="14572" y="741"/>
                    </a:cubicBezTo>
                    <a:cubicBezTo>
                      <a:pt x="15559" y="1852"/>
                      <a:pt x="15559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59" y="21240"/>
                      <a:pt x="15559" y="22845"/>
                      <a:pt x="14572" y="23957"/>
                    </a:cubicBezTo>
                    <a:cubicBezTo>
                      <a:pt x="13460" y="24944"/>
                      <a:pt x="11731" y="24944"/>
                      <a:pt x="10743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3" y="741"/>
                    </a:lnTo>
                    <a:cubicBezTo>
                      <a:pt x="11237" y="247"/>
                      <a:pt x="11978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9" name="Google Shape;2359;p27"/>
              <p:cNvSpPr/>
              <p:nvPr/>
            </p:nvSpPr>
            <p:spPr>
              <a:xfrm>
                <a:off x="4186625" y="2601250"/>
                <a:ext cx="389000" cy="623625"/>
              </a:xfrm>
              <a:custGeom>
                <a:rect b="b" l="l" r="r" t="t"/>
                <a:pathLst>
                  <a:path extrusionOk="0" h="24945" w="15560">
                    <a:moveTo>
                      <a:pt x="12596" y="0"/>
                    </a:moveTo>
                    <a:cubicBezTo>
                      <a:pt x="13337" y="0"/>
                      <a:pt x="13955" y="247"/>
                      <a:pt x="14572" y="741"/>
                    </a:cubicBezTo>
                    <a:cubicBezTo>
                      <a:pt x="15560" y="1852"/>
                      <a:pt x="15560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60" y="21240"/>
                      <a:pt x="15560" y="22845"/>
                      <a:pt x="14572" y="23957"/>
                    </a:cubicBezTo>
                    <a:cubicBezTo>
                      <a:pt x="13461" y="24944"/>
                      <a:pt x="11732" y="24944"/>
                      <a:pt x="10744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4" y="741"/>
                    </a:lnTo>
                    <a:cubicBezTo>
                      <a:pt x="11238" y="247"/>
                      <a:pt x="11979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360" name="Google Shape;2360;p27"/>
          <p:cNvGrpSpPr/>
          <p:nvPr/>
        </p:nvGrpSpPr>
        <p:grpSpPr>
          <a:xfrm>
            <a:off x="2618882" y="4981392"/>
            <a:ext cx="1520982" cy="302065"/>
            <a:chOff x="5642557" y="-150670"/>
            <a:chExt cx="1520982" cy="302065"/>
          </a:xfrm>
        </p:grpSpPr>
        <p:sp>
          <p:nvSpPr>
            <p:cNvPr id="2361" name="Google Shape;2361;p27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2" name="Google Shape;2362;p27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3" name="Google Shape;2363;p27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4" name="Google Shape;2364;p27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5" name="Google Shape;2365;p27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66" name="Google Shape;2366;p27"/>
          <p:cNvGrpSpPr/>
          <p:nvPr/>
        </p:nvGrpSpPr>
        <p:grpSpPr>
          <a:xfrm rot="5400000">
            <a:off x="85100" y="1849625"/>
            <a:ext cx="98902" cy="553090"/>
            <a:chOff x="4898850" y="4820550"/>
            <a:chExt cx="98902" cy="553090"/>
          </a:xfrm>
        </p:grpSpPr>
        <p:sp>
          <p:nvSpPr>
            <p:cNvPr id="2367" name="Google Shape;2367;p27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8" name="Google Shape;2368;p27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9" name="Google Shape;2369;p27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0" name="Google Shape;2370;p27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1" name="Google Shape;2371;p27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72" name="Google Shape;2372;p27"/>
          <p:cNvGrpSpPr/>
          <p:nvPr/>
        </p:nvGrpSpPr>
        <p:grpSpPr>
          <a:xfrm>
            <a:off x="-1414555" y="2830129"/>
            <a:ext cx="2297800" cy="347400"/>
            <a:chOff x="-1414555" y="2830129"/>
            <a:chExt cx="2297800" cy="347400"/>
          </a:xfrm>
        </p:grpSpPr>
        <p:sp>
          <p:nvSpPr>
            <p:cNvPr id="2373" name="Google Shape;2373;p27"/>
            <p:cNvSpPr/>
            <p:nvPr/>
          </p:nvSpPr>
          <p:spPr>
            <a:xfrm>
              <a:off x="-1414555" y="3109429"/>
              <a:ext cx="1994700" cy="681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4" name="Google Shape;2374;p27"/>
            <p:cNvSpPr/>
            <p:nvPr/>
          </p:nvSpPr>
          <p:spPr>
            <a:xfrm>
              <a:off x="-1111455" y="2830129"/>
              <a:ext cx="1994700" cy="681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75" name="Google Shape;2375;p27"/>
          <p:cNvGrpSpPr/>
          <p:nvPr/>
        </p:nvGrpSpPr>
        <p:grpSpPr>
          <a:xfrm flipH="1">
            <a:off x="-529079" y="4313280"/>
            <a:ext cx="1823016" cy="196994"/>
            <a:chOff x="7857346" y="4002005"/>
            <a:chExt cx="1823016" cy="196994"/>
          </a:xfrm>
        </p:grpSpPr>
        <p:sp>
          <p:nvSpPr>
            <p:cNvPr id="2376" name="Google Shape;2376;p27"/>
            <p:cNvSpPr/>
            <p:nvPr/>
          </p:nvSpPr>
          <p:spPr>
            <a:xfrm>
              <a:off x="7956216" y="4048371"/>
              <a:ext cx="1724145" cy="150627"/>
            </a:xfrm>
            <a:custGeom>
              <a:rect b="b" l="l" r="r" t="t"/>
              <a:pathLst>
                <a:path extrusionOk="0" fill="none" h="4834" w="55332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7" name="Google Shape;2377;p27"/>
            <p:cNvSpPr/>
            <p:nvPr/>
          </p:nvSpPr>
          <p:spPr>
            <a:xfrm>
              <a:off x="7857346" y="400200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8" name="Google Shape;2378;p27"/>
            <p:cNvSpPr/>
            <p:nvPr/>
          </p:nvSpPr>
          <p:spPr>
            <a:xfrm>
              <a:off x="7882087" y="4026715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79" name="Google Shape;2379;p27"/>
          <p:cNvSpPr/>
          <p:nvPr/>
        </p:nvSpPr>
        <p:spPr>
          <a:xfrm rot="5400000">
            <a:off x="8208384" y="3885676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80" name="Google Shape;2380;p27"/>
          <p:cNvGrpSpPr/>
          <p:nvPr/>
        </p:nvGrpSpPr>
        <p:grpSpPr>
          <a:xfrm>
            <a:off x="5202992" y="4687341"/>
            <a:ext cx="1105976" cy="133969"/>
            <a:chOff x="8183182" y="663852"/>
            <a:chExt cx="1475028" cy="178673"/>
          </a:xfrm>
        </p:grpSpPr>
        <p:grpSp>
          <p:nvGrpSpPr>
            <p:cNvPr id="2381" name="Google Shape;2381;p27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2382" name="Google Shape;2382;p27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3" name="Google Shape;2383;p27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4" name="Google Shape;2384;p27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5" name="Google Shape;2385;p27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6" name="Google Shape;2386;p27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7" name="Google Shape;2387;p27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8" name="Google Shape;2388;p27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9" name="Google Shape;2389;p27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0" name="Google Shape;2390;p27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1" name="Google Shape;2391;p27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92" name="Google Shape;2392;p27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2393" name="Google Shape;2393;p27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4" name="Google Shape;2394;p27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5" name="Google Shape;2395;p27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6" name="Google Shape;2396;p27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7" name="Google Shape;2397;p27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8" name="Google Shape;2398;p27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9" name="Google Shape;2399;p27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00" name="Google Shape;2400;p27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01" name="Google Shape;2401;p27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02" name="Google Shape;2402;p27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403" name="Google Shape;2403;p27"/>
          <p:cNvSpPr/>
          <p:nvPr/>
        </p:nvSpPr>
        <p:spPr>
          <a:xfrm rot="10800000">
            <a:off x="8027645" y="2174179"/>
            <a:ext cx="1994700" cy="68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04" name="Google Shape;2404;p27"/>
          <p:cNvGrpSpPr/>
          <p:nvPr/>
        </p:nvGrpSpPr>
        <p:grpSpPr>
          <a:xfrm rot="-5400000">
            <a:off x="7172708" y="384980"/>
            <a:ext cx="1823016" cy="296643"/>
            <a:chOff x="7857346" y="3902355"/>
            <a:chExt cx="1823016" cy="296643"/>
          </a:xfrm>
        </p:grpSpPr>
        <p:sp>
          <p:nvSpPr>
            <p:cNvPr id="2405" name="Google Shape;2405;p27"/>
            <p:cNvSpPr/>
            <p:nvPr/>
          </p:nvSpPr>
          <p:spPr>
            <a:xfrm>
              <a:off x="7956216" y="4048371"/>
              <a:ext cx="1724145" cy="150627"/>
            </a:xfrm>
            <a:custGeom>
              <a:rect b="b" l="l" r="r" t="t"/>
              <a:pathLst>
                <a:path extrusionOk="0" fill="none" h="4834" w="55332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6" name="Google Shape;2406;p27"/>
            <p:cNvSpPr/>
            <p:nvPr/>
          </p:nvSpPr>
          <p:spPr>
            <a:xfrm>
              <a:off x="8453686" y="390235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0" y="1488"/>
                  </a:moveTo>
                  <a:cubicBezTo>
                    <a:pt x="0" y="670"/>
                    <a:pt x="670" y="1"/>
                    <a:pt x="1488" y="1"/>
                  </a:cubicBezTo>
                  <a:cubicBezTo>
                    <a:pt x="2306" y="1"/>
                    <a:pt x="2950" y="670"/>
                    <a:pt x="2950" y="1488"/>
                  </a:cubicBezTo>
                  <a:cubicBezTo>
                    <a:pt x="2950" y="2281"/>
                    <a:pt x="2306" y="2951"/>
                    <a:pt x="1488" y="2951"/>
                  </a:cubicBezTo>
                  <a:cubicBezTo>
                    <a:pt x="670" y="2951"/>
                    <a:pt x="0" y="2281"/>
                    <a:pt x="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7" name="Google Shape;2407;p27"/>
            <p:cNvSpPr/>
            <p:nvPr/>
          </p:nvSpPr>
          <p:spPr>
            <a:xfrm>
              <a:off x="8478396" y="3927096"/>
              <a:ext cx="43281" cy="42502"/>
            </a:xfrm>
            <a:custGeom>
              <a:rect b="b" l="l" r="r" t="t"/>
              <a:pathLst>
                <a:path extrusionOk="0" h="1364" w="1389">
                  <a:moveTo>
                    <a:pt x="695" y="0"/>
                  </a:moveTo>
                  <a:cubicBezTo>
                    <a:pt x="298" y="0"/>
                    <a:pt x="1" y="298"/>
                    <a:pt x="1" y="694"/>
                  </a:cubicBezTo>
                  <a:cubicBezTo>
                    <a:pt x="1" y="1066"/>
                    <a:pt x="298" y="1363"/>
                    <a:pt x="695" y="1363"/>
                  </a:cubicBezTo>
                  <a:cubicBezTo>
                    <a:pt x="1067" y="1363"/>
                    <a:pt x="1389" y="1066"/>
                    <a:pt x="1389" y="694"/>
                  </a:cubicBezTo>
                  <a:cubicBezTo>
                    <a:pt x="1389" y="298"/>
                    <a:pt x="1067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8" name="Google Shape;2408;p27"/>
            <p:cNvSpPr/>
            <p:nvPr/>
          </p:nvSpPr>
          <p:spPr>
            <a:xfrm>
              <a:off x="7857346" y="400200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9" name="Google Shape;2409;p27"/>
            <p:cNvSpPr/>
            <p:nvPr/>
          </p:nvSpPr>
          <p:spPr>
            <a:xfrm>
              <a:off x="7882087" y="4026715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0" name="Google Shape;2410;p27"/>
            <p:cNvSpPr/>
            <p:nvPr/>
          </p:nvSpPr>
          <p:spPr>
            <a:xfrm>
              <a:off x="8545608" y="3948721"/>
              <a:ext cx="1134754" cy="175368"/>
            </a:xfrm>
            <a:custGeom>
              <a:rect b="b" l="l" r="r" t="t"/>
              <a:pathLst>
                <a:path extrusionOk="0" fill="none" h="5628" w="36417">
                  <a:moveTo>
                    <a:pt x="0" y="0"/>
                  </a:moveTo>
                  <a:lnTo>
                    <a:pt x="6049" y="0"/>
                  </a:lnTo>
                  <a:lnTo>
                    <a:pt x="8379" y="2330"/>
                  </a:lnTo>
                  <a:lnTo>
                    <a:pt x="11676" y="5627"/>
                  </a:lnTo>
                  <a:lnTo>
                    <a:pt x="36416" y="5627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11" name="Google Shape;2411;p27"/>
          <p:cNvGrpSpPr/>
          <p:nvPr/>
        </p:nvGrpSpPr>
        <p:grpSpPr>
          <a:xfrm>
            <a:off x="8267392" y="2926266"/>
            <a:ext cx="1105976" cy="133969"/>
            <a:chOff x="8183182" y="663852"/>
            <a:chExt cx="1475028" cy="178673"/>
          </a:xfrm>
        </p:grpSpPr>
        <p:grpSp>
          <p:nvGrpSpPr>
            <p:cNvPr id="2412" name="Google Shape;2412;p27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2413" name="Google Shape;2413;p27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4" name="Google Shape;2414;p27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5" name="Google Shape;2415;p27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6" name="Google Shape;2416;p27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7" name="Google Shape;2417;p27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8" name="Google Shape;2418;p27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9" name="Google Shape;2419;p27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0" name="Google Shape;2420;p27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1" name="Google Shape;2421;p27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2" name="Google Shape;2422;p27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23" name="Google Shape;2423;p27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2424" name="Google Shape;2424;p27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5" name="Google Shape;2425;p27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6" name="Google Shape;2426;p27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7" name="Google Shape;2427;p27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8" name="Google Shape;2428;p27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9" name="Google Shape;2429;p27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0" name="Google Shape;2430;p27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1" name="Google Shape;2431;p27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2" name="Google Shape;2432;p27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3" name="Google Shape;2433;p27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434" name="Google Shape;2434;p27"/>
          <p:cNvGrpSpPr/>
          <p:nvPr/>
        </p:nvGrpSpPr>
        <p:grpSpPr>
          <a:xfrm>
            <a:off x="2360001" y="376081"/>
            <a:ext cx="1252897" cy="51000"/>
            <a:chOff x="2915381" y="4104819"/>
            <a:chExt cx="1252897" cy="51000"/>
          </a:xfrm>
        </p:grpSpPr>
        <p:sp>
          <p:nvSpPr>
            <p:cNvPr id="2435" name="Google Shape;2435;p27"/>
            <p:cNvSpPr/>
            <p:nvPr/>
          </p:nvSpPr>
          <p:spPr>
            <a:xfrm>
              <a:off x="2915381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6" name="Google Shape;2436;p27"/>
            <p:cNvSpPr/>
            <p:nvPr/>
          </p:nvSpPr>
          <p:spPr>
            <a:xfrm>
              <a:off x="3007850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7" name="Google Shape;2437;p27"/>
            <p:cNvSpPr/>
            <p:nvPr/>
          </p:nvSpPr>
          <p:spPr>
            <a:xfrm>
              <a:off x="3100319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8" name="Google Shape;2438;p27"/>
            <p:cNvSpPr/>
            <p:nvPr/>
          </p:nvSpPr>
          <p:spPr>
            <a:xfrm>
              <a:off x="3192788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9" name="Google Shape;2439;p27"/>
            <p:cNvSpPr/>
            <p:nvPr/>
          </p:nvSpPr>
          <p:spPr>
            <a:xfrm>
              <a:off x="328525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0" name="Google Shape;2440;p27"/>
            <p:cNvSpPr/>
            <p:nvPr/>
          </p:nvSpPr>
          <p:spPr>
            <a:xfrm>
              <a:off x="3377726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1" name="Google Shape;2441;p27"/>
            <p:cNvSpPr/>
            <p:nvPr/>
          </p:nvSpPr>
          <p:spPr>
            <a:xfrm>
              <a:off x="3470195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2" name="Google Shape;2442;p27"/>
            <p:cNvSpPr/>
            <p:nvPr/>
          </p:nvSpPr>
          <p:spPr>
            <a:xfrm>
              <a:off x="3562664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3" name="Google Shape;2443;p27"/>
            <p:cNvSpPr/>
            <p:nvPr/>
          </p:nvSpPr>
          <p:spPr>
            <a:xfrm>
              <a:off x="3655133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4" name="Google Shape;2444;p27"/>
            <p:cNvSpPr/>
            <p:nvPr/>
          </p:nvSpPr>
          <p:spPr>
            <a:xfrm>
              <a:off x="3747602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5" name="Google Shape;2445;p27"/>
            <p:cNvSpPr/>
            <p:nvPr/>
          </p:nvSpPr>
          <p:spPr>
            <a:xfrm>
              <a:off x="38400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6" name="Google Shape;2446;p27"/>
            <p:cNvSpPr/>
            <p:nvPr/>
          </p:nvSpPr>
          <p:spPr>
            <a:xfrm>
              <a:off x="39324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7" name="Google Shape;2447;p27"/>
            <p:cNvSpPr/>
            <p:nvPr/>
          </p:nvSpPr>
          <p:spPr>
            <a:xfrm>
              <a:off x="40248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8" name="Google Shape;2448;p27"/>
            <p:cNvSpPr/>
            <p:nvPr/>
          </p:nvSpPr>
          <p:spPr>
            <a:xfrm>
              <a:off x="41172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3">
    <p:spTree>
      <p:nvGrpSpPr>
        <p:cNvPr id="2449" name="Shape 2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50" name="Google Shape;2450;p28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2451" name="Google Shape;2451;p28"/>
            <p:cNvSpPr/>
            <p:nvPr/>
          </p:nvSpPr>
          <p:spPr>
            <a:xfrm>
              <a:off x="597550" y="4893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2" name="Google Shape;2452;p28"/>
            <p:cNvSpPr/>
            <p:nvPr/>
          </p:nvSpPr>
          <p:spPr>
            <a:xfrm>
              <a:off x="597550" y="4780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3" name="Google Shape;2453;p28"/>
            <p:cNvSpPr/>
            <p:nvPr/>
          </p:nvSpPr>
          <p:spPr>
            <a:xfrm>
              <a:off x="597550" y="46671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4" name="Google Shape;2454;p28"/>
            <p:cNvSpPr/>
            <p:nvPr/>
          </p:nvSpPr>
          <p:spPr>
            <a:xfrm>
              <a:off x="597550" y="4553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5" name="Google Shape;2455;p28"/>
            <p:cNvSpPr/>
            <p:nvPr/>
          </p:nvSpPr>
          <p:spPr>
            <a:xfrm>
              <a:off x="597550" y="4441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6" name="Google Shape;2456;p28"/>
            <p:cNvSpPr/>
            <p:nvPr/>
          </p:nvSpPr>
          <p:spPr>
            <a:xfrm>
              <a:off x="597550" y="4328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7" name="Google Shape;2457;p28"/>
            <p:cNvSpPr/>
            <p:nvPr/>
          </p:nvSpPr>
          <p:spPr>
            <a:xfrm>
              <a:off x="597550" y="42150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8" name="Google Shape;2458;p28"/>
            <p:cNvSpPr/>
            <p:nvPr/>
          </p:nvSpPr>
          <p:spPr>
            <a:xfrm>
              <a:off x="597550" y="4101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9" name="Google Shape;2459;p28"/>
            <p:cNvSpPr/>
            <p:nvPr/>
          </p:nvSpPr>
          <p:spPr>
            <a:xfrm>
              <a:off x="597550" y="3988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0" name="Google Shape;2460;p28"/>
            <p:cNvSpPr/>
            <p:nvPr/>
          </p:nvSpPr>
          <p:spPr>
            <a:xfrm>
              <a:off x="597550" y="3875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1" name="Google Shape;2461;p28"/>
            <p:cNvSpPr/>
            <p:nvPr/>
          </p:nvSpPr>
          <p:spPr>
            <a:xfrm>
              <a:off x="597550" y="3762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2" name="Google Shape;2462;p28"/>
            <p:cNvSpPr/>
            <p:nvPr/>
          </p:nvSpPr>
          <p:spPr>
            <a:xfrm>
              <a:off x="597550" y="36496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3" name="Google Shape;2463;p28"/>
            <p:cNvSpPr/>
            <p:nvPr/>
          </p:nvSpPr>
          <p:spPr>
            <a:xfrm>
              <a:off x="597550" y="35364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4" name="Google Shape;2464;p28"/>
            <p:cNvSpPr/>
            <p:nvPr/>
          </p:nvSpPr>
          <p:spPr>
            <a:xfrm>
              <a:off x="597550" y="34232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5" name="Google Shape;2465;p28"/>
            <p:cNvSpPr/>
            <p:nvPr/>
          </p:nvSpPr>
          <p:spPr>
            <a:xfrm>
              <a:off x="597550" y="33100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6" name="Google Shape;2466;p28"/>
            <p:cNvSpPr/>
            <p:nvPr/>
          </p:nvSpPr>
          <p:spPr>
            <a:xfrm>
              <a:off x="597550" y="31967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7" name="Google Shape;2467;p28"/>
            <p:cNvSpPr/>
            <p:nvPr/>
          </p:nvSpPr>
          <p:spPr>
            <a:xfrm>
              <a:off x="597550" y="30835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8" name="Google Shape;2468;p28"/>
            <p:cNvSpPr/>
            <p:nvPr/>
          </p:nvSpPr>
          <p:spPr>
            <a:xfrm>
              <a:off x="597550" y="29703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9" name="Google Shape;2469;p28"/>
            <p:cNvSpPr/>
            <p:nvPr/>
          </p:nvSpPr>
          <p:spPr>
            <a:xfrm>
              <a:off x="597550" y="28578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0" name="Google Shape;2470;p28"/>
            <p:cNvSpPr/>
            <p:nvPr/>
          </p:nvSpPr>
          <p:spPr>
            <a:xfrm>
              <a:off x="597550" y="27446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1" name="Google Shape;2471;p28"/>
            <p:cNvSpPr/>
            <p:nvPr/>
          </p:nvSpPr>
          <p:spPr>
            <a:xfrm>
              <a:off x="597550" y="263140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2" name="Google Shape;2472;p28"/>
            <p:cNvSpPr/>
            <p:nvPr/>
          </p:nvSpPr>
          <p:spPr>
            <a:xfrm>
              <a:off x="597550" y="251817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3" name="Google Shape;2473;p28"/>
            <p:cNvSpPr/>
            <p:nvPr/>
          </p:nvSpPr>
          <p:spPr>
            <a:xfrm>
              <a:off x="597550" y="24049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4" name="Google Shape;2474;p28"/>
            <p:cNvSpPr/>
            <p:nvPr/>
          </p:nvSpPr>
          <p:spPr>
            <a:xfrm>
              <a:off x="597550" y="22917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5" name="Google Shape;2475;p28"/>
            <p:cNvSpPr/>
            <p:nvPr/>
          </p:nvSpPr>
          <p:spPr>
            <a:xfrm>
              <a:off x="597550" y="21792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6" name="Google Shape;2476;p28"/>
            <p:cNvSpPr/>
            <p:nvPr/>
          </p:nvSpPr>
          <p:spPr>
            <a:xfrm>
              <a:off x="597550" y="20660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7" name="Google Shape;2477;p28"/>
            <p:cNvSpPr/>
            <p:nvPr/>
          </p:nvSpPr>
          <p:spPr>
            <a:xfrm>
              <a:off x="597550" y="19528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8" name="Google Shape;2478;p28"/>
            <p:cNvSpPr/>
            <p:nvPr/>
          </p:nvSpPr>
          <p:spPr>
            <a:xfrm>
              <a:off x="597550" y="1839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9" name="Google Shape;2479;p28"/>
            <p:cNvSpPr/>
            <p:nvPr/>
          </p:nvSpPr>
          <p:spPr>
            <a:xfrm>
              <a:off x="597550" y="1726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0" name="Google Shape;2480;p28"/>
            <p:cNvSpPr/>
            <p:nvPr/>
          </p:nvSpPr>
          <p:spPr>
            <a:xfrm>
              <a:off x="597550" y="16131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1" name="Google Shape;2481;p28"/>
            <p:cNvSpPr/>
            <p:nvPr/>
          </p:nvSpPr>
          <p:spPr>
            <a:xfrm>
              <a:off x="597550" y="1499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2" name="Google Shape;2482;p28"/>
            <p:cNvSpPr/>
            <p:nvPr/>
          </p:nvSpPr>
          <p:spPr>
            <a:xfrm>
              <a:off x="597550" y="1387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3" name="Google Shape;2483;p28"/>
            <p:cNvSpPr/>
            <p:nvPr/>
          </p:nvSpPr>
          <p:spPr>
            <a:xfrm>
              <a:off x="597550" y="1274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4" name="Google Shape;2484;p28"/>
            <p:cNvSpPr/>
            <p:nvPr/>
          </p:nvSpPr>
          <p:spPr>
            <a:xfrm>
              <a:off x="597550" y="11610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5" name="Google Shape;2485;p28"/>
            <p:cNvSpPr/>
            <p:nvPr/>
          </p:nvSpPr>
          <p:spPr>
            <a:xfrm>
              <a:off x="597550" y="1047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6" name="Google Shape;2486;p28"/>
            <p:cNvSpPr/>
            <p:nvPr/>
          </p:nvSpPr>
          <p:spPr>
            <a:xfrm>
              <a:off x="597550" y="934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7" name="Google Shape;2487;p28"/>
            <p:cNvSpPr/>
            <p:nvPr/>
          </p:nvSpPr>
          <p:spPr>
            <a:xfrm>
              <a:off x="597550" y="821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8" name="Google Shape;2488;p28"/>
            <p:cNvSpPr/>
            <p:nvPr/>
          </p:nvSpPr>
          <p:spPr>
            <a:xfrm>
              <a:off x="597550" y="708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89" name="Google Shape;2489;p28"/>
          <p:cNvGrpSpPr/>
          <p:nvPr/>
        </p:nvGrpSpPr>
        <p:grpSpPr>
          <a:xfrm rot="5400000">
            <a:off x="85100" y="1849625"/>
            <a:ext cx="98902" cy="553090"/>
            <a:chOff x="4898850" y="4820550"/>
            <a:chExt cx="98902" cy="553090"/>
          </a:xfrm>
        </p:grpSpPr>
        <p:sp>
          <p:nvSpPr>
            <p:cNvPr id="2490" name="Google Shape;2490;p28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1" name="Google Shape;2491;p28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2" name="Google Shape;2492;p28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3" name="Google Shape;2493;p28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4" name="Google Shape;2494;p28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95" name="Google Shape;2495;p28"/>
          <p:cNvGrpSpPr/>
          <p:nvPr/>
        </p:nvGrpSpPr>
        <p:grpSpPr>
          <a:xfrm flipH="1">
            <a:off x="-839729" y="2843530"/>
            <a:ext cx="1823016" cy="196994"/>
            <a:chOff x="7857346" y="4002005"/>
            <a:chExt cx="1823016" cy="196994"/>
          </a:xfrm>
        </p:grpSpPr>
        <p:sp>
          <p:nvSpPr>
            <p:cNvPr id="2496" name="Google Shape;2496;p28"/>
            <p:cNvSpPr/>
            <p:nvPr/>
          </p:nvSpPr>
          <p:spPr>
            <a:xfrm>
              <a:off x="7956216" y="4048371"/>
              <a:ext cx="1724145" cy="150627"/>
            </a:xfrm>
            <a:custGeom>
              <a:rect b="b" l="l" r="r" t="t"/>
              <a:pathLst>
                <a:path extrusionOk="0" fill="none" h="4834" w="55332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7" name="Google Shape;2497;p28"/>
            <p:cNvSpPr/>
            <p:nvPr/>
          </p:nvSpPr>
          <p:spPr>
            <a:xfrm>
              <a:off x="7857346" y="400200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8" name="Google Shape;2498;p28"/>
            <p:cNvSpPr/>
            <p:nvPr/>
          </p:nvSpPr>
          <p:spPr>
            <a:xfrm>
              <a:off x="7882087" y="4026715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99" name="Google Shape;2499;p28"/>
          <p:cNvSpPr/>
          <p:nvPr/>
        </p:nvSpPr>
        <p:spPr>
          <a:xfrm rot="5400000">
            <a:off x="8206149" y="3859075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0" name="Google Shape;2500;p28"/>
          <p:cNvSpPr/>
          <p:nvPr/>
        </p:nvSpPr>
        <p:spPr>
          <a:xfrm>
            <a:off x="8206162" y="-3488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01" name="Google Shape;2501;p28"/>
          <p:cNvGrpSpPr/>
          <p:nvPr/>
        </p:nvGrpSpPr>
        <p:grpSpPr>
          <a:xfrm>
            <a:off x="8267392" y="3231066"/>
            <a:ext cx="1105976" cy="133969"/>
            <a:chOff x="8183182" y="663852"/>
            <a:chExt cx="1475028" cy="178673"/>
          </a:xfrm>
        </p:grpSpPr>
        <p:grpSp>
          <p:nvGrpSpPr>
            <p:cNvPr id="2502" name="Google Shape;2502;p28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2503" name="Google Shape;2503;p28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4" name="Google Shape;2504;p28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5" name="Google Shape;2505;p28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6" name="Google Shape;2506;p28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7" name="Google Shape;2507;p28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8" name="Google Shape;2508;p28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9" name="Google Shape;2509;p28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0" name="Google Shape;2510;p28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1" name="Google Shape;2511;p28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2" name="Google Shape;2512;p28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13" name="Google Shape;2513;p28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2514" name="Google Shape;2514;p28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5" name="Google Shape;2515;p28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6" name="Google Shape;2516;p28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7" name="Google Shape;2517;p28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8" name="Google Shape;2518;p28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9" name="Google Shape;2519;p28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0" name="Google Shape;2520;p28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1" name="Google Shape;2521;p28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2" name="Google Shape;2522;p28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3" name="Google Shape;2523;p28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524" name="Google Shape;2524;p28"/>
          <p:cNvGrpSpPr/>
          <p:nvPr/>
        </p:nvGrpSpPr>
        <p:grpSpPr>
          <a:xfrm flipH="1">
            <a:off x="4834557" y="-107958"/>
            <a:ext cx="1520982" cy="302065"/>
            <a:chOff x="5642557" y="-150670"/>
            <a:chExt cx="1520982" cy="302065"/>
          </a:xfrm>
        </p:grpSpPr>
        <p:sp>
          <p:nvSpPr>
            <p:cNvPr id="2525" name="Google Shape;2525;p28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6" name="Google Shape;2526;p28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7" name="Google Shape;2527;p28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8" name="Google Shape;2528;p28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9" name="Google Shape;2529;p28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30" name="Google Shape;2530;p28"/>
          <p:cNvGrpSpPr/>
          <p:nvPr/>
        </p:nvGrpSpPr>
        <p:grpSpPr>
          <a:xfrm>
            <a:off x="635870" y="-1455296"/>
            <a:ext cx="347400" cy="2297800"/>
            <a:chOff x="6420895" y="-1455296"/>
            <a:chExt cx="347400" cy="2297800"/>
          </a:xfrm>
        </p:grpSpPr>
        <p:sp>
          <p:nvSpPr>
            <p:cNvPr id="2531" name="Google Shape;2531;p28"/>
            <p:cNvSpPr/>
            <p:nvPr/>
          </p:nvSpPr>
          <p:spPr>
            <a:xfrm rot="5400000">
              <a:off x="5457595" y="-491996"/>
              <a:ext cx="1994700" cy="681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2" name="Google Shape;2532;p28"/>
            <p:cNvSpPr/>
            <p:nvPr/>
          </p:nvSpPr>
          <p:spPr>
            <a:xfrm rot="5400000">
              <a:off x="5736895" y="-188896"/>
              <a:ext cx="1994700" cy="681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33" name="Google Shape;2533;p28"/>
          <p:cNvSpPr/>
          <p:nvPr/>
        </p:nvSpPr>
        <p:spPr>
          <a:xfrm rot="-5400000">
            <a:off x="348812" y="4207689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34" name="Google Shape;2534;p28"/>
          <p:cNvGrpSpPr/>
          <p:nvPr/>
        </p:nvGrpSpPr>
        <p:grpSpPr>
          <a:xfrm>
            <a:off x="333809" y="4164674"/>
            <a:ext cx="302065" cy="1520982"/>
            <a:chOff x="-108754" y="2690919"/>
            <a:chExt cx="302065" cy="1520982"/>
          </a:xfrm>
        </p:grpSpPr>
        <p:sp>
          <p:nvSpPr>
            <p:cNvPr id="2535" name="Google Shape;2535;p28"/>
            <p:cNvSpPr/>
            <p:nvPr/>
          </p:nvSpPr>
          <p:spPr>
            <a:xfrm>
              <a:off x="-62388" y="2782841"/>
              <a:ext cx="209364" cy="1335580"/>
            </a:xfrm>
            <a:custGeom>
              <a:rect b="b" l="l" r="r" t="t"/>
              <a:pathLst>
                <a:path extrusionOk="0" fill="none" h="42862" w="6719">
                  <a:moveTo>
                    <a:pt x="0" y="42862"/>
                  </a:moveTo>
                  <a:lnTo>
                    <a:pt x="0" y="23799"/>
                  </a:lnTo>
                  <a:lnTo>
                    <a:pt x="6718" y="17056"/>
                  </a:lnTo>
                  <a:lnTo>
                    <a:pt x="6718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6" name="Google Shape;2536;p28"/>
            <p:cNvSpPr/>
            <p:nvPr/>
          </p:nvSpPr>
          <p:spPr>
            <a:xfrm>
              <a:off x="101358" y="2690919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1"/>
                  </a:moveTo>
                  <a:cubicBezTo>
                    <a:pt x="2281" y="1"/>
                    <a:pt x="2951" y="645"/>
                    <a:pt x="2951" y="1463"/>
                  </a:cubicBezTo>
                  <a:cubicBezTo>
                    <a:pt x="2951" y="2281"/>
                    <a:pt x="2281" y="2951"/>
                    <a:pt x="1463" y="2951"/>
                  </a:cubicBezTo>
                  <a:cubicBezTo>
                    <a:pt x="645" y="2951"/>
                    <a:pt x="1" y="2281"/>
                    <a:pt x="1" y="1463"/>
                  </a:cubicBezTo>
                  <a:cubicBezTo>
                    <a:pt x="1" y="645"/>
                    <a:pt x="645" y="1"/>
                    <a:pt x="1463" y="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7" name="Google Shape;2537;p28"/>
            <p:cNvSpPr/>
            <p:nvPr/>
          </p:nvSpPr>
          <p:spPr>
            <a:xfrm>
              <a:off x="125320" y="2714881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4" y="0"/>
                  </a:moveTo>
                  <a:cubicBezTo>
                    <a:pt x="322" y="0"/>
                    <a:pt x="0" y="322"/>
                    <a:pt x="0" y="694"/>
                  </a:cubicBezTo>
                  <a:cubicBezTo>
                    <a:pt x="0" y="1091"/>
                    <a:pt x="322" y="1388"/>
                    <a:pt x="694" y="1388"/>
                  </a:cubicBezTo>
                  <a:cubicBezTo>
                    <a:pt x="1091" y="1388"/>
                    <a:pt x="1388" y="1091"/>
                    <a:pt x="1388" y="694"/>
                  </a:cubicBezTo>
                  <a:cubicBezTo>
                    <a:pt x="1388" y="322"/>
                    <a:pt x="1091" y="0"/>
                    <a:pt x="6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8" name="Google Shape;2538;p28"/>
            <p:cNvSpPr/>
            <p:nvPr/>
          </p:nvSpPr>
          <p:spPr>
            <a:xfrm>
              <a:off x="-108754" y="4119948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88" y="0"/>
                  </a:moveTo>
                  <a:cubicBezTo>
                    <a:pt x="2306" y="0"/>
                    <a:pt x="2951" y="670"/>
                    <a:pt x="2951" y="1463"/>
                  </a:cubicBezTo>
                  <a:cubicBezTo>
                    <a:pt x="2951" y="2281"/>
                    <a:pt x="2306" y="2950"/>
                    <a:pt x="1488" y="2950"/>
                  </a:cubicBezTo>
                  <a:cubicBezTo>
                    <a:pt x="670" y="2950"/>
                    <a:pt x="1" y="2281"/>
                    <a:pt x="1" y="1463"/>
                  </a:cubicBezTo>
                  <a:cubicBezTo>
                    <a:pt x="1" y="670"/>
                    <a:pt x="670" y="0"/>
                    <a:pt x="1488" y="0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9" name="Google Shape;2539;p28"/>
            <p:cNvSpPr/>
            <p:nvPr/>
          </p:nvSpPr>
          <p:spPr>
            <a:xfrm>
              <a:off x="-84013" y="4144658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40" name="Google Shape;2540;p28"/>
          <p:cNvGrpSpPr/>
          <p:nvPr/>
        </p:nvGrpSpPr>
        <p:grpSpPr>
          <a:xfrm>
            <a:off x="8490114" y="2144503"/>
            <a:ext cx="883262" cy="242091"/>
            <a:chOff x="2300350" y="2601250"/>
            <a:chExt cx="2275275" cy="623625"/>
          </a:xfrm>
        </p:grpSpPr>
        <p:sp>
          <p:nvSpPr>
            <p:cNvPr id="2541" name="Google Shape;2541;p28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2" name="Google Shape;2542;p28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3" name="Google Shape;2543;p28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4" name="Google Shape;2544;p28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5" name="Google Shape;2545;p28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6" name="Google Shape;2546;p28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LANK_12">
    <p:spTree>
      <p:nvGrpSpPr>
        <p:cNvPr id="2547" name="Shape 2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48" name="Google Shape;2548;p29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2549" name="Google Shape;2549;p29"/>
            <p:cNvSpPr/>
            <p:nvPr/>
          </p:nvSpPr>
          <p:spPr>
            <a:xfrm>
              <a:off x="597550" y="4893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0" name="Google Shape;2550;p29"/>
            <p:cNvSpPr/>
            <p:nvPr/>
          </p:nvSpPr>
          <p:spPr>
            <a:xfrm>
              <a:off x="597550" y="4780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1" name="Google Shape;2551;p29"/>
            <p:cNvSpPr/>
            <p:nvPr/>
          </p:nvSpPr>
          <p:spPr>
            <a:xfrm>
              <a:off x="597550" y="46671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2" name="Google Shape;2552;p29"/>
            <p:cNvSpPr/>
            <p:nvPr/>
          </p:nvSpPr>
          <p:spPr>
            <a:xfrm>
              <a:off x="597550" y="4553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3" name="Google Shape;2553;p29"/>
            <p:cNvSpPr/>
            <p:nvPr/>
          </p:nvSpPr>
          <p:spPr>
            <a:xfrm>
              <a:off x="597550" y="4441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4" name="Google Shape;2554;p29"/>
            <p:cNvSpPr/>
            <p:nvPr/>
          </p:nvSpPr>
          <p:spPr>
            <a:xfrm>
              <a:off x="597550" y="4328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5" name="Google Shape;2555;p29"/>
            <p:cNvSpPr/>
            <p:nvPr/>
          </p:nvSpPr>
          <p:spPr>
            <a:xfrm>
              <a:off x="597550" y="42150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6" name="Google Shape;2556;p29"/>
            <p:cNvSpPr/>
            <p:nvPr/>
          </p:nvSpPr>
          <p:spPr>
            <a:xfrm>
              <a:off x="597550" y="4101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7" name="Google Shape;2557;p29"/>
            <p:cNvSpPr/>
            <p:nvPr/>
          </p:nvSpPr>
          <p:spPr>
            <a:xfrm>
              <a:off x="597550" y="3988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8" name="Google Shape;2558;p29"/>
            <p:cNvSpPr/>
            <p:nvPr/>
          </p:nvSpPr>
          <p:spPr>
            <a:xfrm>
              <a:off x="597550" y="3875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9" name="Google Shape;2559;p29"/>
            <p:cNvSpPr/>
            <p:nvPr/>
          </p:nvSpPr>
          <p:spPr>
            <a:xfrm>
              <a:off x="597550" y="3762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0" name="Google Shape;2560;p29"/>
            <p:cNvSpPr/>
            <p:nvPr/>
          </p:nvSpPr>
          <p:spPr>
            <a:xfrm>
              <a:off x="597550" y="36496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1" name="Google Shape;2561;p29"/>
            <p:cNvSpPr/>
            <p:nvPr/>
          </p:nvSpPr>
          <p:spPr>
            <a:xfrm>
              <a:off x="597550" y="35364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2" name="Google Shape;2562;p29"/>
            <p:cNvSpPr/>
            <p:nvPr/>
          </p:nvSpPr>
          <p:spPr>
            <a:xfrm>
              <a:off x="597550" y="34232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3" name="Google Shape;2563;p29"/>
            <p:cNvSpPr/>
            <p:nvPr/>
          </p:nvSpPr>
          <p:spPr>
            <a:xfrm>
              <a:off x="597550" y="33100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4" name="Google Shape;2564;p29"/>
            <p:cNvSpPr/>
            <p:nvPr/>
          </p:nvSpPr>
          <p:spPr>
            <a:xfrm>
              <a:off x="597550" y="31967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5" name="Google Shape;2565;p29"/>
            <p:cNvSpPr/>
            <p:nvPr/>
          </p:nvSpPr>
          <p:spPr>
            <a:xfrm>
              <a:off x="597550" y="30835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6" name="Google Shape;2566;p29"/>
            <p:cNvSpPr/>
            <p:nvPr/>
          </p:nvSpPr>
          <p:spPr>
            <a:xfrm>
              <a:off x="597550" y="29703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7" name="Google Shape;2567;p29"/>
            <p:cNvSpPr/>
            <p:nvPr/>
          </p:nvSpPr>
          <p:spPr>
            <a:xfrm>
              <a:off x="597550" y="28578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8" name="Google Shape;2568;p29"/>
            <p:cNvSpPr/>
            <p:nvPr/>
          </p:nvSpPr>
          <p:spPr>
            <a:xfrm>
              <a:off x="597550" y="27446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9" name="Google Shape;2569;p29"/>
            <p:cNvSpPr/>
            <p:nvPr/>
          </p:nvSpPr>
          <p:spPr>
            <a:xfrm>
              <a:off x="597550" y="263140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0" name="Google Shape;2570;p29"/>
            <p:cNvSpPr/>
            <p:nvPr/>
          </p:nvSpPr>
          <p:spPr>
            <a:xfrm>
              <a:off x="597550" y="251817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1" name="Google Shape;2571;p29"/>
            <p:cNvSpPr/>
            <p:nvPr/>
          </p:nvSpPr>
          <p:spPr>
            <a:xfrm>
              <a:off x="597550" y="24049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2" name="Google Shape;2572;p29"/>
            <p:cNvSpPr/>
            <p:nvPr/>
          </p:nvSpPr>
          <p:spPr>
            <a:xfrm>
              <a:off x="597550" y="22917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3" name="Google Shape;2573;p29"/>
            <p:cNvSpPr/>
            <p:nvPr/>
          </p:nvSpPr>
          <p:spPr>
            <a:xfrm>
              <a:off x="597550" y="21792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4" name="Google Shape;2574;p29"/>
            <p:cNvSpPr/>
            <p:nvPr/>
          </p:nvSpPr>
          <p:spPr>
            <a:xfrm>
              <a:off x="597550" y="20660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5" name="Google Shape;2575;p29"/>
            <p:cNvSpPr/>
            <p:nvPr/>
          </p:nvSpPr>
          <p:spPr>
            <a:xfrm>
              <a:off x="597550" y="19528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6" name="Google Shape;2576;p29"/>
            <p:cNvSpPr/>
            <p:nvPr/>
          </p:nvSpPr>
          <p:spPr>
            <a:xfrm>
              <a:off x="597550" y="1839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7" name="Google Shape;2577;p29"/>
            <p:cNvSpPr/>
            <p:nvPr/>
          </p:nvSpPr>
          <p:spPr>
            <a:xfrm>
              <a:off x="597550" y="1726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8" name="Google Shape;2578;p29"/>
            <p:cNvSpPr/>
            <p:nvPr/>
          </p:nvSpPr>
          <p:spPr>
            <a:xfrm>
              <a:off x="597550" y="16131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9" name="Google Shape;2579;p29"/>
            <p:cNvSpPr/>
            <p:nvPr/>
          </p:nvSpPr>
          <p:spPr>
            <a:xfrm>
              <a:off x="597550" y="1499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0" name="Google Shape;2580;p29"/>
            <p:cNvSpPr/>
            <p:nvPr/>
          </p:nvSpPr>
          <p:spPr>
            <a:xfrm>
              <a:off x="597550" y="1387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1" name="Google Shape;2581;p29"/>
            <p:cNvSpPr/>
            <p:nvPr/>
          </p:nvSpPr>
          <p:spPr>
            <a:xfrm>
              <a:off x="597550" y="1274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2" name="Google Shape;2582;p29"/>
            <p:cNvSpPr/>
            <p:nvPr/>
          </p:nvSpPr>
          <p:spPr>
            <a:xfrm>
              <a:off x="597550" y="11610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3" name="Google Shape;2583;p29"/>
            <p:cNvSpPr/>
            <p:nvPr/>
          </p:nvSpPr>
          <p:spPr>
            <a:xfrm>
              <a:off x="597550" y="1047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4" name="Google Shape;2584;p29"/>
            <p:cNvSpPr/>
            <p:nvPr/>
          </p:nvSpPr>
          <p:spPr>
            <a:xfrm>
              <a:off x="597550" y="934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5" name="Google Shape;2585;p29"/>
            <p:cNvSpPr/>
            <p:nvPr/>
          </p:nvSpPr>
          <p:spPr>
            <a:xfrm>
              <a:off x="597550" y="821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6" name="Google Shape;2586;p29"/>
            <p:cNvSpPr/>
            <p:nvPr/>
          </p:nvSpPr>
          <p:spPr>
            <a:xfrm>
              <a:off x="597550" y="708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87" name="Google Shape;2587;p29"/>
          <p:cNvGrpSpPr/>
          <p:nvPr/>
        </p:nvGrpSpPr>
        <p:grpSpPr>
          <a:xfrm rot="5400000">
            <a:off x="85100" y="782825"/>
            <a:ext cx="98902" cy="553090"/>
            <a:chOff x="4898850" y="4820550"/>
            <a:chExt cx="98902" cy="553090"/>
          </a:xfrm>
        </p:grpSpPr>
        <p:sp>
          <p:nvSpPr>
            <p:cNvPr id="2588" name="Google Shape;2588;p29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9" name="Google Shape;2589;p29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0" name="Google Shape;2590;p29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1" name="Google Shape;2591;p29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2" name="Google Shape;2592;p29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93" name="Google Shape;2593;p29"/>
          <p:cNvGrpSpPr/>
          <p:nvPr/>
        </p:nvGrpSpPr>
        <p:grpSpPr>
          <a:xfrm>
            <a:off x="-1414555" y="1991929"/>
            <a:ext cx="2297800" cy="347400"/>
            <a:chOff x="-1414555" y="3058729"/>
            <a:chExt cx="2297800" cy="347400"/>
          </a:xfrm>
        </p:grpSpPr>
        <p:sp>
          <p:nvSpPr>
            <p:cNvPr id="2594" name="Google Shape;2594;p29"/>
            <p:cNvSpPr/>
            <p:nvPr/>
          </p:nvSpPr>
          <p:spPr>
            <a:xfrm>
              <a:off x="-1414555" y="3338029"/>
              <a:ext cx="1994700" cy="681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5" name="Google Shape;2595;p29"/>
            <p:cNvSpPr/>
            <p:nvPr/>
          </p:nvSpPr>
          <p:spPr>
            <a:xfrm>
              <a:off x="-1111455" y="3058729"/>
              <a:ext cx="1994700" cy="681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96" name="Google Shape;2596;p29"/>
          <p:cNvGrpSpPr/>
          <p:nvPr/>
        </p:nvGrpSpPr>
        <p:grpSpPr>
          <a:xfrm flipH="1">
            <a:off x="-799254" y="3300805"/>
            <a:ext cx="1823016" cy="196994"/>
            <a:chOff x="7857346" y="4002005"/>
            <a:chExt cx="1823016" cy="196994"/>
          </a:xfrm>
        </p:grpSpPr>
        <p:sp>
          <p:nvSpPr>
            <p:cNvPr id="2597" name="Google Shape;2597;p29"/>
            <p:cNvSpPr/>
            <p:nvPr/>
          </p:nvSpPr>
          <p:spPr>
            <a:xfrm>
              <a:off x="7956216" y="4048371"/>
              <a:ext cx="1724145" cy="150627"/>
            </a:xfrm>
            <a:custGeom>
              <a:rect b="b" l="l" r="r" t="t"/>
              <a:pathLst>
                <a:path extrusionOk="0" fill="none" h="4834" w="55332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8" name="Google Shape;2598;p29"/>
            <p:cNvSpPr/>
            <p:nvPr/>
          </p:nvSpPr>
          <p:spPr>
            <a:xfrm>
              <a:off x="7857346" y="400200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9" name="Google Shape;2599;p29"/>
            <p:cNvSpPr/>
            <p:nvPr/>
          </p:nvSpPr>
          <p:spPr>
            <a:xfrm>
              <a:off x="7882087" y="4026715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00" name="Google Shape;2600;p29"/>
          <p:cNvSpPr/>
          <p:nvPr/>
        </p:nvSpPr>
        <p:spPr>
          <a:xfrm rot="5400000">
            <a:off x="8204801" y="-349430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1" name="Google Shape;2601;p29"/>
          <p:cNvSpPr/>
          <p:nvPr/>
        </p:nvSpPr>
        <p:spPr>
          <a:xfrm rot="10800000">
            <a:off x="7736612" y="4392838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02" name="Google Shape;2602;p29"/>
          <p:cNvGrpSpPr/>
          <p:nvPr/>
        </p:nvGrpSpPr>
        <p:grpSpPr>
          <a:xfrm rot="5400000">
            <a:off x="8288664" y="2674962"/>
            <a:ext cx="883262" cy="242091"/>
            <a:chOff x="2300350" y="2601250"/>
            <a:chExt cx="2275275" cy="623625"/>
          </a:xfrm>
        </p:grpSpPr>
        <p:sp>
          <p:nvSpPr>
            <p:cNvPr id="2603" name="Google Shape;2603;p29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4" name="Google Shape;2604;p29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5" name="Google Shape;2605;p29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6" name="Google Shape;2606;p29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7" name="Google Shape;2607;p29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8" name="Google Shape;2608;p29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09" name="Google Shape;2609;p29"/>
          <p:cNvGrpSpPr/>
          <p:nvPr/>
        </p:nvGrpSpPr>
        <p:grpSpPr>
          <a:xfrm>
            <a:off x="8533046" y="-288388"/>
            <a:ext cx="302065" cy="1520982"/>
            <a:chOff x="-108754" y="2690919"/>
            <a:chExt cx="302065" cy="1520982"/>
          </a:xfrm>
        </p:grpSpPr>
        <p:sp>
          <p:nvSpPr>
            <p:cNvPr id="2610" name="Google Shape;2610;p29"/>
            <p:cNvSpPr/>
            <p:nvPr/>
          </p:nvSpPr>
          <p:spPr>
            <a:xfrm>
              <a:off x="-62388" y="2782841"/>
              <a:ext cx="209364" cy="1335580"/>
            </a:xfrm>
            <a:custGeom>
              <a:rect b="b" l="l" r="r" t="t"/>
              <a:pathLst>
                <a:path extrusionOk="0" fill="none" h="42862" w="6719">
                  <a:moveTo>
                    <a:pt x="0" y="42862"/>
                  </a:moveTo>
                  <a:lnTo>
                    <a:pt x="0" y="23799"/>
                  </a:lnTo>
                  <a:lnTo>
                    <a:pt x="6718" y="17056"/>
                  </a:lnTo>
                  <a:lnTo>
                    <a:pt x="6718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1" name="Google Shape;2611;p29"/>
            <p:cNvSpPr/>
            <p:nvPr/>
          </p:nvSpPr>
          <p:spPr>
            <a:xfrm>
              <a:off x="101358" y="2690919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1"/>
                  </a:moveTo>
                  <a:cubicBezTo>
                    <a:pt x="2281" y="1"/>
                    <a:pt x="2951" y="645"/>
                    <a:pt x="2951" y="1463"/>
                  </a:cubicBezTo>
                  <a:cubicBezTo>
                    <a:pt x="2951" y="2281"/>
                    <a:pt x="2281" y="2951"/>
                    <a:pt x="1463" y="2951"/>
                  </a:cubicBezTo>
                  <a:cubicBezTo>
                    <a:pt x="645" y="2951"/>
                    <a:pt x="1" y="2281"/>
                    <a:pt x="1" y="1463"/>
                  </a:cubicBezTo>
                  <a:cubicBezTo>
                    <a:pt x="1" y="645"/>
                    <a:pt x="645" y="1"/>
                    <a:pt x="1463" y="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2" name="Google Shape;2612;p29"/>
            <p:cNvSpPr/>
            <p:nvPr/>
          </p:nvSpPr>
          <p:spPr>
            <a:xfrm>
              <a:off x="125320" y="2714881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4" y="0"/>
                  </a:moveTo>
                  <a:cubicBezTo>
                    <a:pt x="322" y="0"/>
                    <a:pt x="0" y="322"/>
                    <a:pt x="0" y="694"/>
                  </a:cubicBezTo>
                  <a:cubicBezTo>
                    <a:pt x="0" y="1091"/>
                    <a:pt x="322" y="1388"/>
                    <a:pt x="694" y="1388"/>
                  </a:cubicBezTo>
                  <a:cubicBezTo>
                    <a:pt x="1091" y="1388"/>
                    <a:pt x="1388" y="1091"/>
                    <a:pt x="1388" y="694"/>
                  </a:cubicBezTo>
                  <a:cubicBezTo>
                    <a:pt x="1388" y="322"/>
                    <a:pt x="1091" y="0"/>
                    <a:pt x="6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3" name="Google Shape;2613;p29"/>
            <p:cNvSpPr/>
            <p:nvPr/>
          </p:nvSpPr>
          <p:spPr>
            <a:xfrm>
              <a:off x="-108754" y="4119948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88" y="0"/>
                  </a:moveTo>
                  <a:cubicBezTo>
                    <a:pt x="2306" y="0"/>
                    <a:pt x="2951" y="670"/>
                    <a:pt x="2951" y="1463"/>
                  </a:cubicBezTo>
                  <a:cubicBezTo>
                    <a:pt x="2951" y="2281"/>
                    <a:pt x="2306" y="2950"/>
                    <a:pt x="1488" y="2950"/>
                  </a:cubicBezTo>
                  <a:cubicBezTo>
                    <a:pt x="670" y="2950"/>
                    <a:pt x="1" y="2281"/>
                    <a:pt x="1" y="1463"/>
                  </a:cubicBezTo>
                  <a:cubicBezTo>
                    <a:pt x="1" y="670"/>
                    <a:pt x="670" y="0"/>
                    <a:pt x="1488" y="0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4" name="Google Shape;2614;p29"/>
            <p:cNvSpPr/>
            <p:nvPr/>
          </p:nvSpPr>
          <p:spPr>
            <a:xfrm>
              <a:off x="-84013" y="4144658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15" name="Google Shape;2615;p29"/>
          <p:cNvGrpSpPr/>
          <p:nvPr/>
        </p:nvGrpSpPr>
        <p:grpSpPr>
          <a:xfrm>
            <a:off x="1176957" y="-107958"/>
            <a:ext cx="1520982" cy="302065"/>
            <a:chOff x="5642557" y="-150670"/>
            <a:chExt cx="1520982" cy="302065"/>
          </a:xfrm>
        </p:grpSpPr>
        <p:sp>
          <p:nvSpPr>
            <p:cNvPr id="2616" name="Google Shape;2616;p29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7" name="Google Shape;2617;p29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8" name="Google Shape;2618;p29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9" name="Google Shape;2619;p29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0" name="Google Shape;2620;p29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21" name="Google Shape;2621;p29"/>
          <p:cNvGrpSpPr/>
          <p:nvPr/>
        </p:nvGrpSpPr>
        <p:grpSpPr>
          <a:xfrm>
            <a:off x="6420895" y="-1455296"/>
            <a:ext cx="347400" cy="2297800"/>
            <a:chOff x="6420895" y="-1455296"/>
            <a:chExt cx="347400" cy="2297800"/>
          </a:xfrm>
        </p:grpSpPr>
        <p:sp>
          <p:nvSpPr>
            <p:cNvPr id="2622" name="Google Shape;2622;p29"/>
            <p:cNvSpPr/>
            <p:nvPr/>
          </p:nvSpPr>
          <p:spPr>
            <a:xfrm rot="5400000">
              <a:off x="5457595" y="-491996"/>
              <a:ext cx="1994700" cy="681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3" name="Google Shape;2623;p29"/>
            <p:cNvSpPr/>
            <p:nvPr/>
          </p:nvSpPr>
          <p:spPr>
            <a:xfrm rot="5400000">
              <a:off x="5736895" y="-188896"/>
              <a:ext cx="1994700" cy="681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24" name="Google Shape;2624;p29"/>
          <p:cNvGrpSpPr/>
          <p:nvPr/>
        </p:nvGrpSpPr>
        <p:grpSpPr>
          <a:xfrm>
            <a:off x="-222733" y="4310689"/>
            <a:ext cx="1507157" cy="586800"/>
            <a:chOff x="-222733" y="4310689"/>
            <a:chExt cx="1507157" cy="586800"/>
          </a:xfrm>
        </p:grpSpPr>
        <p:sp>
          <p:nvSpPr>
            <p:cNvPr id="2625" name="Google Shape;2625;p29"/>
            <p:cNvSpPr/>
            <p:nvPr/>
          </p:nvSpPr>
          <p:spPr>
            <a:xfrm rot="-5400000">
              <a:off x="348812" y="3961876"/>
              <a:ext cx="586800" cy="1284425"/>
            </a:xfrm>
            <a:prstGeom prst="flowChartOffpageConnector">
              <a:avLst/>
            </a:prstGeom>
            <a:gradFill>
              <a:gsLst>
                <a:gs pos="0">
                  <a:schemeClr val="accent4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626" name="Google Shape;2626;p29"/>
            <p:cNvGrpSpPr/>
            <p:nvPr/>
          </p:nvGrpSpPr>
          <p:grpSpPr>
            <a:xfrm>
              <a:off x="-222733" y="4537116"/>
              <a:ext cx="1105976" cy="133969"/>
              <a:chOff x="8183182" y="663852"/>
              <a:chExt cx="1475028" cy="178673"/>
            </a:xfrm>
          </p:grpSpPr>
          <p:grpSp>
            <p:nvGrpSpPr>
              <p:cNvPr id="2627" name="Google Shape;2627;p29"/>
              <p:cNvGrpSpPr/>
              <p:nvPr/>
            </p:nvGrpSpPr>
            <p:grpSpPr>
              <a:xfrm>
                <a:off x="8183182" y="774425"/>
                <a:ext cx="1178025" cy="68100"/>
                <a:chOff x="2024450" y="204150"/>
                <a:chExt cx="1178025" cy="68100"/>
              </a:xfrm>
            </p:grpSpPr>
            <p:sp>
              <p:nvSpPr>
                <p:cNvPr id="2628" name="Google Shape;2628;p29"/>
                <p:cNvSpPr/>
                <p:nvPr/>
              </p:nvSpPr>
              <p:spPr>
                <a:xfrm>
                  <a:off x="20244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29" name="Google Shape;2629;p29"/>
                <p:cNvSpPr/>
                <p:nvPr/>
              </p:nvSpPr>
              <p:spPr>
                <a:xfrm>
                  <a:off x="21477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30" name="Google Shape;2630;p29"/>
                <p:cNvSpPr/>
                <p:nvPr/>
              </p:nvSpPr>
              <p:spPr>
                <a:xfrm>
                  <a:off x="227110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31" name="Google Shape;2631;p29"/>
                <p:cNvSpPr/>
                <p:nvPr/>
              </p:nvSpPr>
              <p:spPr>
                <a:xfrm>
                  <a:off x="239442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32" name="Google Shape;2632;p29"/>
                <p:cNvSpPr/>
                <p:nvPr/>
              </p:nvSpPr>
              <p:spPr>
                <a:xfrm>
                  <a:off x="25177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33" name="Google Shape;2633;p29"/>
                <p:cNvSpPr/>
                <p:nvPr/>
              </p:nvSpPr>
              <p:spPr>
                <a:xfrm>
                  <a:off x="26410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34" name="Google Shape;2634;p29"/>
                <p:cNvSpPr/>
                <p:nvPr/>
              </p:nvSpPr>
              <p:spPr>
                <a:xfrm>
                  <a:off x="276440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35" name="Google Shape;2635;p29"/>
                <p:cNvSpPr/>
                <p:nvPr/>
              </p:nvSpPr>
              <p:spPr>
                <a:xfrm>
                  <a:off x="288772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36" name="Google Shape;2636;p29"/>
                <p:cNvSpPr/>
                <p:nvPr/>
              </p:nvSpPr>
              <p:spPr>
                <a:xfrm>
                  <a:off x="30110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37" name="Google Shape;2637;p29"/>
                <p:cNvSpPr/>
                <p:nvPr/>
              </p:nvSpPr>
              <p:spPr>
                <a:xfrm>
                  <a:off x="31343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2638" name="Google Shape;2638;p29"/>
              <p:cNvGrpSpPr/>
              <p:nvPr/>
            </p:nvGrpSpPr>
            <p:grpSpPr>
              <a:xfrm>
                <a:off x="8480185" y="663852"/>
                <a:ext cx="1178025" cy="68100"/>
                <a:chOff x="2024450" y="204150"/>
                <a:chExt cx="1178025" cy="68100"/>
              </a:xfrm>
            </p:grpSpPr>
            <p:sp>
              <p:nvSpPr>
                <p:cNvPr id="2639" name="Google Shape;2639;p29"/>
                <p:cNvSpPr/>
                <p:nvPr/>
              </p:nvSpPr>
              <p:spPr>
                <a:xfrm>
                  <a:off x="20244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40" name="Google Shape;2640;p29"/>
                <p:cNvSpPr/>
                <p:nvPr/>
              </p:nvSpPr>
              <p:spPr>
                <a:xfrm>
                  <a:off x="21477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41" name="Google Shape;2641;p29"/>
                <p:cNvSpPr/>
                <p:nvPr/>
              </p:nvSpPr>
              <p:spPr>
                <a:xfrm>
                  <a:off x="227110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42" name="Google Shape;2642;p29"/>
                <p:cNvSpPr/>
                <p:nvPr/>
              </p:nvSpPr>
              <p:spPr>
                <a:xfrm>
                  <a:off x="239442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43" name="Google Shape;2643;p29"/>
                <p:cNvSpPr/>
                <p:nvPr/>
              </p:nvSpPr>
              <p:spPr>
                <a:xfrm>
                  <a:off x="25177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44" name="Google Shape;2644;p29"/>
                <p:cNvSpPr/>
                <p:nvPr/>
              </p:nvSpPr>
              <p:spPr>
                <a:xfrm>
                  <a:off x="26410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45" name="Google Shape;2645;p29"/>
                <p:cNvSpPr/>
                <p:nvPr/>
              </p:nvSpPr>
              <p:spPr>
                <a:xfrm>
                  <a:off x="276440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46" name="Google Shape;2646;p29"/>
                <p:cNvSpPr/>
                <p:nvPr/>
              </p:nvSpPr>
              <p:spPr>
                <a:xfrm>
                  <a:off x="288772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47" name="Google Shape;2647;p29"/>
                <p:cNvSpPr/>
                <p:nvPr/>
              </p:nvSpPr>
              <p:spPr>
                <a:xfrm>
                  <a:off x="30110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48" name="Google Shape;2648;p29"/>
                <p:cNvSpPr/>
                <p:nvPr/>
              </p:nvSpPr>
              <p:spPr>
                <a:xfrm>
                  <a:off x="31343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52" name="Shape 2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53" name="Google Shape;2653;p31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2654" name="Google Shape;2654;p31"/>
            <p:cNvSpPr/>
            <p:nvPr/>
          </p:nvSpPr>
          <p:spPr>
            <a:xfrm>
              <a:off x="597550" y="4893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5" name="Google Shape;2655;p31"/>
            <p:cNvSpPr/>
            <p:nvPr/>
          </p:nvSpPr>
          <p:spPr>
            <a:xfrm>
              <a:off x="597550" y="4780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6" name="Google Shape;2656;p31"/>
            <p:cNvSpPr/>
            <p:nvPr/>
          </p:nvSpPr>
          <p:spPr>
            <a:xfrm>
              <a:off x="597550" y="46671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7" name="Google Shape;2657;p31"/>
            <p:cNvSpPr/>
            <p:nvPr/>
          </p:nvSpPr>
          <p:spPr>
            <a:xfrm>
              <a:off x="597550" y="4553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8" name="Google Shape;2658;p31"/>
            <p:cNvSpPr/>
            <p:nvPr/>
          </p:nvSpPr>
          <p:spPr>
            <a:xfrm>
              <a:off x="597550" y="4441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9" name="Google Shape;2659;p31"/>
            <p:cNvSpPr/>
            <p:nvPr/>
          </p:nvSpPr>
          <p:spPr>
            <a:xfrm>
              <a:off x="597550" y="4328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0" name="Google Shape;2660;p31"/>
            <p:cNvSpPr/>
            <p:nvPr/>
          </p:nvSpPr>
          <p:spPr>
            <a:xfrm>
              <a:off x="597550" y="42150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1" name="Google Shape;2661;p31"/>
            <p:cNvSpPr/>
            <p:nvPr/>
          </p:nvSpPr>
          <p:spPr>
            <a:xfrm>
              <a:off x="597550" y="4101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2" name="Google Shape;2662;p31"/>
            <p:cNvSpPr/>
            <p:nvPr/>
          </p:nvSpPr>
          <p:spPr>
            <a:xfrm>
              <a:off x="597550" y="3988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3" name="Google Shape;2663;p31"/>
            <p:cNvSpPr/>
            <p:nvPr/>
          </p:nvSpPr>
          <p:spPr>
            <a:xfrm>
              <a:off x="597550" y="3875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4" name="Google Shape;2664;p31"/>
            <p:cNvSpPr/>
            <p:nvPr/>
          </p:nvSpPr>
          <p:spPr>
            <a:xfrm>
              <a:off x="597550" y="3762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5" name="Google Shape;2665;p31"/>
            <p:cNvSpPr/>
            <p:nvPr/>
          </p:nvSpPr>
          <p:spPr>
            <a:xfrm>
              <a:off x="597550" y="36496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6" name="Google Shape;2666;p31"/>
            <p:cNvSpPr/>
            <p:nvPr/>
          </p:nvSpPr>
          <p:spPr>
            <a:xfrm>
              <a:off x="597550" y="35364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7" name="Google Shape;2667;p31"/>
            <p:cNvSpPr/>
            <p:nvPr/>
          </p:nvSpPr>
          <p:spPr>
            <a:xfrm>
              <a:off x="597550" y="34232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8" name="Google Shape;2668;p31"/>
            <p:cNvSpPr/>
            <p:nvPr/>
          </p:nvSpPr>
          <p:spPr>
            <a:xfrm>
              <a:off x="597550" y="33100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9" name="Google Shape;2669;p31"/>
            <p:cNvSpPr/>
            <p:nvPr/>
          </p:nvSpPr>
          <p:spPr>
            <a:xfrm>
              <a:off x="597550" y="31967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0" name="Google Shape;2670;p31"/>
            <p:cNvSpPr/>
            <p:nvPr/>
          </p:nvSpPr>
          <p:spPr>
            <a:xfrm>
              <a:off x="597550" y="30835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1" name="Google Shape;2671;p31"/>
            <p:cNvSpPr/>
            <p:nvPr/>
          </p:nvSpPr>
          <p:spPr>
            <a:xfrm>
              <a:off x="597550" y="29703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2" name="Google Shape;2672;p31"/>
            <p:cNvSpPr/>
            <p:nvPr/>
          </p:nvSpPr>
          <p:spPr>
            <a:xfrm>
              <a:off x="597550" y="28578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3" name="Google Shape;2673;p31"/>
            <p:cNvSpPr/>
            <p:nvPr/>
          </p:nvSpPr>
          <p:spPr>
            <a:xfrm>
              <a:off x="597550" y="27446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4" name="Google Shape;2674;p31"/>
            <p:cNvSpPr/>
            <p:nvPr/>
          </p:nvSpPr>
          <p:spPr>
            <a:xfrm>
              <a:off x="597550" y="263140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5" name="Google Shape;2675;p31"/>
            <p:cNvSpPr/>
            <p:nvPr/>
          </p:nvSpPr>
          <p:spPr>
            <a:xfrm>
              <a:off x="597550" y="251817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6" name="Google Shape;2676;p31"/>
            <p:cNvSpPr/>
            <p:nvPr/>
          </p:nvSpPr>
          <p:spPr>
            <a:xfrm>
              <a:off x="597550" y="24049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7" name="Google Shape;2677;p31"/>
            <p:cNvSpPr/>
            <p:nvPr/>
          </p:nvSpPr>
          <p:spPr>
            <a:xfrm>
              <a:off x="597550" y="22917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8" name="Google Shape;2678;p31"/>
            <p:cNvSpPr/>
            <p:nvPr/>
          </p:nvSpPr>
          <p:spPr>
            <a:xfrm>
              <a:off x="597550" y="21792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9" name="Google Shape;2679;p31"/>
            <p:cNvSpPr/>
            <p:nvPr/>
          </p:nvSpPr>
          <p:spPr>
            <a:xfrm>
              <a:off x="597550" y="20660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0" name="Google Shape;2680;p31"/>
            <p:cNvSpPr/>
            <p:nvPr/>
          </p:nvSpPr>
          <p:spPr>
            <a:xfrm>
              <a:off x="597550" y="19528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1" name="Google Shape;2681;p31"/>
            <p:cNvSpPr/>
            <p:nvPr/>
          </p:nvSpPr>
          <p:spPr>
            <a:xfrm>
              <a:off x="597550" y="1839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2" name="Google Shape;2682;p31"/>
            <p:cNvSpPr/>
            <p:nvPr/>
          </p:nvSpPr>
          <p:spPr>
            <a:xfrm>
              <a:off x="597550" y="1726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3" name="Google Shape;2683;p31"/>
            <p:cNvSpPr/>
            <p:nvPr/>
          </p:nvSpPr>
          <p:spPr>
            <a:xfrm>
              <a:off x="597550" y="16131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4" name="Google Shape;2684;p31"/>
            <p:cNvSpPr/>
            <p:nvPr/>
          </p:nvSpPr>
          <p:spPr>
            <a:xfrm>
              <a:off x="597550" y="1499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5" name="Google Shape;2685;p31"/>
            <p:cNvSpPr/>
            <p:nvPr/>
          </p:nvSpPr>
          <p:spPr>
            <a:xfrm>
              <a:off x="597550" y="1387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6" name="Google Shape;2686;p31"/>
            <p:cNvSpPr/>
            <p:nvPr/>
          </p:nvSpPr>
          <p:spPr>
            <a:xfrm>
              <a:off x="597550" y="1274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7" name="Google Shape;2687;p31"/>
            <p:cNvSpPr/>
            <p:nvPr/>
          </p:nvSpPr>
          <p:spPr>
            <a:xfrm>
              <a:off x="597550" y="11610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8" name="Google Shape;2688;p31"/>
            <p:cNvSpPr/>
            <p:nvPr/>
          </p:nvSpPr>
          <p:spPr>
            <a:xfrm>
              <a:off x="597550" y="1047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9" name="Google Shape;2689;p31"/>
            <p:cNvSpPr/>
            <p:nvPr/>
          </p:nvSpPr>
          <p:spPr>
            <a:xfrm>
              <a:off x="597550" y="934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0" name="Google Shape;2690;p31"/>
            <p:cNvSpPr/>
            <p:nvPr/>
          </p:nvSpPr>
          <p:spPr>
            <a:xfrm>
              <a:off x="597550" y="821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1" name="Google Shape;2691;p31"/>
            <p:cNvSpPr/>
            <p:nvPr/>
          </p:nvSpPr>
          <p:spPr>
            <a:xfrm>
              <a:off x="597550" y="708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92" name="Google Shape;2692;p31"/>
          <p:cNvSpPr txBox="1"/>
          <p:nvPr>
            <p:ph type="ctrTitle"/>
          </p:nvPr>
        </p:nvSpPr>
        <p:spPr>
          <a:xfrm>
            <a:off x="1317600" y="1193625"/>
            <a:ext cx="6508800" cy="1724400"/>
          </a:xfrm>
          <a:prstGeom prst="rect">
            <a:avLst/>
          </a:prstGeom>
          <a:effectLst>
            <a:outerShdw blurRad="142875" rotWithShape="0" algn="bl">
              <a:schemeClr val="accent2">
                <a:alpha val="38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693" name="Google Shape;2693;p31"/>
          <p:cNvSpPr txBox="1"/>
          <p:nvPr>
            <p:ph idx="1" type="subTitle"/>
          </p:nvPr>
        </p:nvSpPr>
        <p:spPr>
          <a:xfrm>
            <a:off x="2298150" y="3376773"/>
            <a:ext cx="4547700" cy="30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grpSp>
        <p:nvGrpSpPr>
          <p:cNvPr id="2694" name="Google Shape;2694;p31"/>
          <p:cNvGrpSpPr/>
          <p:nvPr/>
        </p:nvGrpSpPr>
        <p:grpSpPr>
          <a:xfrm>
            <a:off x="-11" y="606814"/>
            <a:ext cx="1284435" cy="586800"/>
            <a:chOff x="-11" y="606814"/>
            <a:chExt cx="1284435" cy="586800"/>
          </a:xfrm>
        </p:grpSpPr>
        <p:sp>
          <p:nvSpPr>
            <p:cNvPr id="2695" name="Google Shape;2695;p31"/>
            <p:cNvSpPr/>
            <p:nvPr/>
          </p:nvSpPr>
          <p:spPr>
            <a:xfrm rot="-5400000">
              <a:off x="348812" y="258001"/>
              <a:ext cx="586800" cy="1284425"/>
            </a:xfrm>
            <a:prstGeom prst="flowChartOffpageConnector">
              <a:avLst/>
            </a:prstGeom>
            <a:gradFill>
              <a:gsLst>
                <a:gs pos="0">
                  <a:schemeClr val="accent4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696" name="Google Shape;2696;p31"/>
            <p:cNvGrpSpPr/>
            <p:nvPr/>
          </p:nvGrpSpPr>
          <p:grpSpPr>
            <a:xfrm rot="10800000">
              <a:off x="-11" y="779178"/>
              <a:ext cx="883262" cy="242091"/>
              <a:chOff x="2300350" y="2601250"/>
              <a:chExt cx="2275275" cy="623625"/>
            </a:xfrm>
          </p:grpSpPr>
          <p:sp>
            <p:nvSpPr>
              <p:cNvPr id="2697" name="Google Shape;2697;p31"/>
              <p:cNvSpPr/>
              <p:nvPr/>
            </p:nvSpPr>
            <p:spPr>
              <a:xfrm>
                <a:off x="2300350" y="2601250"/>
                <a:ext cx="392100" cy="623625"/>
              </a:xfrm>
              <a:custGeom>
                <a:rect b="b" l="l" r="r" t="t"/>
                <a:pathLst>
                  <a:path extrusionOk="0" h="24945" w="15684">
                    <a:moveTo>
                      <a:pt x="12720" y="0"/>
                    </a:moveTo>
                    <a:cubicBezTo>
                      <a:pt x="13337" y="0"/>
                      <a:pt x="14078" y="247"/>
                      <a:pt x="14572" y="741"/>
                    </a:cubicBezTo>
                    <a:cubicBezTo>
                      <a:pt x="15684" y="1852"/>
                      <a:pt x="15684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684" y="21240"/>
                      <a:pt x="15684" y="22845"/>
                      <a:pt x="14572" y="23957"/>
                    </a:cubicBezTo>
                    <a:cubicBezTo>
                      <a:pt x="13584" y="24944"/>
                      <a:pt x="11855" y="24944"/>
                      <a:pt x="10744" y="23957"/>
                    </a:cubicBezTo>
                    <a:lnTo>
                      <a:pt x="1112" y="14325"/>
                    </a:lnTo>
                    <a:cubicBezTo>
                      <a:pt x="1" y="13213"/>
                      <a:pt x="1" y="11484"/>
                      <a:pt x="1112" y="10496"/>
                    </a:cubicBezTo>
                    <a:lnTo>
                      <a:pt x="10744" y="741"/>
                    </a:lnTo>
                    <a:cubicBezTo>
                      <a:pt x="11361" y="247"/>
                      <a:pt x="11979" y="0"/>
                      <a:pt x="1272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8" name="Google Shape;2698;p31"/>
              <p:cNvSpPr/>
              <p:nvPr/>
            </p:nvSpPr>
            <p:spPr>
              <a:xfrm>
                <a:off x="2680075" y="2601250"/>
                <a:ext cx="389025" cy="623625"/>
              </a:xfrm>
              <a:custGeom>
                <a:rect b="b" l="l" r="r" t="t"/>
                <a:pathLst>
                  <a:path extrusionOk="0" h="24945" w="15561">
                    <a:moveTo>
                      <a:pt x="12596" y="0"/>
                    </a:moveTo>
                    <a:cubicBezTo>
                      <a:pt x="13337" y="0"/>
                      <a:pt x="13955" y="247"/>
                      <a:pt x="14449" y="741"/>
                    </a:cubicBezTo>
                    <a:cubicBezTo>
                      <a:pt x="15560" y="1852"/>
                      <a:pt x="15560" y="3581"/>
                      <a:pt x="14449" y="4569"/>
                    </a:cubicBezTo>
                    <a:lnTo>
                      <a:pt x="6669" y="12349"/>
                    </a:lnTo>
                    <a:lnTo>
                      <a:pt x="14449" y="20128"/>
                    </a:lnTo>
                    <a:cubicBezTo>
                      <a:pt x="15560" y="21240"/>
                      <a:pt x="15560" y="22845"/>
                      <a:pt x="14449" y="23957"/>
                    </a:cubicBezTo>
                    <a:cubicBezTo>
                      <a:pt x="13461" y="24944"/>
                      <a:pt x="11732" y="24944"/>
                      <a:pt x="10621" y="23957"/>
                    </a:cubicBezTo>
                    <a:lnTo>
                      <a:pt x="988" y="14325"/>
                    </a:lnTo>
                    <a:cubicBezTo>
                      <a:pt x="1" y="13213"/>
                      <a:pt x="1" y="11484"/>
                      <a:pt x="988" y="10496"/>
                    </a:cubicBezTo>
                    <a:lnTo>
                      <a:pt x="10621" y="741"/>
                    </a:lnTo>
                    <a:cubicBezTo>
                      <a:pt x="11238" y="247"/>
                      <a:pt x="11855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9" name="Google Shape;2699;p31"/>
              <p:cNvSpPr/>
              <p:nvPr/>
            </p:nvSpPr>
            <p:spPr>
              <a:xfrm>
                <a:off x="3056725" y="2601250"/>
                <a:ext cx="389000" cy="623625"/>
              </a:xfrm>
              <a:custGeom>
                <a:rect b="b" l="l" r="r" t="t"/>
                <a:pathLst>
                  <a:path extrusionOk="0" h="24945" w="15560">
                    <a:moveTo>
                      <a:pt x="12596" y="0"/>
                    </a:moveTo>
                    <a:cubicBezTo>
                      <a:pt x="13337" y="0"/>
                      <a:pt x="13954" y="247"/>
                      <a:pt x="14448" y="741"/>
                    </a:cubicBezTo>
                    <a:cubicBezTo>
                      <a:pt x="15559" y="1852"/>
                      <a:pt x="15559" y="3581"/>
                      <a:pt x="14448" y="4569"/>
                    </a:cubicBezTo>
                    <a:lnTo>
                      <a:pt x="6792" y="12349"/>
                    </a:lnTo>
                    <a:lnTo>
                      <a:pt x="14448" y="20128"/>
                    </a:lnTo>
                    <a:cubicBezTo>
                      <a:pt x="15559" y="21240"/>
                      <a:pt x="15559" y="22845"/>
                      <a:pt x="14448" y="23957"/>
                    </a:cubicBezTo>
                    <a:cubicBezTo>
                      <a:pt x="13460" y="24944"/>
                      <a:pt x="11731" y="24944"/>
                      <a:pt x="10743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3" y="741"/>
                    </a:lnTo>
                    <a:cubicBezTo>
                      <a:pt x="11237" y="247"/>
                      <a:pt x="11855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00" name="Google Shape;2700;p31"/>
              <p:cNvSpPr/>
              <p:nvPr/>
            </p:nvSpPr>
            <p:spPr>
              <a:xfrm>
                <a:off x="3433350" y="2601250"/>
                <a:ext cx="389000" cy="623625"/>
              </a:xfrm>
              <a:custGeom>
                <a:rect b="b" l="l" r="r" t="t"/>
                <a:pathLst>
                  <a:path extrusionOk="0" h="24945" w="15560">
                    <a:moveTo>
                      <a:pt x="12596" y="0"/>
                    </a:moveTo>
                    <a:cubicBezTo>
                      <a:pt x="13337" y="0"/>
                      <a:pt x="13955" y="247"/>
                      <a:pt x="14572" y="741"/>
                    </a:cubicBezTo>
                    <a:cubicBezTo>
                      <a:pt x="15560" y="1852"/>
                      <a:pt x="15560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60" y="21240"/>
                      <a:pt x="15560" y="22845"/>
                      <a:pt x="14572" y="23957"/>
                    </a:cubicBezTo>
                    <a:cubicBezTo>
                      <a:pt x="13461" y="24944"/>
                      <a:pt x="11732" y="24944"/>
                      <a:pt x="10744" y="23957"/>
                    </a:cubicBezTo>
                    <a:lnTo>
                      <a:pt x="988" y="14325"/>
                    </a:lnTo>
                    <a:cubicBezTo>
                      <a:pt x="1" y="13213"/>
                      <a:pt x="1" y="11484"/>
                      <a:pt x="988" y="10496"/>
                    </a:cubicBezTo>
                    <a:lnTo>
                      <a:pt x="10744" y="741"/>
                    </a:lnTo>
                    <a:cubicBezTo>
                      <a:pt x="11238" y="247"/>
                      <a:pt x="11979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01" name="Google Shape;2701;p31"/>
              <p:cNvSpPr/>
              <p:nvPr/>
            </p:nvSpPr>
            <p:spPr>
              <a:xfrm>
                <a:off x="3810000" y="2601250"/>
                <a:ext cx="389000" cy="623625"/>
              </a:xfrm>
              <a:custGeom>
                <a:rect b="b" l="l" r="r" t="t"/>
                <a:pathLst>
                  <a:path extrusionOk="0" h="24945" w="15560">
                    <a:moveTo>
                      <a:pt x="12596" y="0"/>
                    </a:moveTo>
                    <a:cubicBezTo>
                      <a:pt x="13337" y="0"/>
                      <a:pt x="13954" y="247"/>
                      <a:pt x="14572" y="741"/>
                    </a:cubicBezTo>
                    <a:cubicBezTo>
                      <a:pt x="15559" y="1852"/>
                      <a:pt x="15559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59" y="21240"/>
                      <a:pt x="15559" y="22845"/>
                      <a:pt x="14572" y="23957"/>
                    </a:cubicBezTo>
                    <a:cubicBezTo>
                      <a:pt x="13460" y="24944"/>
                      <a:pt x="11731" y="24944"/>
                      <a:pt x="10743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3" y="741"/>
                    </a:lnTo>
                    <a:cubicBezTo>
                      <a:pt x="11237" y="247"/>
                      <a:pt x="11978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02" name="Google Shape;2702;p31"/>
              <p:cNvSpPr/>
              <p:nvPr/>
            </p:nvSpPr>
            <p:spPr>
              <a:xfrm>
                <a:off x="4186625" y="2601250"/>
                <a:ext cx="389000" cy="623625"/>
              </a:xfrm>
              <a:custGeom>
                <a:rect b="b" l="l" r="r" t="t"/>
                <a:pathLst>
                  <a:path extrusionOk="0" h="24945" w="15560">
                    <a:moveTo>
                      <a:pt x="12596" y="0"/>
                    </a:moveTo>
                    <a:cubicBezTo>
                      <a:pt x="13337" y="0"/>
                      <a:pt x="13955" y="247"/>
                      <a:pt x="14572" y="741"/>
                    </a:cubicBezTo>
                    <a:cubicBezTo>
                      <a:pt x="15560" y="1852"/>
                      <a:pt x="15560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60" y="21240"/>
                      <a:pt x="15560" y="22845"/>
                      <a:pt x="14572" y="23957"/>
                    </a:cubicBezTo>
                    <a:cubicBezTo>
                      <a:pt x="13461" y="24944"/>
                      <a:pt x="11732" y="24944"/>
                      <a:pt x="10744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4" y="741"/>
                    </a:lnTo>
                    <a:cubicBezTo>
                      <a:pt x="11238" y="247"/>
                      <a:pt x="11979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703" name="Google Shape;2703;p31"/>
          <p:cNvGrpSpPr/>
          <p:nvPr/>
        </p:nvGrpSpPr>
        <p:grpSpPr>
          <a:xfrm rot="5400000">
            <a:off x="85100" y="1849625"/>
            <a:ext cx="98902" cy="553090"/>
            <a:chOff x="4898850" y="4820550"/>
            <a:chExt cx="98902" cy="553090"/>
          </a:xfrm>
        </p:grpSpPr>
        <p:sp>
          <p:nvSpPr>
            <p:cNvPr id="2704" name="Google Shape;2704;p31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5" name="Google Shape;2705;p31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6" name="Google Shape;2706;p31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7" name="Google Shape;2707;p31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8" name="Google Shape;2708;p31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09" name="Google Shape;2709;p31"/>
          <p:cNvGrpSpPr/>
          <p:nvPr/>
        </p:nvGrpSpPr>
        <p:grpSpPr>
          <a:xfrm>
            <a:off x="-1414555" y="3058729"/>
            <a:ext cx="2297800" cy="347400"/>
            <a:chOff x="-1414555" y="3058729"/>
            <a:chExt cx="2297800" cy="347400"/>
          </a:xfrm>
        </p:grpSpPr>
        <p:sp>
          <p:nvSpPr>
            <p:cNvPr id="2710" name="Google Shape;2710;p31"/>
            <p:cNvSpPr/>
            <p:nvPr/>
          </p:nvSpPr>
          <p:spPr>
            <a:xfrm>
              <a:off x="-1414555" y="3338029"/>
              <a:ext cx="1994700" cy="681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1" name="Google Shape;2711;p31"/>
            <p:cNvSpPr/>
            <p:nvPr/>
          </p:nvSpPr>
          <p:spPr>
            <a:xfrm>
              <a:off x="-1111455" y="3058729"/>
              <a:ext cx="1994700" cy="681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12" name="Google Shape;2712;p31"/>
          <p:cNvGrpSpPr/>
          <p:nvPr/>
        </p:nvGrpSpPr>
        <p:grpSpPr>
          <a:xfrm flipH="1">
            <a:off x="-799254" y="4139005"/>
            <a:ext cx="1823016" cy="196994"/>
            <a:chOff x="7857346" y="4002005"/>
            <a:chExt cx="1823016" cy="196994"/>
          </a:xfrm>
        </p:grpSpPr>
        <p:sp>
          <p:nvSpPr>
            <p:cNvPr id="2713" name="Google Shape;2713;p31"/>
            <p:cNvSpPr/>
            <p:nvPr/>
          </p:nvSpPr>
          <p:spPr>
            <a:xfrm>
              <a:off x="7956216" y="4048371"/>
              <a:ext cx="1724145" cy="150627"/>
            </a:xfrm>
            <a:custGeom>
              <a:rect b="b" l="l" r="r" t="t"/>
              <a:pathLst>
                <a:path extrusionOk="0" fill="none" h="4834" w="55332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4" name="Google Shape;2714;p31"/>
            <p:cNvSpPr/>
            <p:nvPr/>
          </p:nvSpPr>
          <p:spPr>
            <a:xfrm>
              <a:off x="7857346" y="400200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5" name="Google Shape;2715;p31"/>
            <p:cNvSpPr/>
            <p:nvPr/>
          </p:nvSpPr>
          <p:spPr>
            <a:xfrm>
              <a:off x="7882087" y="4026715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16" name="Google Shape;2716;p31"/>
          <p:cNvSpPr/>
          <p:nvPr/>
        </p:nvSpPr>
        <p:spPr>
          <a:xfrm rot="10800000">
            <a:off x="8027645" y="2478979"/>
            <a:ext cx="1994700" cy="68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7" name="Google Shape;2717;p31"/>
          <p:cNvSpPr/>
          <p:nvPr/>
        </p:nvSpPr>
        <p:spPr>
          <a:xfrm rot="10800000">
            <a:off x="8557211" y="3859075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8" name="Google Shape;2718;p31"/>
          <p:cNvSpPr/>
          <p:nvPr/>
        </p:nvSpPr>
        <p:spPr>
          <a:xfrm rot="5400000">
            <a:off x="8206162" y="-3488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19" name="Google Shape;2719;p31"/>
          <p:cNvGrpSpPr/>
          <p:nvPr/>
        </p:nvGrpSpPr>
        <p:grpSpPr>
          <a:xfrm>
            <a:off x="7812807" y="997962"/>
            <a:ext cx="1520982" cy="302065"/>
            <a:chOff x="5642557" y="-150670"/>
            <a:chExt cx="1520982" cy="302065"/>
          </a:xfrm>
        </p:grpSpPr>
        <p:sp>
          <p:nvSpPr>
            <p:cNvPr id="2720" name="Google Shape;2720;p31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1" name="Google Shape;2721;p31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2" name="Google Shape;2722;p31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3" name="Google Shape;2723;p31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4" name="Google Shape;2724;p31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25" name="Google Shape;2725;p31"/>
          <p:cNvGrpSpPr/>
          <p:nvPr/>
        </p:nvGrpSpPr>
        <p:grpSpPr>
          <a:xfrm>
            <a:off x="8495989" y="1713528"/>
            <a:ext cx="883262" cy="242091"/>
            <a:chOff x="2300350" y="2601250"/>
            <a:chExt cx="2275275" cy="623625"/>
          </a:xfrm>
        </p:grpSpPr>
        <p:sp>
          <p:nvSpPr>
            <p:cNvPr id="2726" name="Google Shape;2726;p31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7" name="Google Shape;2727;p31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8" name="Google Shape;2728;p31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9" name="Google Shape;2729;p31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0" name="Google Shape;2730;p31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1" name="Google Shape;2731;p31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32" name="Google Shape;2732;p31"/>
          <p:cNvGrpSpPr/>
          <p:nvPr/>
        </p:nvGrpSpPr>
        <p:grpSpPr>
          <a:xfrm>
            <a:off x="8267392" y="3231066"/>
            <a:ext cx="1105976" cy="133969"/>
            <a:chOff x="8183182" y="663852"/>
            <a:chExt cx="1475028" cy="178673"/>
          </a:xfrm>
        </p:grpSpPr>
        <p:grpSp>
          <p:nvGrpSpPr>
            <p:cNvPr id="2733" name="Google Shape;2733;p31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2734" name="Google Shape;2734;p31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5" name="Google Shape;2735;p31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6" name="Google Shape;2736;p31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7" name="Google Shape;2737;p31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8" name="Google Shape;2738;p31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9" name="Google Shape;2739;p31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40" name="Google Shape;2740;p31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41" name="Google Shape;2741;p31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42" name="Google Shape;2742;p31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43" name="Google Shape;2743;p31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744" name="Google Shape;2744;p31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2745" name="Google Shape;2745;p31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46" name="Google Shape;2746;p31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47" name="Google Shape;2747;p31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48" name="Google Shape;2748;p31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49" name="Google Shape;2749;p31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50" name="Google Shape;2750;p31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51" name="Google Shape;2751;p31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52" name="Google Shape;2752;p31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53" name="Google Shape;2753;p31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54" name="Google Shape;2754;p31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755" name="Google Shape;2755;p31"/>
          <p:cNvGrpSpPr/>
          <p:nvPr/>
        </p:nvGrpSpPr>
        <p:grpSpPr>
          <a:xfrm rot="5400000">
            <a:off x="8520259" y="3926674"/>
            <a:ext cx="302065" cy="1520982"/>
            <a:chOff x="-108754" y="2690919"/>
            <a:chExt cx="302065" cy="1520982"/>
          </a:xfrm>
        </p:grpSpPr>
        <p:sp>
          <p:nvSpPr>
            <p:cNvPr id="2756" name="Google Shape;2756;p31"/>
            <p:cNvSpPr/>
            <p:nvPr/>
          </p:nvSpPr>
          <p:spPr>
            <a:xfrm>
              <a:off x="-62388" y="2782841"/>
              <a:ext cx="209364" cy="1335580"/>
            </a:xfrm>
            <a:custGeom>
              <a:rect b="b" l="l" r="r" t="t"/>
              <a:pathLst>
                <a:path extrusionOk="0" fill="none" h="42862" w="6719">
                  <a:moveTo>
                    <a:pt x="0" y="42862"/>
                  </a:moveTo>
                  <a:lnTo>
                    <a:pt x="0" y="23799"/>
                  </a:lnTo>
                  <a:lnTo>
                    <a:pt x="6718" y="17056"/>
                  </a:lnTo>
                  <a:lnTo>
                    <a:pt x="6718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7" name="Google Shape;2757;p31"/>
            <p:cNvSpPr/>
            <p:nvPr/>
          </p:nvSpPr>
          <p:spPr>
            <a:xfrm>
              <a:off x="101358" y="2690919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1"/>
                  </a:moveTo>
                  <a:cubicBezTo>
                    <a:pt x="2281" y="1"/>
                    <a:pt x="2951" y="645"/>
                    <a:pt x="2951" y="1463"/>
                  </a:cubicBezTo>
                  <a:cubicBezTo>
                    <a:pt x="2951" y="2281"/>
                    <a:pt x="2281" y="2951"/>
                    <a:pt x="1463" y="2951"/>
                  </a:cubicBezTo>
                  <a:cubicBezTo>
                    <a:pt x="645" y="2951"/>
                    <a:pt x="1" y="2281"/>
                    <a:pt x="1" y="1463"/>
                  </a:cubicBezTo>
                  <a:cubicBezTo>
                    <a:pt x="1" y="645"/>
                    <a:pt x="645" y="1"/>
                    <a:pt x="1463" y="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8" name="Google Shape;2758;p31"/>
            <p:cNvSpPr/>
            <p:nvPr/>
          </p:nvSpPr>
          <p:spPr>
            <a:xfrm>
              <a:off x="125320" y="2714881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4" y="0"/>
                  </a:moveTo>
                  <a:cubicBezTo>
                    <a:pt x="322" y="0"/>
                    <a:pt x="0" y="322"/>
                    <a:pt x="0" y="694"/>
                  </a:cubicBezTo>
                  <a:cubicBezTo>
                    <a:pt x="0" y="1091"/>
                    <a:pt x="322" y="1388"/>
                    <a:pt x="694" y="1388"/>
                  </a:cubicBezTo>
                  <a:cubicBezTo>
                    <a:pt x="1091" y="1388"/>
                    <a:pt x="1388" y="1091"/>
                    <a:pt x="1388" y="694"/>
                  </a:cubicBezTo>
                  <a:cubicBezTo>
                    <a:pt x="1388" y="322"/>
                    <a:pt x="1091" y="0"/>
                    <a:pt x="6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9" name="Google Shape;2759;p31"/>
            <p:cNvSpPr/>
            <p:nvPr/>
          </p:nvSpPr>
          <p:spPr>
            <a:xfrm>
              <a:off x="-108754" y="4119948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88" y="0"/>
                  </a:moveTo>
                  <a:cubicBezTo>
                    <a:pt x="2306" y="0"/>
                    <a:pt x="2951" y="670"/>
                    <a:pt x="2951" y="1463"/>
                  </a:cubicBezTo>
                  <a:cubicBezTo>
                    <a:pt x="2951" y="2281"/>
                    <a:pt x="2306" y="2950"/>
                    <a:pt x="1488" y="2950"/>
                  </a:cubicBezTo>
                  <a:cubicBezTo>
                    <a:pt x="670" y="2950"/>
                    <a:pt x="1" y="2281"/>
                    <a:pt x="1" y="1463"/>
                  </a:cubicBezTo>
                  <a:cubicBezTo>
                    <a:pt x="1" y="670"/>
                    <a:pt x="670" y="0"/>
                    <a:pt x="1488" y="0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0" name="Google Shape;2760;p31"/>
            <p:cNvSpPr/>
            <p:nvPr/>
          </p:nvSpPr>
          <p:spPr>
            <a:xfrm>
              <a:off x="-84013" y="4144658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61" name="Google Shape;2761;p31"/>
          <p:cNvGrpSpPr/>
          <p:nvPr/>
        </p:nvGrpSpPr>
        <p:grpSpPr>
          <a:xfrm>
            <a:off x="1710357" y="-107958"/>
            <a:ext cx="1520982" cy="302065"/>
            <a:chOff x="5642557" y="-150670"/>
            <a:chExt cx="1520982" cy="302065"/>
          </a:xfrm>
        </p:grpSpPr>
        <p:sp>
          <p:nvSpPr>
            <p:cNvPr id="2762" name="Google Shape;2762;p31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3" name="Google Shape;2763;p31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4" name="Google Shape;2764;p31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5" name="Google Shape;2765;p31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6" name="Google Shape;2766;p31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67" name="Google Shape;2767;p31"/>
          <p:cNvGrpSpPr/>
          <p:nvPr/>
        </p:nvGrpSpPr>
        <p:grpSpPr>
          <a:xfrm>
            <a:off x="6420895" y="-1455296"/>
            <a:ext cx="347400" cy="2297800"/>
            <a:chOff x="6420895" y="-1455296"/>
            <a:chExt cx="347400" cy="2297800"/>
          </a:xfrm>
        </p:grpSpPr>
        <p:sp>
          <p:nvSpPr>
            <p:cNvPr id="2768" name="Google Shape;2768;p31"/>
            <p:cNvSpPr/>
            <p:nvPr/>
          </p:nvSpPr>
          <p:spPr>
            <a:xfrm rot="5400000">
              <a:off x="5457595" y="-491996"/>
              <a:ext cx="1994700" cy="681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9" name="Google Shape;2769;p31"/>
            <p:cNvSpPr/>
            <p:nvPr/>
          </p:nvSpPr>
          <p:spPr>
            <a:xfrm rot="5400000">
              <a:off x="5736895" y="-188896"/>
              <a:ext cx="1994700" cy="681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70" name="Google Shape;2770;p31"/>
          <p:cNvSpPr/>
          <p:nvPr/>
        </p:nvSpPr>
        <p:spPr>
          <a:xfrm rot="10800000">
            <a:off x="1023762" y="4389464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" name="Google Shape;230;p4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231" name="Google Shape;231;p4"/>
            <p:cNvSpPr/>
            <p:nvPr/>
          </p:nvSpPr>
          <p:spPr>
            <a:xfrm>
              <a:off x="597550" y="4893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4"/>
            <p:cNvSpPr/>
            <p:nvPr/>
          </p:nvSpPr>
          <p:spPr>
            <a:xfrm>
              <a:off x="597550" y="4780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4"/>
            <p:cNvSpPr/>
            <p:nvPr/>
          </p:nvSpPr>
          <p:spPr>
            <a:xfrm>
              <a:off x="597550" y="46671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4"/>
            <p:cNvSpPr/>
            <p:nvPr/>
          </p:nvSpPr>
          <p:spPr>
            <a:xfrm>
              <a:off x="597550" y="4553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4"/>
            <p:cNvSpPr/>
            <p:nvPr/>
          </p:nvSpPr>
          <p:spPr>
            <a:xfrm>
              <a:off x="597550" y="4441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4"/>
            <p:cNvSpPr/>
            <p:nvPr/>
          </p:nvSpPr>
          <p:spPr>
            <a:xfrm>
              <a:off x="597550" y="4328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4"/>
            <p:cNvSpPr/>
            <p:nvPr/>
          </p:nvSpPr>
          <p:spPr>
            <a:xfrm>
              <a:off x="597550" y="42150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4"/>
            <p:cNvSpPr/>
            <p:nvPr/>
          </p:nvSpPr>
          <p:spPr>
            <a:xfrm>
              <a:off x="597550" y="4101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4"/>
            <p:cNvSpPr/>
            <p:nvPr/>
          </p:nvSpPr>
          <p:spPr>
            <a:xfrm>
              <a:off x="597550" y="3988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4"/>
            <p:cNvSpPr/>
            <p:nvPr/>
          </p:nvSpPr>
          <p:spPr>
            <a:xfrm>
              <a:off x="597550" y="3875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4"/>
            <p:cNvSpPr/>
            <p:nvPr/>
          </p:nvSpPr>
          <p:spPr>
            <a:xfrm>
              <a:off x="597550" y="3762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4"/>
            <p:cNvSpPr/>
            <p:nvPr/>
          </p:nvSpPr>
          <p:spPr>
            <a:xfrm>
              <a:off x="597550" y="36496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4"/>
            <p:cNvSpPr/>
            <p:nvPr/>
          </p:nvSpPr>
          <p:spPr>
            <a:xfrm>
              <a:off x="597550" y="35364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4"/>
            <p:cNvSpPr/>
            <p:nvPr/>
          </p:nvSpPr>
          <p:spPr>
            <a:xfrm>
              <a:off x="597550" y="34232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4"/>
            <p:cNvSpPr/>
            <p:nvPr/>
          </p:nvSpPr>
          <p:spPr>
            <a:xfrm>
              <a:off x="597550" y="33100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4"/>
            <p:cNvSpPr/>
            <p:nvPr/>
          </p:nvSpPr>
          <p:spPr>
            <a:xfrm>
              <a:off x="597550" y="31967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4"/>
            <p:cNvSpPr/>
            <p:nvPr/>
          </p:nvSpPr>
          <p:spPr>
            <a:xfrm>
              <a:off x="597550" y="30835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4"/>
            <p:cNvSpPr/>
            <p:nvPr/>
          </p:nvSpPr>
          <p:spPr>
            <a:xfrm>
              <a:off x="597550" y="29703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4"/>
            <p:cNvSpPr/>
            <p:nvPr/>
          </p:nvSpPr>
          <p:spPr>
            <a:xfrm>
              <a:off x="597550" y="28578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4"/>
            <p:cNvSpPr/>
            <p:nvPr/>
          </p:nvSpPr>
          <p:spPr>
            <a:xfrm>
              <a:off x="597550" y="27446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4"/>
            <p:cNvSpPr/>
            <p:nvPr/>
          </p:nvSpPr>
          <p:spPr>
            <a:xfrm>
              <a:off x="597550" y="263140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4"/>
            <p:cNvSpPr/>
            <p:nvPr/>
          </p:nvSpPr>
          <p:spPr>
            <a:xfrm>
              <a:off x="597550" y="251817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4"/>
            <p:cNvSpPr/>
            <p:nvPr/>
          </p:nvSpPr>
          <p:spPr>
            <a:xfrm>
              <a:off x="597550" y="24049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4"/>
            <p:cNvSpPr/>
            <p:nvPr/>
          </p:nvSpPr>
          <p:spPr>
            <a:xfrm>
              <a:off x="597550" y="22917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4"/>
            <p:cNvSpPr/>
            <p:nvPr/>
          </p:nvSpPr>
          <p:spPr>
            <a:xfrm>
              <a:off x="597550" y="21792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4"/>
            <p:cNvSpPr/>
            <p:nvPr/>
          </p:nvSpPr>
          <p:spPr>
            <a:xfrm>
              <a:off x="597550" y="20660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4"/>
            <p:cNvSpPr/>
            <p:nvPr/>
          </p:nvSpPr>
          <p:spPr>
            <a:xfrm>
              <a:off x="597550" y="19528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4"/>
            <p:cNvSpPr/>
            <p:nvPr/>
          </p:nvSpPr>
          <p:spPr>
            <a:xfrm>
              <a:off x="597550" y="1839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4"/>
            <p:cNvSpPr/>
            <p:nvPr/>
          </p:nvSpPr>
          <p:spPr>
            <a:xfrm>
              <a:off x="597550" y="1726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4"/>
            <p:cNvSpPr/>
            <p:nvPr/>
          </p:nvSpPr>
          <p:spPr>
            <a:xfrm>
              <a:off x="597550" y="16131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4"/>
            <p:cNvSpPr/>
            <p:nvPr/>
          </p:nvSpPr>
          <p:spPr>
            <a:xfrm>
              <a:off x="597550" y="1499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4"/>
            <p:cNvSpPr/>
            <p:nvPr/>
          </p:nvSpPr>
          <p:spPr>
            <a:xfrm>
              <a:off x="597550" y="1387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4"/>
            <p:cNvSpPr/>
            <p:nvPr/>
          </p:nvSpPr>
          <p:spPr>
            <a:xfrm>
              <a:off x="597550" y="1274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4"/>
            <p:cNvSpPr/>
            <p:nvPr/>
          </p:nvSpPr>
          <p:spPr>
            <a:xfrm>
              <a:off x="597550" y="11610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4"/>
            <p:cNvSpPr/>
            <p:nvPr/>
          </p:nvSpPr>
          <p:spPr>
            <a:xfrm>
              <a:off x="597550" y="1047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4"/>
            <p:cNvSpPr/>
            <p:nvPr/>
          </p:nvSpPr>
          <p:spPr>
            <a:xfrm>
              <a:off x="597550" y="934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4"/>
            <p:cNvSpPr/>
            <p:nvPr/>
          </p:nvSpPr>
          <p:spPr>
            <a:xfrm>
              <a:off x="597550" y="821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4"/>
            <p:cNvSpPr/>
            <p:nvPr/>
          </p:nvSpPr>
          <p:spPr>
            <a:xfrm>
              <a:off x="597550" y="708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9" name="Google Shape;269;p4"/>
          <p:cNvSpPr txBox="1"/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70" name="Google Shape;270;p4"/>
          <p:cNvSpPr txBox="1"/>
          <p:nvPr>
            <p:ph idx="1" type="body"/>
          </p:nvPr>
        </p:nvSpPr>
        <p:spPr>
          <a:xfrm>
            <a:off x="713100" y="1187700"/>
            <a:ext cx="7717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/>
        </p:txBody>
      </p:sp>
      <p:grpSp>
        <p:nvGrpSpPr>
          <p:cNvPr id="271" name="Google Shape;271;p4"/>
          <p:cNvGrpSpPr/>
          <p:nvPr/>
        </p:nvGrpSpPr>
        <p:grpSpPr>
          <a:xfrm flipH="1" rot="5400000">
            <a:off x="7845446" y="144030"/>
            <a:ext cx="1823016" cy="296643"/>
            <a:chOff x="7857346" y="3902355"/>
            <a:chExt cx="1823016" cy="296643"/>
          </a:xfrm>
        </p:grpSpPr>
        <p:sp>
          <p:nvSpPr>
            <p:cNvPr id="272" name="Google Shape;272;p4"/>
            <p:cNvSpPr/>
            <p:nvPr/>
          </p:nvSpPr>
          <p:spPr>
            <a:xfrm>
              <a:off x="7956216" y="4048371"/>
              <a:ext cx="1724145" cy="150627"/>
            </a:xfrm>
            <a:custGeom>
              <a:rect b="b" l="l" r="r" t="t"/>
              <a:pathLst>
                <a:path extrusionOk="0" fill="none" h="4834" w="55332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4"/>
            <p:cNvSpPr/>
            <p:nvPr/>
          </p:nvSpPr>
          <p:spPr>
            <a:xfrm>
              <a:off x="8453686" y="390235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0" y="1488"/>
                  </a:moveTo>
                  <a:cubicBezTo>
                    <a:pt x="0" y="670"/>
                    <a:pt x="670" y="1"/>
                    <a:pt x="1488" y="1"/>
                  </a:cubicBezTo>
                  <a:cubicBezTo>
                    <a:pt x="2306" y="1"/>
                    <a:pt x="2950" y="670"/>
                    <a:pt x="2950" y="1488"/>
                  </a:cubicBezTo>
                  <a:cubicBezTo>
                    <a:pt x="2950" y="2281"/>
                    <a:pt x="2306" y="2951"/>
                    <a:pt x="1488" y="2951"/>
                  </a:cubicBezTo>
                  <a:cubicBezTo>
                    <a:pt x="670" y="2951"/>
                    <a:pt x="0" y="2281"/>
                    <a:pt x="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4"/>
            <p:cNvSpPr/>
            <p:nvPr/>
          </p:nvSpPr>
          <p:spPr>
            <a:xfrm>
              <a:off x="8478396" y="3927096"/>
              <a:ext cx="43281" cy="42502"/>
            </a:xfrm>
            <a:custGeom>
              <a:rect b="b" l="l" r="r" t="t"/>
              <a:pathLst>
                <a:path extrusionOk="0" h="1364" w="1389">
                  <a:moveTo>
                    <a:pt x="695" y="0"/>
                  </a:moveTo>
                  <a:cubicBezTo>
                    <a:pt x="298" y="0"/>
                    <a:pt x="1" y="298"/>
                    <a:pt x="1" y="694"/>
                  </a:cubicBezTo>
                  <a:cubicBezTo>
                    <a:pt x="1" y="1066"/>
                    <a:pt x="298" y="1363"/>
                    <a:pt x="695" y="1363"/>
                  </a:cubicBezTo>
                  <a:cubicBezTo>
                    <a:pt x="1067" y="1363"/>
                    <a:pt x="1389" y="1066"/>
                    <a:pt x="1389" y="694"/>
                  </a:cubicBezTo>
                  <a:cubicBezTo>
                    <a:pt x="1389" y="298"/>
                    <a:pt x="1067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4"/>
            <p:cNvSpPr/>
            <p:nvPr/>
          </p:nvSpPr>
          <p:spPr>
            <a:xfrm>
              <a:off x="7857346" y="400200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4"/>
            <p:cNvSpPr/>
            <p:nvPr/>
          </p:nvSpPr>
          <p:spPr>
            <a:xfrm>
              <a:off x="7882087" y="4026715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4"/>
            <p:cNvSpPr/>
            <p:nvPr/>
          </p:nvSpPr>
          <p:spPr>
            <a:xfrm>
              <a:off x="8545608" y="3948721"/>
              <a:ext cx="1134754" cy="175368"/>
            </a:xfrm>
            <a:custGeom>
              <a:rect b="b" l="l" r="r" t="t"/>
              <a:pathLst>
                <a:path extrusionOk="0" fill="none" h="5628" w="36417">
                  <a:moveTo>
                    <a:pt x="0" y="0"/>
                  </a:moveTo>
                  <a:lnTo>
                    <a:pt x="6049" y="0"/>
                  </a:lnTo>
                  <a:lnTo>
                    <a:pt x="8379" y="2330"/>
                  </a:lnTo>
                  <a:lnTo>
                    <a:pt x="11676" y="5627"/>
                  </a:lnTo>
                  <a:lnTo>
                    <a:pt x="36416" y="5627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8" name="Google Shape;278;p4"/>
          <p:cNvSpPr/>
          <p:nvPr/>
        </p:nvSpPr>
        <p:spPr>
          <a:xfrm rot="5400000">
            <a:off x="8206161" y="4207875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9" name="Google Shape;279;p4"/>
          <p:cNvGrpSpPr/>
          <p:nvPr/>
        </p:nvGrpSpPr>
        <p:grpSpPr>
          <a:xfrm>
            <a:off x="8085946" y="4723543"/>
            <a:ext cx="1823016" cy="196994"/>
            <a:chOff x="8085946" y="4723543"/>
            <a:chExt cx="1823016" cy="196994"/>
          </a:xfrm>
        </p:grpSpPr>
        <p:sp>
          <p:nvSpPr>
            <p:cNvPr id="280" name="Google Shape;280;p4"/>
            <p:cNvSpPr/>
            <p:nvPr/>
          </p:nvSpPr>
          <p:spPr>
            <a:xfrm flipH="1" rot="10800000">
              <a:off x="8184816" y="4723543"/>
              <a:ext cx="1724145" cy="150627"/>
            </a:xfrm>
            <a:custGeom>
              <a:rect b="b" l="l" r="r" t="t"/>
              <a:pathLst>
                <a:path extrusionOk="0" fill="none" h="4834" w="55332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4"/>
            <p:cNvSpPr/>
            <p:nvPr/>
          </p:nvSpPr>
          <p:spPr>
            <a:xfrm flipH="1" rot="10800000">
              <a:off x="8085946" y="4828583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4"/>
            <p:cNvSpPr/>
            <p:nvPr/>
          </p:nvSpPr>
          <p:spPr>
            <a:xfrm flipH="1" rot="10800000">
              <a:off x="8110687" y="4853293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3" name="Google Shape;283;p4"/>
          <p:cNvGrpSpPr/>
          <p:nvPr/>
        </p:nvGrpSpPr>
        <p:grpSpPr>
          <a:xfrm>
            <a:off x="-243064" y="160512"/>
            <a:ext cx="1105976" cy="133969"/>
            <a:chOff x="8183182" y="663852"/>
            <a:chExt cx="1475028" cy="178673"/>
          </a:xfrm>
        </p:grpSpPr>
        <p:grpSp>
          <p:nvGrpSpPr>
            <p:cNvPr id="284" name="Google Shape;284;p4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285" name="Google Shape;285;p4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" name="Google Shape;286;p4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" name="Google Shape;287;p4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" name="Google Shape;288;p4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9" name="Google Shape;289;p4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" name="Google Shape;290;p4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" name="Google Shape;291;p4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" name="Google Shape;292;p4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" name="Google Shape;293;p4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4" name="Google Shape;294;p4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95" name="Google Shape;295;p4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296" name="Google Shape;296;p4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" name="Google Shape;297;p4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" name="Google Shape;298;p4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" name="Google Shape;299;p4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" name="Google Shape;300;p4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" name="Google Shape;301;p4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2" name="Google Shape;302;p4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" name="Google Shape;303;p4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" name="Google Shape;304;p4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5" name="Google Shape;305;p4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306" name="Google Shape;306;p4"/>
          <p:cNvSpPr/>
          <p:nvPr/>
        </p:nvSpPr>
        <p:spPr>
          <a:xfrm>
            <a:off x="-1568655" y="3363529"/>
            <a:ext cx="1994700" cy="68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4"/>
          <p:cNvSpPr/>
          <p:nvPr/>
        </p:nvSpPr>
        <p:spPr>
          <a:xfrm rot="10800000">
            <a:off x="12" y="3859064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71" name="Shape 2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72" name="Google Shape;2772;p32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2773" name="Google Shape;2773;p32"/>
            <p:cNvSpPr/>
            <p:nvPr/>
          </p:nvSpPr>
          <p:spPr>
            <a:xfrm>
              <a:off x="597550" y="4893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4" name="Google Shape;2774;p32"/>
            <p:cNvSpPr/>
            <p:nvPr/>
          </p:nvSpPr>
          <p:spPr>
            <a:xfrm>
              <a:off x="597550" y="4780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5" name="Google Shape;2775;p32"/>
            <p:cNvSpPr/>
            <p:nvPr/>
          </p:nvSpPr>
          <p:spPr>
            <a:xfrm>
              <a:off x="597550" y="46671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6" name="Google Shape;2776;p32"/>
            <p:cNvSpPr/>
            <p:nvPr/>
          </p:nvSpPr>
          <p:spPr>
            <a:xfrm>
              <a:off x="597550" y="4553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7" name="Google Shape;2777;p32"/>
            <p:cNvSpPr/>
            <p:nvPr/>
          </p:nvSpPr>
          <p:spPr>
            <a:xfrm>
              <a:off x="597550" y="4441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8" name="Google Shape;2778;p32"/>
            <p:cNvSpPr/>
            <p:nvPr/>
          </p:nvSpPr>
          <p:spPr>
            <a:xfrm>
              <a:off x="597550" y="4328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9" name="Google Shape;2779;p32"/>
            <p:cNvSpPr/>
            <p:nvPr/>
          </p:nvSpPr>
          <p:spPr>
            <a:xfrm>
              <a:off x="597550" y="42150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0" name="Google Shape;2780;p32"/>
            <p:cNvSpPr/>
            <p:nvPr/>
          </p:nvSpPr>
          <p:spPr>
            <a:xfrm>
              <a:off x="597550" y="4101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1" name="Google Shape;2781;p32"/>
            <p:cNvSpPr/>
            <p:nvPr/>
          </p:nvSpPr>
          <p:spPr>
            <a:xfrm>
              <a:off x="597550" y="3988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2" name="Google Shape;2782;p32"/>
            <p:cNvSpPr/>
            <p:nvPr/>
          </p:nvSpPr>
          <p:spPr>
            <a:xfrm>
              <a:off x="597550" y="3875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3" name="Google Shape;2783;p32"/>
            <p:cNvSpPr/>
            <p:nvPr/>
          </p:nvSpPr>
          <p:spPr>
            <a:xfrm>
              <a:off x="597550" y="3762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4" name="Google Shape;2784;p32"/>
            <p:cNvSpPr/>
            <p:nvPr/>
          </p:nvSpPr>
          <p:spPr>
            <a:xfrm>
              <a:off x="597550" y="36496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5" name="Google Shape;2785;p32"/>
            <p:cNvSpPr/>
            <p:nvPr/>
          </p:nvSpPr>
          <p:spPr>
            <a:xfrm>
              <a:off x="597550" y="35364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6" name="Google Shape;2786;p32"/>
            <p:cNvSpPr/>
            <p:nvPr/>
          </p:nvSpPr>
          <p:spPr>
            <a:xfrm>
              <a:off x="597550" y="34232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7" name="Google Shape;2787;p32"/>
            <p:cNvSpPr/>
            <p:nvPr/>
          </p:nvSpPr>
          <p:spPr>
            <a:xfrm>
              <a:off x="597550" y="33100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8" name="Google Shape;2788;p32"/>
            <p:cNvSpPr/>
            <p:nvPr/>
          </p:nvSpPr>
          <p:spPr>
            <a:xfrm>
              <a:off x="597550" y="31967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9" name="Google Shape;2789;p32"/>
            <p:cNvSpPr/>
            <p:nvPr/>
          </p:nvSpPr>
          <p:spPr>
            <a:xfrm>
              <a:off x="597550" y="30835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0" name="Google Shape;2790;p32"/>
            <p:cNvSpPr/>
            <p:nvPr/>
          </p:nvSpPr>
          <p:spPr>
            <a:xfrm>
              <a:off x="597550" y="29703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1" name="Google Shape;2791;p32"/>
            <p:cNvSpPr/>
            <p:nvPr/>
          </p:nvSpPr>
          <p:spPr>
            <a:xfrm>
              <a:off x="597550" y="28578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2" name="Google Shape;2792;p32"/>
            <p:cNvSpPr/>
            <p:nvPr/>
          </p:nvSpPr>
          <p:spPr>
            <a:xfrm>
              <a:off x="597550" y="27446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3" name="Google Shape;2793;p32"/>
            <p:cNvSpPr/>
            <p:nvPr/>
          </p:nvSpPr>
          <p:spPr>
            <a:xfrm>
              <a:off x="597550" y="263140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4" name="Google Shape;2794;p32"/>
            <p:cNvSpPr/>
            <p:nvPr/>
          </p:nvSpPr>
          <p:spPr>
            <a:xfrm>
              <a:off x="597550" y="251817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5" name="Google Shape;2795;p32"/>
            <p:cNvSpPr/>
            <p:nvPr/>
          </p:nvSpPr>
          <p:spPr>
            <a:xfrm>
              <a:off x="597550" y="24049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6" name="Google Shape;2796;p32"/>
            <p:cNvSpPr/>
            <p:nvPr/>
          </p:nvSpPr>
          <p:spPr>
            <a:xfrm>
              <a:off x="597550" y="22917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7" name="Google Shape;2797;p32"/>
            <p:cNvSpPr/>
            <p:nvPr/>
          </p:nvSpPr>
          <p:spPr>
            <a:xfrm>
              <a:off x="597550" y="21792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8" name="Google Shape;2798;p32"/>
            <p:cNvSpPr/>
            <p:nvPr/>
          </p:nvSpPr>
          <p:spPr>
            <a:xfrm>
              <a:off x="597550" y="20660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9" name="Google Shape;2799;p32"/>
            <p:cNvSpPr/>
            <p:nvPr/>
          </p:nvSpPr>
          <p:spPr>
            <a:xfrm>
              <a:off x="597550" y="19528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0" name="Google Shape;2800;p32"/>
            <p:cNvSpPr/>
            <p:nvPr/>
          </p:nvSpPr>
          <p:spPr>
            <a:xfrm>
              <a:off x="597550" y="1839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1" name="Google Shape;2801;p32"/>
            <p:cNvSpPr/>
            <p:nvPr/>
          </p:nvSpPr>
          <p:spPr>
            <a:xfrm>
              <a:off x="597550" y="1726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2" name="Google Shape;2802;p32"/>
            <p:cNvSpPr/>
            <p:nvPr/>
          </p:nvSpPr>
          <p:spPr>
            <a:xfrm>
              <a:off x="597550" y="16131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3" name="Google Shape;2803;p32"/>
            <p:cNvSpPr/>
            <p:nvPr/>
          </p:nvSpPr>
          <p:spPr>
            <a:xfrm>
              <a:off x="597550" y="1499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4" name="Google Shape;2804;p32"/>
            <p:cNvSpPr/>
            <p:nvPr/>
          </p:nvSpPr>
          <p:spPr>
            <a:xfrm>
              <a:off x="597550" y="1387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5" name="Google Shape;2805;p32"/>
            <p:cNvSpPr/>
            <p:nvPr/>
          </p:nvSpPr>
          <p:spPr>
            <a:xfrm>
              <a:off x="597550" y="1274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6" name="Google Shape;2806;p32"/>
            <p:cNvSpPr/>
            <p:nvPr/>
          </p:nvSpPr>
          <p:spPr>
            <a:xfrm>
              <a:off x="597550" y="11610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7" name="Google Shape;2807;p32"/>
            <p:cNvSpPr/>
            <p:nvPr/>
          </p:nvSpPr>
          <p:spPr>
            <a:xfrm>
              <a:off x="597550" y="1047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8" name="Google Shape;2808;p32"/>
            <p:cNvSpPr/>
            <p:nvPr/>
          </p:nvSpPr>
          <p:spPr>
            <a:xfrm>
              <a:off x="597550" y="934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9" name="Google Shape;2809;p32"/>
            <p:cNvSpPr/>
            <p:nvPr/>
          </p:nvSpPr>
          <p:spPr>
            <a:xfrm>
              <a:off x="597550" y="821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0" name="Google Shape;2810;p32"/>
            <p:cNvSpPr/>
            <p:nvPr/>
          </p:nvSpPr>
          <p:spPr>
            <a:xfrm>
              <a:off x="597550" y="708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11" name="Google Shape;2811;p32"/>
          <p:cNvSpPr txBox="1"/>
          <p:nvPr>
            <p:ph type="title"/>
          </p:nvPr>
        </p:nvSpPr>
        <p:spPr>
          <a:xfrm>
            <a:off x="713100" y="2405677"/>
            <a:ext cx="7717800" cy="841800"/>
          </a:xfrm>
          <a:prstGeom prst="rect">
            <a:avLst/>
          </a:prstGeom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812" name="Google Shape;2812;p32"/>
          <p:cNvSpPr txBox="1"/>
          <p:nvPr>
            <p:ph idx="1" type="subTitle"/>
          </p:nvPr>
        </p:nvSpPr>
        <p:spPr>
          <a:xfrm>
            <a:off x="1858650" y="3415877"/>
            <a:ext cx="5426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813" name="Google Shape;2813;p32"/>
          <p:cNvSpPr txBox="1"/>
          <p:nvPr>
            <p:ph hasCustomPrompt="1" idx="2" type="title"/>
          </p:nvPr>
        </p:nvSpPr>
        <p:spPr>
          <a:xfrm>
            <a:off x="3132448" y="1484973"/>
            <a:ext cx="2879100" cy="920700"/>
          </a:xfrm>
          <a:prstGeom prst="rect">
            <a:avLst/>
          </a:prstGeom>
          <a:effectLst>
            <a:outerShdw blurRad="57150" rotWithShape="0" algn="bl">
              <a:schemeClr val="accent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814" name="Google Shape;2814;p32"/>
          <p:cNvSpPr/>
          <p:nvPr/>
        </p:nvSpPr>
        <p:spPr>
          <a:xfrm flipH="1" rot="10800000">
            <a:off x="7847593" y="4125574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15" name="Google Shape;2815;p32"/>
          <p:cNvGrpSpPr/>
          <p:nvPr/>
        </p:nvGrpSpPr>
        <p:grpSpPr>
          <a:xfrm flipH="1" rot="-5400000">
            <a:off x="7699352" y="4771133"/>
            <a:ext cx="883262" cy="242091"/>
            <a:chOff x="2300350" y="2601250"/>
            <a:chExt cx="2275275" cy="623625"/>
          </a:xfrm>
        </p:grpSpPr>
        <p:sp>
          <p:nvSpPr>
            <p:cNvPr id="2816" name="Google Shape;2816;p32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7" name="Google Shape;2817;p32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8" name="Google Shape;2818;p32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9" name="Google Shape;2819;p32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0" name="Google Shape;2820;p32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1" name="Google Shape;2821;p32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22" name="Google Shape;2822;p32"/>
          <p:cNvSpPr/>
          <p:nvPr/>
        </p:nvSpPr>
        <p:spPr>
          <a:xfrm flipH="1">
            <a:off x="8088870" y="1535679"/>
            <a:ext cx="1994700" cy="68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23" name="Google Shape;2823;p32"/>
          <p:cNvGrpSpPr/>
          <p:nvPr/>
        </p:nvGrpSpPr>
        <p:grpSpPr>
          <a:xfrm>
            <a:off x="8658746" y="2349080"/>
            <a:ext cx="1823016" cy="196994"/>
            <a:chOff x="7857346" y="4002005"/>
            <a:chExt cx="1823016" cy="196994"/>
          </a:xfrm>
        </p:grpSpPr>
        <p:sp>
          <p:nvSpPr>
            <p:cNvPr id="2824" name="Google Shape;2824;p32"/>
            <p:cNvSpPr/>
            <p:nvPr/>
          </p:nvSpPr>
          <p:spPr>
            <a:xfrm>
              <a:off x="7956216" y="4048371"/>
              <a:ext cx="1724145" cy="150627"/>
            </a:xfrm>
            <a:custGeom>
              <a:rect b="b" l="l" r="r" t="t"/>
              <a:pathLst>
                <a:path extrusionOk="0" fill="none" h="4834" w="55332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5" name="Google Shape;2825;p32"/>
            <p:cNvSpPr/>
            <p:nvPr/>
          </p:nvSpPr>
          <p:spPr>
            <a:xfrm>
              <a:off x="7857346" y="400200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6" name="Google Shape;2826;p32"/>
            <p:cNvSpPr/>
            <p:nvPr/>
          </p:nvSpPr>
          <p:spPr>
            <a:xfrm>
              <a:off x="7882087" y="4026715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27" name="Google Shape;2827;p32"/>
          <p:cNvSpPr/>
          <p:nvPr/>
        </p:nvSpPr>
        <p:spPr>
          <a:xfrm rot="5400000">
            <a:off x="8206162" y="-3488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8" name="Google Shape;2828;p32"/>
          <p:cNvSpPr/>
          <p:nvPr/>
        </p:nvSpPr>
        <p:spPr>
          <a:xfrm>
            <a:off x="16995" y="8506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29" name="Google Shape;2829;p32"/>
          <p:cNvGrpSpPr/>
          <p:nvPr/>
        </p:nvGrpSpPr>
        <p:grpSpPr>
          <a:xfrm rot="-5400000">
            <a:off x="338683" y="-295650"/>
            <a:ext cx="302065" cy="1520982"/>
            <a:chOff x="-108754" y="2690919"/>
            <a:chExt cx="302065" cy="1520982"/>
          </a:xfrm>
        </p:grpSpPr>
        <p:sp>
          <p:nvSpPr>
            <p:cNvPr id="2830" name="Google Shape;2830;p32"/>
            <p:cNvSpPr/>
            <p:nvPr/>
          </p:nvSpPr>
          <p:spPr>
            <a:xfrm>
              <a:off x="-62388" y="2782841"/>
              <a:ext cx="209364" cy="1335580"/>
            </a:xfrm>
            <a:custGeom>
              <a:rect b="b" l="l" r="r" t="t"/>
              <a:pathLst>
                <a:path extrusionOk="0" fill="none" h="42862" w="6719">
                  <a:moveTo>
                    <a:pt x="0" y="42862"/>
                  </a:moveTo>
                  <a:lnTo>
                    <a:pt x="0" y="23799"/>
                  </a:lnTo>
                  <a:lnTo>
                    <a:pt x="6718" y="17056"/>
                  </a:lnTo>
                  <a:lnTo>
                    <a:pt x="6718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1" name="Google Shape;2831;p32"/>
            <p:cNvSpPr/>
            <p:nvPr/>
          </p:nvSpPr>
          <p:spPr>
            <a:xfrm>
              <a:off x="101358" y="2690919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1"/>
                  </a:moveTo>
                  <a:cubicBezTo>
                    <a:pt x="2281" y="1"/>
                    <a:pt x="2951" y="645"/>
                    <a:pt x="2951" y="1463"/>
                  </a:cubicBezTo>
                  <a:cubicBezTo>
                    <a:pt x="2951" y="2281"/>
                    <a:pt x="2281" y="2951"/>
                    <a:pt x="1463" y="2951"/>
                  </a:cubicBezTo>
                  <a:cubicBezTo>
                    <a:pt x="645" y="2951"/>
                    <a:pt x="1" y="2281"/>
                    <a:pt x="1" y="1463"/>
                  </a:cubicBezTo>
                  <a:cubicBezTo>
                    <a:pt x="1" y="645"/>
                    <a:pt x="645" y="1"/>
                    <a:pt x="1463" y="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2" name="Google Shape;2832;p32"/>
            <p:cNvSpPr/>
            <p:nvPr/>
          </p:nvSpPr>
          <p:spPr>
            <a:xfrm>
              <a:off x="125320" y="2714881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4" y="0"/>
                  </a:moveTo>
                  <a:cubicBezTo>
                    <a:pt x="322" y="0"/>
                    <a:pt x="0" y="322"/>
                    <a:pt x="0" y="694"/>
                  </a:cubicBezTo>
                  <a:cubicBezTo>
                    <a:pt x="0" y="1091"/>
                    <a:pt x="322" y="1388"/>
                    <a:pt x="694" y="1388"/>
                  </a:cubicBezTo>
                  <a:cubicBezTo>
                    <a:pt x="1091" y="1388"/>
                    <a:pt x="1388" y="1091"/>
                    <a:pt x="1388" y="694"/>
                  </a:cubicBezTo>
                  <a:cubicBezTo>
                    <a:pt x="1388" y="322"/>
                    <a:pt x="1091" y="0"/>
                    <a:pt x="6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3" name="Google Shape;2833;p32"/>
            <p:cNvSpPr/>
            <p:nvPr/>
          </p:nvSpPr>
          <p:spPr>
            <a:xfrm>
              <a:off x="-108754" y="4119948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88" y="0"/>
                  </a:moveTo>
                  <a:cubicBezTo>
                    <a:pt x="2306" y="0"/>
                    <a:pt x="2951" y="670"/>
                    <a:pt x="2951" y="1463"/>
                  </a:cubicBezTo>
                  <a:cubicBezTo>
                    <a:pt x="2951" y="2281"/>
                    <a:pt x="2306" y="2950"/>
                    <a:pt x="1488" y="2950"/>
                  </a:cubicBezTo>
                  <a:cubicBezTo>
                    <a:pt x="670" y="2950"/>
                    <a:pt x="1" y="2281"/>
                    <a:pt x="1" y="1463"/>
                  </a:cubicBezTo>
                  <a:cubicBezTo>
                    <a:pt x="1" y="670"/>
                    <a:pt x="670" y="0"/>
                    <a:pt x="1488" y="0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4" name="Google Shape;2834;p32"/>
            <p:cNvSpPr/>
            <p:nvPr/>
          </p:nvSpPr>
          <p:spPr>
            <a:xfrm>
              <a:off x="-84013" y="4144658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35" name="Google Shape;2835;p32"/>
          <p:cNvGrpSpPr/>
          <p:nvPr/>
        </p:nvGrpSpPr>
        <p:grpSpPr>
          <a:xfrm>
            <a:off x="5134732" y="4950349"/>
            <a:ext cx="1520982" cy="302065"/>
            <a:chOff x="5642557" y="-150670"/>
            <a:chExt cx="1520982" cy="302065"/>
          </a:xfrm>
        </p:grpSpPr>
        <p:sp>
          <p:nvSpPr>
            <p:cNvPr id="2836" name="Google Shape;2836;p32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7" name="Google Shape;2837;p32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8" name="Google Shape;2838;p32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9" name="Google Shape;2839;p32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0" name="Google Shape;2840;p32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41" name="Google Shape;2841;p32"/>
          <p:cNvGrpSpPr/>
          <p:nvPr/>
        </p:nvGrpSpPr>
        <p:grpSpPr>
          <a:xfrm>
            <a:off x="8419792" y="3307266"/>
            <a:ext cx="1105976" cy="133969"/>
            <a:chOff x="8183182" y="663852"/>
            <a:chExt cx="1475028" cy="178673"/>
          </a:xfrm>
        </p:grpSpPr>
        <p:grpSp>
          <p:nvGrpSpPr>
            <p:cNvPr id="2842" name="Google Shape;2842;p32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2843" name="Google Shape;2843;p32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44" name="Google Shape;2844;p32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45" name="Google Shape;2845;p32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46" name="Google Shape;2846;p32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47" name="Google Shape;2847;p32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48" name="Google Shape;2848;p32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49" name="Google Shape;2849;p32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50" name="Google Shape;2850;p32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51" name="Google Shape;2851;p32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52" name="Google Shape;2852;p32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853" name="Google Shape;2853;p32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2854" name="Google Shape;2854;p32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55" name="Google Shape;2855;p32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56" name="Google Shape;2856;p32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57" name="Google Shape;2857;p32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58" name="Google Shape;2858;p32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59" name="Google Shape;2859;p32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0" name="Google Shape;2860;p32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1" name="Google Shape;2861;p32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2" name="Google Shape;2862;p32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3" name="Google Shape;2863;p32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864" name="Google Shape;2864;p32"/>
          <p:cNvSpPr/>
          <p:nvPr/>
        </p:nvSpPr>
        <p:spPr>
          <a:xfrm>
            <a:off x="-1414555" y="4023829"/>
            <a:ext cx="1994700" cy="68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5" name="Google Shape;2865;p32"/>
          <p:cNvSpPr/>
          <p:nvPr/>
        </p:nvSpPr>
        <p:spPr>
          <a:xfrm>
            <a:off x="-1111455" y="3744529"/>
            <a:ext cx="1994700" cy="68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66" name="Google Shape;2866;p32"/>
          <p:cNvGrpSpPr/>
          <p:nvPr/>
        </p:nvGrpSpPr>
        <p:grpSpPr>
          <a:xfrm rot="10800000">
            <a:off x="-155261" y="2431003"/>
            <a:ext cx="883262" cy="242091"/>
            <a:chOff x="2300350" y="2601250"/>
            <a:chExt cx="2275275" cy="623625"/>
          </a:xfrm>
        </p:grpSpPr>
        <p:sp>
          <p:nvSpPr>
            <p:cNvPr id="2867" name="Google Shape;2867;p32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8" name="Google Shape;2868;p32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9" name="Google Shape;2869;p32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0" name="Google Shape;2870;p32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1" name="Google Shape;2871;p32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2" name="Google Shape;2872;p32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73" name="Shape 2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74" name="Google Shape;2874;p33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2875" name="Google Shape;2875;p33"/>
            <p:cNvSpPr/>
            <p:nvPr/>
          </p:nvSpPr>
          <p:spPr>
            <a:xfrm>
              <a:off x="597550" y="4893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6" name="Google Shape;2876;p33"/>
            <p:cNvSpPr/>
            <p:nvPr/>
          </p:nvSpPr>
          <p:spPr>
            <a:xfrm>
              <a:off x="597550" y="4780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7" name="Google Shape;2877;p33"/>
            <p:cNvSpPr/>
            <p:nvPr/>
          </p:nvSpPr>
          <p:spPr>
            <a:xfrm>
              <a:off x="597550" y="46671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8" name="Google Shape;2878;p33"/>
            <p:cNvSpPr/>
            <p:nvPr/>
          </p:nvSpPr>
          <p:spPr>
            <a:xfrm>
              <a:off x="597550" y="4553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9" name="Google Shape;2879;p33"/>
            <p:cNvSpPr/>
            <p:nvPr/>
          </p:nvSpPr>
          <p:spPr>
            <a:xfrm>
              <a:off x="597550" y="4441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0" name="Google Shape;2880;p33"/>
            <p:cNvSpPr/>
            <p:nvPr/>
          </p:nvSpPr>
          <p:spPr>
            <a:xfrm>
              <a:off x="597550" y="4328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1" name="Google Shape;2881;p33"/>
            <p:cNvSpPr/>
            <p:nvPr/>
          </p:nvSpPr>
          <p:spPr>
            <a:xfrm>
              <a:off x="597550" y="42150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2" name="Google Shape;2882;p33"/>
            <p:cNvSpPr/>
            <p:nvPr/>
          </p:nvSpPr>
          <p:spPr>
            <a:xfrm>
              <a:off x="597550" y="4101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3" name="Google Shape;2883;p33"/>
            <p:cNvSpPr/>
            <p:nvPr/>
          </p:nvSpPr>
          <p:spPr>
            <a:xfrm>
              <a:off x="597550" y="3988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4" name="Google Shape;2884;p33"/>
            <p:cNvSpPr/>
            <p:nvPr/>
          </p:nvSpPr>
          <p:spPr>
            <a:xfrm>
              <a:off x="597550" y="3875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5" name="Google Shape;2885;p33"/>
            <p:cNvSpPr/>
            <p:nvPr/>
          </p:nvSpPr>
          <p:spPr>
            <a:xfrm>
              <a:off x="597550" y="3762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6" name="Google Shape;2886;p33"/>
            <p:cNvSpPr/>
            <p:nvPr/>
          </p:nvSpPr>
          <p:spPr>
            <a:xfrm>
              <a:off x="597550" y="36496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7" name="Google Shape;2887;p33"/>
            <p:cNvSpPr/>
            <p:nvPr/>
          </p:nvSpPr>
          <p:spPr>
            <a:xfrm>
              <a:off x="597550" y="35364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8" name="Google Shape;2888;p33"/>
            <p:cNvSpPr/>
            <p:nvPr/>
          </p:nvSpPr>
          <p:spPr>
            <a:xfrm>
              <a:off x="597550" y="34232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9" name="Google Shape;2889;p33"/>
            <p:cNvSpPr/>
            <p:nvPr/>
          </p:nvSpPr>
          <p:spPr>
            <a:xfrm>
              <a:off x="597550" y="33100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0" name="Google Shape;2890;p33"/>
            <p:cNvSpPr/>
            <p:nvPr/>
          </p:nvSpPr>
          <p:spPr>
            <a:xfrm>
              <a:off x="597550" y="31967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1" name="Google Shape;2891;p33"/>
            <p:cNvSpPr/>
            <p:nvPr/>
          </p:nvSpPr>
          <p:spPr>
            <a:xfrm>
              <a:off x="597550" y="30835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2" name="Google Shape;2892;p33"/>
            <p:cNvSpPr/>
            <p:nvPr/>
          </p:nvSpPr>
          <p:spPr>
            <a:xfrm>
              <a:off x="597550" y="29703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3" name="Google Shape;2893;p33"/>
            <p:cNvSpPr/>
            <p:nvPr/>
          </p:nvSpPr>
          <p:spPr>
            <a:xfrm>
              <a:off x="597550" y="28578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4" name="Google Shape;2894;p33"/>
            <p:cNvSpPr/>
            <p:nvPr/>
          </p:nvSpPr>
          <p:spPr>
            <a:xfrm>
              <a:off x="597550" y="27446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5" name="Google Shape;2895;p33"/>
            <p:cNvSpPr/>
            <p:nvPr/>
          </p:nvSpPr>
          <p:spPr>
            <a:xfrm>
              <a:off x="597550" y="263140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6" name="Google Shape;2896;p33"/>
            <p:cNvSpPr/>
            <p:nvPr/>
          </p:nvSpPr>
          <p:spPr>
            <a:xfrm>
              <a:off x="597550" y="251817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7" name="Google Shape;2897;p33"/>
            <p:cNvSpPr/>
            <p:nvPr/>
          </p:nvSpPr>
          <p:spPr>
            <a:xfrm>
              <a:off x="597550" y="24049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8" name="Google Shape;2898;p33"/>
            <p:cNvSpPr/>
            <p:nvPr/>
          </p:nvSpPr>
          <p:spPr>
            <a:xfrm>
              <a:off x="597550" y="22917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9" name="Google Shape;2899;p33"/>
            <p:cNvSpPr/>
            <p:nvPr/>
          </p:nvSpPr>
          <p:spPr>
            <a:xfrm>
              <a:off x="597550" y="21792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0" name="Google Shape;2900;p33"/>
            <p:cNvSpPr/>
            <p:nvPr/>
          </p:nvSpPr>
          <p:spPr>
            <a:xfrm>
              <a:off x="597550" y="20660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1" name="Google Shape;2901;p33"/>
            <p:cNvSpPr/>
            <p:nvPr/>
          </p:nvSpPr>
          <p:spPr>
            <a:xfrm>
              <a:off x="597550" y="19528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2" name="Google Shape;2902;p33"/>
            <p:cNvSpPr/>
            <p:nvPr/>
          </p:nvSpPr>
          <p:spPr>
            <a:xfrm>
              <a:off x="597550" y="1839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3" name="Google Shape;2903;p33"/>
            <p:cNvSpPr/>
            <p:nvPr/>
          </p:nvSpPr>
          <p:spPr>
            <a:xfrm>
              <a:off x="597550" y="1726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4" name="Google Shape;2904;p33"/>
            <p:cNvSpPr/>
            <p:nvPr/>
          </p:nvSpPr>
          <p:spPr>
            <a:xfrm>
              <a:off x="597550" y="16131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5" name="Google Shape;2905;p33"/>
            <p:cNvSpPr/>
            <p:nvPr/>
          </p:nvSpPr>
          <p:spPr>
            <a:xfrm>
              <a:off x="597550" y="1499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6" name="Google Shape;2906;p33"/>
            <p:cNvSpPr/>
            <p:nvPr/>
          </p:nvSpPr>
          <p:spPr>
            <a:xfrm>
              <a:off x="597550" y="1387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7" name="Google Shape;2907;p33"/>
            <p:cNvSpPr/>
            <p:nvPr/>
          </p:nvSpPr>
          <p:spPr>
            <a:xfrm>
              <a:off x="597550" y="1274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8" name="Google Shape;2908;p33"/>
            <p:cNvSpPr/>
            <p:nvPr/>
          </p:nvSpPr>
          <p:spPr>
            <a:xfrm>
              <a:off x="597550" y="11610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9" name="Google Shape;2909;p33"/>
            <p:cNvSpPr/>
            <p:nvPr/>
          </p:nvSpPr>
          <p:spPr>
            <a:xfrm>
              <a:off x="597550" y="1047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0" name="Google Shape;2910;p33"/>
            <p:cNvSpPr/>
            <p:nvPr/>
          </p:nvSpPr>
          <p:spPr>
            <a:xfrm>
              <a:off x="597550" y="934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1" name="Google Shape;2911;p33"/>
            <p:cNvSpPr/>
            <p:nvPr/>
          </p:nvSpPr>
          <p:spPr>
            <a:xfrm>
              <a:off x="597550" y="821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2" name="Google Shape;2912;p33"/>
            <p:cNvSpPr/>
            <p:nvPr/>
          </p:nvSpPr>
          <p:spPr>
            <a:xfrm>
              <a:off x="597550" y="708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13" name="Google Shape;2913;p33"/>
          <p:cNvSpPr txBox="1"/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14" name="Google Shape;2914;p33"/>
          <p:cNvSpPr txBox="1"/>
          <p:nvPr>
            <p:ph idx="1" type="body"/>
          </p:nvPr>
        </p:nvSpPr>
        <p:spPr>
          <a:xfrm>
            <a:off x="713100" y="1187700"/>
            <a:ext cx="7717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/>
        </p:txBody>
      </p:sp>
      <p:grpSp>
        <p:nvGrpSpPr>
          <p:cNvPr id="2915" name="Google Shape;2915;p33"/>
          <p:cNvGrpSpPr/>
          <p:nvPr/>
        </p:nvGrpSpPr>
        <p:grpSpPr>
          <a:xfrm flipH="1" rot="5400000">
            <a:off x="7845446" y="144030"/>
            <a:ext cx="1823016" cy="296643"/>
            <a:chOff x="7857346" y="3902355"/>
            <a:chExt cx="1823016" cy="296643"/>
          </a:xfrm>
        </p:grpSpPr>
        <p:sp>
          <p:nvSpPr>
            <p:cNvPr id="2916" name="Google Shape;2916;p33"/>
            <p:cNvSpPr/>
            <p:nvPr/>
          </p:nvSpPr>
          <p:spPr>
            <a:xfrm>
              <a:off x="7956216" y="4048371"/>
              <a:ext cx="1724145" cy="150627"/>
            </a:xfrm>
            <a:custGeom>
              <a:rect b="b" l="l" r="r" t="t"/>
              <a:pathLst>
                <a:path extrusionOk="0" fill="none" h="4834" w="55332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7" name="Google Shape;2917;p33"/>
            <p:cNvSpPr/>
            <p:nvPr/>
          </p:nvSpPr>
          <p:spPr>
            <a:xfrm>
              <a:off x="8453686" y="390235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0" y="1488"/>
                  </a:moveTo>
                  <a:cubicBezTo>
                    <a:pt x="0" y="670"/>
                    <a:pt x="670" y="1"/>
                    <a:pt x="1488" y="1"/>
                  </a:cubicBezTo>
                  <a:cubicBezTo>
                    <a:pt x="2306" y="1"/>
                    <a:pt x="2950" y="670"/>
                    <a:pt x="2950" y="1488"/>
                  </a:cubicBezTo>
                  <a:cubicBezTo>
                    <a:pt x="2950" y="2281"/>
                    <a:pt x="2306" y="2951"/>
                    <a:pt x="1488" y="2951"/>
                  </a:cubicBezTo>
                  <a:cubicBezTo>
                    <a:pt x="670" y="2951"/>
                    <a:pt x="0" y="2281"/>
                    <a:pt x="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8" name="Google Shape;2918;p33"/>
            <p:cNvSpPr/>
            <p:nvPr/>
          </p:nvSpPr>
          <p:spPr>
            <a:xfrm>
              <a:off x="8478396" y="3927096"/>
              <a:ext cx="43281" cy="42502"/>
            </a:xfrm>
            <a:custGeom>
              <a:rect b="b" l="l" r="r" t="t"/>
              <a:pathLst>
                <a:path extrusionOk="0" h="1364" w="1389">
                  <a:moveTo>
                    <a:pt x="695" y="0"/>
                  </a:moveTo>
                  <a:cubicBezTo>
                    <a:pt x="298" y="0"/>
                    <a:pt x="1" y="298"/>
                    <a:pt x="1" y="694"/>
                  </a:cubicBezTo>
                  <a:cubicBezTo>
                    <a:pt x="1" y="1066"/>
                    <a:pt x="298" y="1363"/>
                    <a:pt x="695" y="1363"/>
                  </a:cubicBezTo>
                  <a:cubicBezTo>
                    <a:pt x="1067" y="1363"/>
                    <a:pt x="1389" y="1066"/>
                    <a:pt x="1389" y="694"/>
                  </a:cubicBezTo>
                  <a:cubicBezTo>
                    <a:pt x="1389" y="298"/>
                    <a:pt x="1067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9" name="Google Shape;2919;p33"/>
            <p:cNvSpPr/>
            <p:nvPr/>
          </p:nvSpPr>
          <p:spPr>
            <a:xfrm>
              <a:off x="7857346" y="400200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0" name="Google Shape;2920;p33"/>
            <p:cNvSpPr/>
            <p:nvPr/>
          </p:nvSpPr>
          <p:spPr>
            <a:xfrm>
              <a:off x="7882087" y="4026715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1" name="Google Shape;2921;p33"/>
            <p:cNvSpPr/>
            <p:nvPr/>
          </p:nvSpPr>
          <p:spPr>
            <a:xfrm>
              <a:off x="8545608" y="3948721"/>
              <a:ext cx="1134754" cy="175368"/>
            </a:xfrm>
            <a:custGeom>
              <a:rect b="b" l="l" r="r" t="t"/>
              <a:pathLst>
                <a:path extrusionOk="0" fill="none" h="5628" w="36417">
                  <a:moveTo>
                    <a:pt x="0" y="0"/>
                  </a:moveTo>
                  <a:lnTo>
                    <a:pt x="6049" y="0"/>
                  </a:lnTo>
                  <a:lnTo>
                    <a:pt x="8379" y="2330"/>
                  </a:lnTo>
                  <a:lnTo>
                    <a:pt x="11676" y="5627"/>
                  </a:lnTo>
                  <a:lnTo>
                    <a:pt x="36416" y="5627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22" name="Google Shape;2922;p33"/>
          <p:cNvSpPr/>
          <p:nvPr/>
        </p:nvSpPr>
        <p:spPr>
          <a:xfrm rot="5400000">
            <a:off x="8206161" y="4207875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23" name="Google Shape;2923;p33"/>
          <p:cNvGrpSpPr/>
          <p:nvPr/>
        </p:nvGrpSpPr>
        <p:grpSpPr>
          <a:xfrm>
            <a:off x="8085946" y="4723543"/>
            <a:ext cx="1823016" cy="196994"/>
            <a:chOff x="8085946" y="4723543"/>
            <a:chExt cx="1823016" cy="196994"/>
          </a:xfrm>
        </p:grpSpPr>
        <p:sp>
          <p:nvSpPr>
            <p:cNvPr id="2924" name="Google Shape;2924;p33"/>
            <p:cNvSpPr/>
            <p:nvPr/>
          </p:nvSpPr>
          <p:spPr>
            <a:xfrm flipH="1" rot="10800000">
              <a:off x="8184816" y="4723543"/>
              <a:ext cx="1724145" cy="150627"/>
            </a:xfrm>
            <a:custGeom>
              <a:rect b="b" l="l" r="r" t="t"/>
              <a:pathLst>
                <a:path extrusionOk="0" fill="none" h="4834" w="55332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5" name="Google Shape;2925;p33"/>
            <p:cNvSpPr/>
            <p:nvPr/>
          </p:nvSpPr>
          <p:spPr>
            <a:xfrm flipH="1" rot="10800000">
              <a:off x="8085946" y="4828583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6" name="Google Shape;2926;p33"/>
            <p:cNvSpPr/>
            <p:nvPr/>
          </p:nvSpPr>
          <p:spPr>
            <a:xfrm flipH="1" rot="10800000">
              <a:off x="8110687" y="4853293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27" name="Google Shape;2927;p33"/>
          <p:cNvGrpSpPr/>
          <p:nvPr/>
        </p:nvGrpSpPr>
        <p:grpSpPr>
          <a:xfrm>
            <a:off x="-243064" y="160512"/>
            <a:ext cx="1105976" cy="133969"/>
            <a:chOff x="8183182" y="663852"/>
            <a:chExt cx="1475028" cy="178673"/>
          </a:xfrm>
        </p:grpSpPr>
        <p:grpSp>
          <p:nvGrpSpPr>
            <p:cNvPr id="2928" name="Google Shape;2928;p33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2929" name="Google Shape;2929;p33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0" name="Google Shape;2930;p33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1" name="Google Shape;2931;p33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2" name="Google Shape;2932;p33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3" name="Google Shape;2933;p33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4" name="Google Shape;2934;p33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5" name="Google Shape;2935;p33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6" name="Google Shape;2936;p33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7" name="Google Shape;2937;p33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8" name="Google Shape;2938;p33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939" name="Google Shape;2939;p33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2940" name="Google Shape;2940;p33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41" name="Google Shape;2941;p33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42" name="Google Shape;2942;p33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43" name="Google Shape;2943;p33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44" name="Google Shape;2944;p33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45" name="Google Shape;2945;p33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46" name="Google Shape;2946;p33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47" name="Google Shape;2947;p33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48" name="Google Shape;2948;p33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49" name="Google Shape;2949;p33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950" name="Google Shape;2950;p33"/>
          <p:cNvSpPr/>
          <p:nvPr/>
        </p:nvSpPr>
        <p:spPr>
          <a:xfrm>
            <a:off x="-1568655" y="3363529"/>
            <a:ext cx="1994700" cy="68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1" name="Google Shape;2951;p33"/>
          <p:cNvSpPr/>
          <p:nvPr/>
        </p:nvSpPr>
        <p:spPr>
          <a:xfrm rot="10800000">
            <a:off x="12" y="3859064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52" name="Shape 2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53" name="Google Shape;2953;p34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2954" name="Google Shape;2954;p34"/>
            <p:cNvSpPr/>
            <p:nvPr/>
          </p:nvSpPr>
          <p:spPr>
            <a:xfrm>
              <a:off x="597550" y="4893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5" name="Google Shape;2955;p34"/>
            <p:cNvSpPr/>
            <p:nvPr/>
          </p:nvSpPr>
          <p:spPr>
            <a:xfrm>
              <a:off x="597550" y="4780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6" name="Google Shape;2956;p34"/>
            <p:cNvSpPr/>
            <p:nvPr/>
          </p:nvSpPr>
          <p:spPr>
            <a:xfrm>
              <a:off x="597550" y="46671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7" name="Google Shape;2957;p34"/>
            <p:cNvSpPr/>
            <p:nvPr/>
          </p:nvSpPr>
          <p:spPr>
            <a:xfrm>
              <a:off x="597550" y="4553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8" name="Google Shape;2958;p34"/>
            <p:cNvSpPr/>
            <p:nvPr/>
          </p:nvSpPr>
          <p:spPr>
            <a:xfrm>
              <a:off x="597550" y="4441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9" name="Google Shape;2959;p34"/>
            <p:cNvSpPr/>
            <p:nvPr/>
          </p:nvSpPr>
          <p:spPr>
            <a:xfrm>
              <a:off x="597550" y="4328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0" name="Google Shape;2960;p34"/>
            <p:cNvSpPr/>
            <p:nvPr/>
          </p:nvSpPr>
          <p:spPr>
            <a:xfrm>
              <a:off x="597550" y="42150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1" name="Google Shape;2961;p34"/>
            <p:cNvSpPr/>
            <p:nvPr/>
          </p:nvSpPr>
          <p:spPr>
            <a:xfrm>
              <a:off x="597550" y="4101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2" name="Google Shape;2962;p34"/>
            <p:cNvSpPr/>
            <p:nvPr/>
          </p:nvSpPr>
          <p:spPr>
            <a:xfrm>
              <a:off x="597550" y="3988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3" name="Google Shape;2963;p34"/>
            <p:cNvSpPr/>
            <p:nvPr/>
          </p:nvSpPr>
          <p:spPr>
            <a:xfrm>
              <a:off x="597550" y="3875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4" name="Google Shape;2964;p34"/>
            <p:cNvSpPr/>
            <p:nvPr/>
          </p:nvSpPr>
          <p:spPr>
            <a:xfrm>
              <a:off x="597550" y="3762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5" name="Google Shape;2965;p34"/>
            <p:cNvSpPr/>
            <p:nvPr/>
          </p:nvSpPr>
          <p:spPr>
            <a:xfrm>
              <a:off x="597550" y="36496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6" name="Google Shape;2966;p34"/>
            <p:cNvSpPr/>
            <p:nvPr/>
          </p:nvSpPr>
          <p:spPr>
            <a:xfrm>
              <a:off x="597550" y="35364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7" name="Google Shape;2967;p34"/>
            <p:cNvSpPr/>
            <p:nvPr/>
          </p:nvSpPr>
          <p:spPr>
            <a:xfrm>
              <a:off x="597550" y="34232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8" name="Google Shape;2968;p34"/>
            <p:cNvSpPr/>
            <p:nvPr/>
          </p:nvSpPr>
          <p:spPr>
            <a:xfrm>
              <a:off x="597550" y="33100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9" name="Google Shape;2969;p34"/>
            <p:cNvSpPr/>
            <p:nvPr/>
          </p:nvSpPr>
          <p:spPr>
            <a:xfrm>
              <a:off x="597550" y="31967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0" name="Google Shape;2970;p34"/>
            <p:cNvSpPr/>
            <p:nvPr/>
          </p:nvSpPr>
          <p:spPr>
            <a:xfrm>
              <a:off x="597550" y="30835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1" name="Google Shape;2971;p34"/>
            <p:cNvSpPr/>
            <p:nvPr/>
          </p:nvSpPr>
          <p:spPr>
            <a:xfrm>
              <a:off x="597550" y="29703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2" name="Google Shape;2972;p34"/>
            <p:cNvSpPr/>
            <p:nvPr/>
          </p:nvSpPr>
          <p:spPr>
            <a:xfrm>
              <a:off x="597550" y="28578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3" name="Google Shape;2973;p34"/>
            <p:cNvSpPr/>
            <p:nvPr/>
          </p:nvSpPr>
          <p:spPr>
            <a:xfrm>
              <a:off x="597550" y="27446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4" name="Google Shape;2974;p34"/>
            <p:cNvSpPr/>
            <p:nvPr/>
          </p:nvSpPr>
          <p:spPr>
            <a:xfrm>
              <a:off x="597550" y="263140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5" name="Google Shape;2975;p34"/>
            <p:cNvSpPr/>
            <p:nvPr/>
          </p:nvSpPr>
          <p:spPr>
            <a:xfrm>
              <a:off x="597550" y="251817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6" name="Google Shape;2976;p34"/>
            <p:cNvSpPr/>
            <p:nvPr/>
          </p:nvSpPr>
          <p:spPr>
            <a:xfrm>
              <a:off x="597550" y="24049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7" name="Google Shape;2977;p34"/>
            <p:cNvSpPr/>
            <p:nvPr/>
          </p:nvSpPr>
          <p:spPr>
            <a:xfrm>
              <a:off x="597550" y="22917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8" name="Google Shape;2978;p34"/>
            <p:cNvSpPr/>
            <p:nvPr/>
          </p:nvSpPr>
          <p:spPr>
            <a:xfrm>
              <a:off x="597550" y="21792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9" name="Google Shape;2979;p34"/>
            <p:cNvSpPr/>
            <p:nvPr/>
          </p:nvSpPr>
          <p:spPr>
            <a:xfrm>
              <a:off x="597550" y="20660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0" name="Google Shape;2980;p34"/>
            <p:cNvSpPr/>
            <p:nvPr/>
          </p:nvSpPr>
          <p:spPr>
            <a:xfrm>
              <a:off x="597550" y="19528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1" name="Google Shape;2981;p34"/>
            <p:cNvSpPr/>
            <p:nvPr/>
          </p:nvSpPr>
          <p:spPr>
            <a:xfrm>
              <a:off x="597550" y="1839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2" name="Google Shape;2982;p34"/>
            <p:cNvSpPr/>
            <p:nvPr/>
          </p:nvSpPr>
          <p:spPr>
            <a:xfrm>
              <a:off x="597550" y="1726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3" name="Google Shape;2983;p34"/>
            <p:cNvSpPr/>
            <p:nvPr/>
          </p:nvSpPr>
          <p:spPr>
            <a:xfrm>
              <a:off x="597550" y="16131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4" name="Google Shape;2984;p34"/>
            <p:cNvSpPr/>
            <p:nvPr/>
          </p:nvSpPr>
          <p:spPr>
            <a:xfrm>
              <a:off x="597550" y="1499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5" name="Google Shape;2985;p34"/>
            <p:cNvSpPr/>
            <p:nvPr/>
          </p:nvSpPr>
          <p:spPr>
            <a:xfrm>
              <a:off x="597550" y="1387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6" name="Google Shape;2986;p34"/>
            <p:cNvSpPr/>
            <p:nvPr/>
          </p:nvSpPr>
          <p:spPr>
            <a:xfrm>
              <a:off x="597550" y="1274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7" name="Google Shape;2987;p34"/>
            <p:cNvSpPr/>
            <p:nvPr/>
          </p:nvSpPr>
          <p:spPr>
            <a:xfrm>
              <a:off x="597550" y="11610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8" name="Google Shape;2988;p34"/>
            <p:cNvSpPr/>
            <p:nvPr/>
          </p:nvSpPr>
          <p:spPr>
            <a:xfrm>
              <a:off x="597550" y="1047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9" name="Google Shape;2989;p34"/>
            <p:cNvSpPr/>
            <p:nvPr/>
          </p:nvSpPr>
          <p:spPr>
            <a:xfrm>
              <a:off x="597550" y="934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0" name="Google Shape;2990;p34"/>
            <p:cNvSpPr/>
            <p:nvPr/>
          </p:nvSpPr>
          <p:spPr>
            <a:xfrm>
              <a:off x="597550" y="821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1" name="Google Shape;2991;p34"/>
            <p:cNvSpPr/>
            <p:nvPr/>
          </p:nvSpPr>
          <p:spPr>
            <a:xfrm>
              <a:off x="597550" y="708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92" name="Google Shape;2992;p34"/>
          <p:cNvSpPr txBox="1"/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93" name="Google Shape;2993;p34"/>
          <p:cNvSpPr txBox="1"/>
          <p:nvPr>
            <p:ph idx="2" type="title"/>
          </p:nvPr>
        </p:nvSpPr>
        <p:spPr>
          <a:xfrm>
            <a:off x="1540500" y="2903250"/>
            <a:ext cx="26220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994" name="Google Shape;2994;p34"/>
          <p:cNvSpPr txBox="1"/>
          <p:nvPr>
            <p:ph idx="1" type="subTitle"/>
          </p:nvPr>
        </p:nvSpPr>
        <p:spPr>
          <a:xfrm>
            <a:off x="1540500" y="3299259"/>
            <a:ext cx="2622000" cy="96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95" name="Google Shape;2995;p34"/>
          <p:cNvSpPr txBox="1"/>
          <p:nvPr>
            <p:ph idx="3" type="title"/>
          </p:nvPr>
        </p:nvSpPr>
        <p:spPr>
          <a:xfrm>
            <a:off x="4987075" y="2903250"/>
            <a:ext cx="26220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996" name="Google Shape;2996;p34"/>
          <p:cNvSpPr txBox="1"/>
          <p:nvPr>
            <p:ph idx="4" type="subTitle"/>
          </p:nvPr>
        </p:nvSpPr>
        <p:spPr>
          <a:xfrm>
            <a:off x="4987075" y="3299258"/>
            <a:ext cx="2622000" cy="96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997" name="Google Shape;2997;p34"/>
          <p:cNvGrpSpPr/>
          <p:nvPr/>
        </p:nvGrpSpPr>
        <p:grpSpPr>
          <a:xfrm>
            <a:off x="1062892" y="4807516"/>
            <a:ext cx="1548000" cy="68100"/>
            <a:chOff x="3980838" y="4076181"/>
            <a:chExt cx="1548000" cy="68100"/>
          </a:xfrm>
        </p:grpSpPr>
        <p:sp>
          <p:nvSpPr>
            <p:cNvPr id="2998" name="Google Shape;2998;p34"/>
            <p:cNvSpPr/>
            <p:nvPr/>
          </p:nvSpPr>
          <p:spPr>
            <a:xfrm>
              <a:off x="3980838" y="4076181"/>
              <a:ext cx="68100" cy="68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9" name="Google Shape;2999;p34"/>
            <p:cNvSpPr/>
            <p:nvPr/>
          </p:nvSpPr>
          <p:spPr>
            <a:xfrm>
              <a:off x="4104163" y="4076181"/>
              <a:ext cx="68100" cy="68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0" name="Google Shape;3000;p34"/>
            <p:cNvSpPr/>
            <p:nvPr/>
          </p:nvSpPr>
          <p:spPr>
            <a:xfrm>
              <a:off x="4227488" y="4076181"/>
              <a:ext cx="68100" cy="68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1" name="Google Shape;3001;p34"/>
            <p:cNvSpPr/>
            <p:nvPr/>
          </p:nvSpPr>
          <p:spPr>
            <a:xfrm>
              <a:off x="4350813" y="4076181"/>
              <a:ext cx="68100" cy="68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2" name="Google Shape;3002;p34"/>
            <p:cNvSpPr/>
            <p:nvPr/>
          </p:nvSpPr>
          <p:spPr>
            <a:xfrm>
              <a:off x="4474138" y="4076181"/>
              <a:ext cx="68100" cy="68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3" name="Google Shape;3003;p34"/>
            <p:cNvSpPr/>
            <p:nvPr/>
          </p:nvSpPr>
          <p:spPr>
            <a:xfrm>
              <a:off x="4597463" y="4076181"/>
              <a:ext cx="68100" cy="68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4" name="Google Shape;3004;p34"/>
            <p:cNvSpPr/>
            <p:nvPr/>
          </p:nvSpPr>
          <p:spPr>
            <a:xfrm>
              <a:off x="4720788" y="4076181"/>
              <a:ext cx="68100" cy="68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5" name="Google Shape;3005;p34"/>
            <p:cNvSpPr/>
            <p:nvPr/>
          </p:nvSpPr>
          <p:spPr>
            <a:xfrm>
              <a:off x="4844113" y="4076181"/>
              <a:ext cx="68100" cy="68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6" name="Google Shape;3006;p34"/>
            <p:cNvSpPr/>
            <p:nvPr/>
          </p:nvSpPr>
          <p:spPr>
            <a:xfrm>
              <a:off x="4967438" y="4076181"/>
              <a:ext cx="68100" cy="68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7" name="Google Shape;3007;p34"/>
            <p:cNvSpPr/>
            <p:nvPr/>
          </p:nvSpPr>
          <p:spPr>
            <a:xfrm>
              <a:off x="5090763" y="4076181"/>
              <a:ext cx="68100" cy="68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8" name="Google Shape;3008;p34"/>
            <p:cNvSpPr/>
            <p:nvPr/>
          </p:nvSpPr>
          <p:spPr>
            <a:xfrm>
              <a:off x="5214088" y="4076181"/>
              <a:ext cx="68100" cy="68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9" name="Google Shape;3009;p34"/>
            <p:cNvSpPr/>
            <p:nvPr/>
          </p:nvSpPr>
          <p:spPr>
            <a:xfrm>
              <a:off x="5337413" y="4076181"/>
              <a:ext cx="68100" cy="68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0" name="Google Shape;3010;p34"/>
            <p:cNvSpPr/>
            <p:nvPr/>
          </p:nvSpPr>
          <p:spPr>
            <a:xfrm>
              <a:off x="5460738" y="4076181"/>
              <a:ext cx="68100" cy="68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11" name="Google Shape;3011;p34"/>
          <p:cNvGrpSpPr/>
          <p:nvPr/>
        </p:nvGrpSpPr>
        <p:grpSpPr>
          <a:xfrm flipH="1" rot="5400000">
            <a:off x="-531622" y="163274"/>
            <a:ext cx="1823016" cy="296643"/>
            <a:chOff x="7857346" y="3902355"/>
            <a:chExt cx="1823016" cy="296643"/>
          </a:xfrm>
        </p:grpSpPr>
        <p:sp>
          <p:nvSpPr>
            <p:cNvPr id="3012" name="Google Shape;3012;p34"/>
            <p:cNvSpPr/>
            <p:nvPr/>
          </p:nvSpPr>
          <p:spPr>
            <a:xfrm>
              <a:off x="7956216" y="4048371"/>
              <a:ext cx="1724145" cy="150627"/>
            </a:xfrm>
            <a:custGeom>
              <a:rect b="b" l="l" r="r" t="t"/>
              <a:pathLst>
                <a:path extrusionOk="0" fill="none" h="4834" w="55332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3" name="Google Shape;3013;p34"/>
            <p:cNvSpPr/>
            <p:nvPr/>
          </p:nvSpPr>
          <p:spPr>
            <a:xfrm>
              <a:off x="8453686" y="390235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0" y="1488"/>
                  </a:moveTo>
                  <a:cubicBezTo>
                    <a:pt x="0" y="670"/>
                    <a:pt x="670" y="1"/>
                    <a:pt x="1488" y="1"/>
                  </a:cubicBezTo>
                  <a:cubicBezTo>
                    <a:pt x="2306" y="1"/>
                    <a:pt x="2950" y="670"/>
                    <a:pt x="2950" y="1488"/>
                  </a:cubicBezTo>
                  <a:cubicBezTo>
                    <a:pt x="2950" y="2281"/>
                    <a:pt x="2306" y="2951"/>
                    <a:pt x="1488" y="2951"/>
                  </a:cubicBezTo>
                  <a:cubicBezTo>
                    <a:pt x="670" y="2951"/>
                    <a:pt x="0" y="2281"/>
                    <a:pt x="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4" name="Google Shape;3014;p34"/>
            <p:cNvSpPr/>
            <p:nvPr/>
          </p:nvSpPr>
          <p:spPr>
            <a:xfrm>
              <a:off x="8478396" y="3927096"/>
              <a:ext cx="43281" cy="42502"/>
            </a:xfrm>
            <a:custGeom>
              <a:rect b="b" l="l" r="r" t="t"/>
              <a:pathLst>
                <a:path extrusionOk="0" h="1364" w="1389">
                  <a:moveTo>
                    <a:pt x="695" y="0"/>
                  </a:moveTo>
                  <a:cubicBezTo>
                    <a:pt x="298" y="0"/>
                    <a:pt x="1" y="298"/>
                    <a:pt x="1" y="694"/>
                  </a:cubicBezTo>
                  <a:cubicBezTo>
                    <a:pt x="1" y="1066"/>
                    <a:pt x="298" y="1363"/>
                    <a:pt x="695" y="1363"/>
                  </a:cubicBezTo>
                  <a:cubicBezTo>
                    <a:pt x="1067" y="1363"/>
                    <a:pt x="1389" y="1066"/>
                    <a:pt x="1389" y="694"/>
                  </a:cubicBezTo>
                  <a:cubicBezTo>
                    <a:pt x="1389" y="298"/>
                    <a:pt x="1067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5" name="Google Shape;3015;p34"/>
            <p:cNvSpPr/>
            <p:nvPr/>
          </p:nvSpPr>
          <p:spPr>
            <a:xfrm>
              <a:off x="7857346" y="400200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6" name="Google Shape;3016;p34"/>
            <p:cNvSpPr/>
            <p:nvPr/>
          </p:nvSpPr>
          <p:spPr>
            <a:xfrm>
              <a:off x="7882087" y="4026715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7" name="Google Shape;3017;p34"/>
            <p:cNvSpPr/>
            <p:nvPr/>
          </p:nvSpPr>
          <p:spPr>
            <a:xfrm>
              <a:off x="8545608" y="3948721"/>
              <a:ext cx="1134754" cy="175368"/>
            </a:xfrm>
            <a:custGeom>
              <a:rect b="b" l="l" r="r" t="t"/>
              <a:pathLst>
                <a:path extrusionOk="0" fill="none" h="5628" w="36417">
                  <a:moveTo>
                    <a:pt x="0" y="0"/>
                  </a:moveTo>
                  <a:lnTo>
                    <a:pt x="6049" y="0"/>
                  </a:lnTo>
                  <a:lnTo>
                    <a:pt x="8379" y="2330"/>
                  </a:lnTo>
                  <a:lnTo>
                    <a:pt x="11676" y="5627"/>
                  </a:lnTo>
                  <a:lnTo>
                    <a:pt x="36416" y="5627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18" name="Google Shape;3018;p34"/>
          <p:cNvGrpSpPr/>
          <p:nvPr/>
        </p:nvGrpSpPr>
        <p:grpSpPr>
          <a:xfrm>
            <a:off x="4664363" y="4961113"/>
            <a:ext cx="1520982" cy="302065"/>
            <a:chOff x="5642557" y="-150670"/>
            <a:chExt cx="1520982" cy="302065"/>
          </a:xfrm>
        </p:grpSpPr>
        <p:sp>
          <p:nvSpPr>
            <p:cNvPr id="3019" name="Google Shape;3019;p34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0" name="Google Shape;3020;p34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1" name="Google Shape;3021;p34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2" name="Google Shape;3022;p34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3" name="Google Shape;3023;p34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24" name="Google Shape;3024;p34"/>
          <p:cNvGrpSpPr/>
          <p:nvPr/>
        </p:nvGrpSpPr>
        <p:grpSpPr>
          <a:xfrm>
            <a:off x="1557957" y="-107958"/>
            <a:ext cx="1520982" cy="302065"/>
            <a:chOff x="5642557" y="-150670"/>
            <a:chExt cx="1520982" cy="302065"/>
          </a:xfrm>
        </p:grpSpPr>
        <p:sp>
          <p:nvSpPr>
            <p:cNvPr id="3025" name="Google Shape;3025;p34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6" name="Google Shape;3026;p34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7" name="Google Shape;3027;p34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8" name="Google Shape;3028;p34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9" name="Google Shape;3029;p34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30" name="Google Shape;3030;p34"/>
          <p:cNvGrpSpPr/>
          <p:nvPr/>
        </p:nvGrpSpPr>
        <p:grpSpPr>
          <a:xfrm>
            <a:off x="7855739" y="297302"/>
            <a:ext cx="883262" cy="242091"/>
            <a:chOff x="2300350" y="2601250"/>
            <a:chExt cx="2275275" cy="623625"/>
          </a:xfrm>
        </p:grpSpPr>
        <p:sp>
          <p:nvSpPr>
            <p:cNvPr id="3031" name="Google Shape;3031;p34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2" name="Google Shape;3032;p34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3" name="Google Shape;3033;p34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4" name="Google Shape;3034;p34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5" name="Google Shape;3035;p34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6" name="Google Shape;3036;p34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37" name="Google Shape;3037;p34"/>
          <p:cNvGrpSpPr/>
          <p:nvPr/>
        </p:nvGrpSpPr>
        <p:grpSpPr>
          <a:xfrm rot="10800000">
            <a:off x="-214148" y="2709227"/>
            <a:ext cx="883262" cy="242091"/>
            <a:chOff x="2300350" y="2601250"/>
            <a:chExt cx="2275275" cy="623625"/>
          </a:xfrm>
        </p:grpSpPr>
        <p:sp>
          <p:nvSpPr>
            <p:cNvPr id="3038" name="Google Shape;3038;p34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9" name="Google Shape;3039;p34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0" name="Google Shape;3040;p34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1" name="Google Shape;3041;p34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2" name="Google Shape;3042;p34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3" name="Google Shape;3043;p34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44" name="Google Shape;3044;p34"/>
          <p:cNvSpPr/>
          <p:nvPr/>
        </p:nvSpPr>
        <p:spPr>
          <a:xfrm flipH="1" rot="5400000">
            <a:off x="8198089" y="410275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45" name="Google Shape;3045;p34"/>
          <p:cNvGrpSpPr/>
          <p:nvPr/>
        </p:nvGrpSpPr>
        <p:grpSpPr>
          <a:xfrm flipH="1" rot="10800000">
            <a:off x="8250449" y="4623928"/>
            <a:ext cx="883262" cy="242091"/>
            <a:chOff x="2300350" y="2601250"/>
            <a:chExt cx="2275275" cy="623625"/>
          </a:xfrm>
        </p:grpSpPr>
        <p:sp>
          <p:nvSpPr>
            <p:cNvPr id="3046" name="Google Shape;3046;p34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7" name="Google Shape;3047;p34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8" name="Google Shape;3048;p34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9" name="Google Shape;3049;p34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0" name="Google Shape;3050;p34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1" name="Google Shape;3051;p34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52" name="Shape 3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53" name="Google Shape;3053;p35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3054" name="Google Shape;3054;p35"/>
            <p:cNvSpPr/>
            <p:nvPr/>
          </p:nvSpPr>
          <p:spPr>
            <a:xfrm>
              <a:off x="597550" y="4893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5" name="Google Shape;3055;p35"/>
            <p:cNvSpPr/>
            <p:nvPr/>
          </p:nvSpPr>
          <p:spPr>
            <a:xfrm>
              <a:off x="597550" y="4780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6" name="Google Shape;3056;p35"/>
            <p:cNvSpPr/>
            <p:nvPr/>
          </p:nvSpPr>
          <p:spPr>
            <a:xfrm>
              <a:off x="597550" y="46671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7" name="Google Shape;3057;p35"/>
            <p:cNvSpPr/>
            <p:nvPr/>
          </p:nvSpPr>
          <p:spPr>
            <a:xfrm>
              <a:off x="597550" y="4553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8" name="Google Shape;3058;p35"/>
            <p:cNvSpPr/>
            <p:nvPr/>
          </p:nvSpPr>
          <p:spPr>
            <a:xfrm>
              <a:off x="597550" y="4441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9" name="Google Shape;3059;p35"/>
            <p:cNvSpPr/>
            <p:nvPr/>
          </p:nvSpPr>
          <p:spPr>
            <a:xfrm>
              <a:off x="597550" y="4328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0" name="Google Shape;3060;p35"/>
            <p:cNvSpPr/>
            <p:nvPr/>
          </p:nvSpPr>
          <p:spPr>
            <a:xfrm>
              <a:off x="597550" y="42150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1" name="Google Shape;3061;p35"/>
            <p:cNvSpPr/>
            <p:nvPr/>
          </p:nvSpPr>
          <p:spPr>
            <a:xfrm>
              <a:off x="597550" y="4101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2" name="Google Shape;3062;p35"/>
            <p:cNvSpPr/>
            <p:nvPr/>
          </p:nvSpPr>
          <p:spPr>
            <a:xfrm>
              <a:off x="597550" y="3988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3" name="Google Shape;3063;p35"/>
            <p:cNvSpPr/>
            <p:nvPr/>
          </p:nvSpPr>
          <p:spPr>
            <a:xfrm>
              <a:off x="597550" y="3875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4" name="Google Shape;3064;p35"/>
            <p:cNvSpPr/>
            <p:nvPr/>
          </p:nvSpPr>
          <p:spPr>
            <a:xfrm>
              <a:off x="597550" y="3762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5" name="Google Shape;3065;p35"/>
            <p:cNvSpPr/>
            <p:nvPr/>
          </p:nvSpPr>
          <p:spPr>
            <a:xfrm>
              <a:off x="597550" y="36496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6" name="Google Shape;3066;p35"/>
            <p:cNvSpPr/>
            <p:nvPr/>
          </p:nvSpPr>
          <p:spPr>
            <a:xfrm>
              <a:off x="597550" y="35364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7" name="Google Shape;3067;p35"/>
            <p:cNvSpPr/>
            <p:nvPr/>
          </p:nvSpPr>
          <p:spPr>
            <a:xfrm>
              <a:off x="597550" y="34232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8" name="Google Shape;3068;p35"/>
            <p:cNvSpPr/>
            <p:nvPr/>
          </p:nvSpPr>
          <p:spPr>
            <a:xfrm>
              <a:off x="597550" y="33100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9" name="Google Shape;3069;p35"/>
            <p:cNvSpPr/>
            <p:nvPr/>
          </p:nvSpPr>
          <p:spPr>
            <a:xfrm>
              <a:off x="597550" y="31967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0" name="Google Shape;3070;p35"/>
            <p:cNvSpPr/>
            <p:nvPr/>
          </p:nvSpPr>
          <p:spPr>
            <a:xfrm>
              <a:off x="597550" y="30835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1" name="Google Shape;3071;p35"/>
            <p:cNvSpPr/>
            <p:nvPr/>
          </p:nvSpPr>
          <p:spPr>
            <a:xfrm>
              <a:off x="597550" y="29703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2" name="Google Shape;3072;p35"/>
            <p:cNvSpPr/>
            <p:nvPr/>
          </p:nvSpPr>
          <p:spPr>
            <a:xfrm>
              <a:off x="597550" y="28578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3" name="Google Shape;3073;p35"/>
            <p:cNvSpPr/>
            <p:nvPr/>
          </p:nvSpPr>
          <p:spPr>
            <a:xfrm>
              <a:off x="597550" y="27446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4" name="Google Shape;3074;p35"/>
            <p:cNvSpPr/>
            <p:nvPr/>
          </p:nvSpPr>
          <p:spPr>
            <a:xfrm>
              <a:off x="597550" y="263140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5" name="Google Shape;3075;p35"/>
            <p:cNvSpPr/>
            <p:nvPr/>
          </p:nvSpPr>
          <p:spPr>
            <a:xfrm>
              <a:off x="597550" y="251817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6" name="Google Shape;3076;p35"/>
            <p:cNvSpPr/>
            <p:nvPr/>
          </p:nvSpPr>
          <p:spPr>
            <a:xfrm>
              <a:off x="597550" y="24049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7" name="Google Shape;3077;p35"/>
            <p:cNvSpPr/>
            <p:nvPr/>
          </p:nvSpPr>
          <p:spPr>
            <a:xfrm>
              <a:off x="597550" y="22917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8" name="Google Shape;3078;p35"/>
            <p:cNvSpPr/>
            <p:nvPr/>
          </p:nvSpPr>
          <p:spPr>
            <a:xfrm>
              <a:off x="597550" y="21792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9" name="Google Shape;3079;p35"/>
            <p:cNvSpPr/>
            <p:nvPr/>
          </p:nvSpPr>
          <p:spPr>
            <a:xfrm>
              <a:off x="597550" y="20660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0" name="Google Shape;3080;p35"/>
            <p:cNvSpPr/>
            <p:nvPr/>
          </p:nvSpPr>
          <p:spPr>
            <a:xfrm>
              <a:off x="597550" y="19528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1" name="Google Shape;3081;p35"/>
            <p:cNvSpPr/>
            <p:nvPr/>
          </p:nvSpPr>
          <p:spPr>
            <a:xfrm>
              <a:off x="597550" y="1839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2" name="Google Shape;3082;p35"/>
            <p:cNvSpPr/>
            <p:nvPr/>
          </p:nvSpPr>
          <p:spPr>
            <a:xfrm>
              <a:off x="597550" y="1726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3" name="Google Shape;3083;p35"/>
            <p:cNvSpPr/>
            <p:nvPr/>
          </p:nvSpPr>
          <p:spPr>
            <a:xfrm>
              <a:off x="597550" y="16131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4" name="Google Shape;3084;p35"/>
            <p:cNvSpPr/>
            <p:nvPr/>
          </p:nvSpPr>
          <p:spPr>
            <a:xfrm>
              <a:off x="597550" y="1499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5" name="Google Shape;3085;p35"/>
            <p:cNvSpPr/>
            <p:nvPr/>
          </p:nvSpPr>
          <p:spPr>
            <a:xfrm>
              <a:off x="597550" y="1387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6" name="Google Shape;3086;p35"/>
            <p:cNvSpPr/>
            <p:nvPr/>
          </p:nvSpPr>
          <p:spPr>
            <a:xfrm>
              <a:off x="597550" y="1274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7" name="Google Shape;3087;p35"/>
            <p:cNvSpPr/>
            <p:nvPr/>
          </p:nvSpPr>
          <p:spPr>
            <a:xfrm>
              <a:off x="597550" y="11610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8" name="Google Shape;3088;p35"/>
            <p:cNvSpPr/>
            <p:nvPr/>
          </p:nvSpPr>
          <p:spPr>
            <a:xfrm>
              <a:off x="597550" y="1047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9" name="Google Shape;3089;p35"/>
            <p:cNvSpPr/>
            <p:nvPr/>
          </p:nvSpPr>
          <p:spPr>
            <a:xfrm>
              <a:off x="597550" y="934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0" name="Google Shape;3090;p35"/>
            <p:cNvSpPr/>
            <p:nvPr/>
          </p:nvSpPr>
          <p:spPr>
            <a:xfrm>
              <a:off x="597550" y="821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1" name="Google Shape;3091;p35"/>
            <p:cNvSpPr/>
            <p:nvPr/>
          </p:nvSpPr>
          <p:spPr>
            <a:xfrm>
              <a:off x="597550" y="708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92" name="Google Shape;3092;p35"/>
          <p:cNvSpPr txBox="1"/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093" name="Google Shape;3093;p35"/>
          <p:cNvSpPr/>
          <p:nvPr/>
        </p:nvSpPr>
        <p:spPr>
          <a:xfrm rot="5400000">
            <a:off x="8206162" y="-3488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94" name="Google Shape;3094;p35"/>
          <p:cNvGrpSpPr/>
          <p:nvPr/>
        </p:nvGrpSpPr>
        <p:grpSpPr>
          <a:xfrm>
            <a:off x="494301" y="4792125"/>
            <a:ext cx="1252897" cy="51000"/>
            <a:chOff x="2915381" y="4104819"/>
            <a:chExt cx="1252897" cy="51000"/>
          </a:xfrm>
        </p:grpSpPr>
        <p:sp>
          <p:nvSpPr>
            <p:cNvPr id="3095" name="Google Shape;3095;p35"/>
            <p:cNvSpPr/>
            <p:nvPr/>
          </p:nvSpPr>
          <p:spPr>
            <a:xfrm>
              <a:off x="2915381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6" name="Google Shape;3096;p35"/>
            <p:cNvSpPr/>
            <p:nvPr/>
          </p:nvSpPr>
          <p:spPr>
            <a:xfrm>
              <a:off x="3007850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7" name="Google Shape;3097;p35"/>
            <p:cNvSpPr/>
            <p:nvPr/>
          </p:nvSpPr>
          <p:spPr>
            <a:xfrm>
              <a:off x="3100319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8" name="Google Shape;3098;p35"/>
            <p:cNvSpPr/>
            <p:nvPr/>
          </p:nvSpPr>
          <p:spPr>
            <a:xfrm>
              <a:off x="3192788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9" name="Google Shape;3099;p35"/>
            <p:cNvSpPr/>
            <p:nvPr/>
          </p:nvSpPr>
          <p:spPr>
            <a:xfrm>
              <a:off x="328525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0" name="Google Shape;3100;p35"/>
            <p:cNvSpPr/>
            <p:nvPr/>
          </p:nvSpPr>
          <p:spPr>
            <a:xfrm>
              <a:off x="3377726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1" name="Google Shape;3101;p35"/>
            <p:cNvSpPr/>
            <p:nvPr/>
          </p:nvSpPr>
          <p:spPr>
            <a:xfrm>
              <a:off x="3470195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2" name="Google Shape;3102;p35"/>
            <p:cNvSpPr/>
            <p:nvPr/>
          </p:nvSpPr>
          <p:spPr>
            <a:xfrm>
              <a:off x="3562664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3" name="Google Shape;3103;p35"/>
            <p:cNvSpPr/>
            <p:nvPr/>
          </p:nvSpPr>
          <p:spPr>
            <a:xfrm>
              <a:off x="3655133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4" name="Google Shape;3104;p35"/>
            <p:cNvSpPr/>
            <p:nvPr/>
          </p:nvSpPr>
          <p:spPr>
            <a:xfrm>
              <a:off x="3747602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5" name="Google Shape;3105;p35"/>
            <p:cNvSpPr/>
            <p:nvPr/>
          </p:nvSpPr>
          <p:spPr>
            <a:xfrm>
              <a:off x="38400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6" name="Google Shape;3106;p35"/>
            <p:cNvSpPr/>
            <p:nvPr/>
          </p:nvSpPr>
          <p:spPr>
            <a:xfrm>
              <a:off x="39324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7" name="Google Shape;3107;p35"/>
            <p:cNvSpPr/>
            <p:nvPr/>
          </p:nvSpPr>
          <p:spPr>
            <a:xfrm>
              <a:off x="40248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8" name="Google Shape;3108;p35"/>
            <p:cNvSpPr/>
            <p:nvPr/>
          </p:nvSpPr>
          <p:spPr>
            <a:xfrm>
              <a:off x="41172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09" name="Google Shape;3109;p35"/>
          <p:cNvSpPr/>
          <p:nvPr/>
        </p:nvSpPr>
        <p:spPr>
          <a:xfrm rot="10800000">
            <a:off x="8557211" y="4011475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10" name="Google Shape;3110;p35"/>
          <p:cNvGrpSpPr/>
          <p:nvPr/>
        </p:nvGrpSpPr>
        <p:grpSpPr>
          <a:xfrm rot="5400000">
            <a:off x="8520259" y="4079074"/>
            <a:ext cx="302065" cy="1520982"/>
            <a:chOff x="-108754" y="2690919"/>
            <a:chExt cx="302065" cy="1520982"/>
          </a:xfrm>
        </p:grpSpPr>
        <p:sp>
          <p:nvSpPr>
            <p:cNvPr id="3111" name="Google Shape;3111;p35"/>
            <p:cNvSpPr/>
            <p:nvPr/>
          </p:nvSpPr>
          <p:spPr>
            <a:xfrm>
              <a:off x="-62388" y="2782841"/>
              <a:ext cx="209364" cy="1335580"/>
            </a:xfrm>
            <a:custGeom>
              <a:rect b="b" l="l" r="r" t="t"/>
              <a:pathLst>
                <a:path extrusionOk="0" fill="none" h="42862" w="6719">
                  <a:moveTo>
                    <a:pt x="0" y="42862"/>
                  </a:moveTo>
                  <a:lnTo>
                    <a:pt x="0" y="23799"/>
                  </a:lnTo>
                  <a:lnTo>
                    <a:pt x="6718" y="17056"/>
                  </a:lnTo>
                  <a:lnTo>
                    <a:pt x="6718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2" name="Google Shape;3112;p35"/>
            <p:cNvSpPr/>
            <p:nvPr/>
          </p:nvSpPr>
          <p:spPr>
            <a:xfrm>
              <a:off x="101358" y="2690919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1"/>
                  </a:moveTo>
                  <a:cubicBezTo>
                    <a:pt x="2281" y="1"/>
                    <a:pt x="2951" y="645"/>
                    <a:pt x="2951" y="1463"/>
                  </a:cubicBezTo>
                  <a:cubicBezTo>
                    <a:pt x="2951" y="2281"/>
                    <a:pt x="2281" y="2951"/>
                    <a:pt x="1463" y="2951"/>
                  </a:cubicBezTo>
                  <a:cubicBezTo>
                    <a:pt x="645" y="2951"/>
                    <a:pt x="1" y="2281"/>
                    <a:pt x="1" y="1463"/>
                  </a:cubicBezTo>
                  <a:cubicBezTo>
                    <a:pt x="1" y="645"/>
                    <a:pt x="645" y="1"/>
                    <a:pt x="1463" y="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3" name="Google Shape;3113;p35"/>
            <p:cNvSpPr/>
            <p:nvPr/>
          </p:nvSpPr>
          <p:spPr>
            <a:xfrm>
              <a:off x="125320" y="2714881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4" y="0"/>
                  </a:moveTo>
                  <a:cubicBezTo>
                    <a:pt x="322" y="0"/>
                    <a:pt x="0" y="322"/>
                    <a:pt x="0" y="694"/>
                  </a:cubicBezTo>
                  <a:cubicBezTo>
                    <a:pt x="0" y="1091"/>
                    <a:pt x="322" y="1388"/>
                    <a:pt x="694" y="1388"/>
                  </a:cubicBezTo>
                  <a:cubicBezTo>
                    <a:pt x="1091" y="1388"/>
                    <a:pt x="1388" y="1091"/>
                    <a:pt x="1388" y="694"/>
                  </a:cubicBezTo>
                  <a:cubicBezTo>
                    <a:pt x="1388" y="322"/>
                    <a:pt x="1091" y="0"/>
                    <a:pt x="6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4" name="Google Shape;3114;p35"/>
            <p:cNvSpPr/>
            <p:nvPr/>
          </p:nvSpPr>
          <p:spPr>
            <a:xfrm>
              <a:off x="-108754" y="4119948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88" y="0"/>
                  </a:moveTo>
                  <a:cubicBezTo>
                    <a:pt x="2306" y="0"/>
                    <a:pt x="2951" y="670"/>
                    <a:pt x="2951" y="1463"/>
                  </a:cubicBezTo>
                  <a:cubicBezTo>
                    <a:pt x="2951" y="2281"/>
                    <a:pt x="2306" y="2950"/>
                    <a:pt x="1488" y="2950"/>
                  </a:cubicBezTo>
                  <a:cubicBezTo>
                    <a:pt x="670" y="2950"/>
                    <a:pt x="1" y="2281"/>
                    <a:pt x="1" y="1463"/>
                  </a:cubicBezTo>
                  <a:cubicBezTo>
                    <a:pt x="1" y="670"/>
                    <a:pt x="670" y="0"/>
                    <a:pt x="1488" y="0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5" name="Google Shape;3115;p35"/>
            <p:cNvSpPr/>
            <p:nvPr/>
          </p:nvSpPr>
          <p:spPr>
            <a:xfrm>
              <a:off x="-84013" y="4144658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16" name="Google Shape;3116;p35"/>
          <p:cNvGrpSpPr/>
          <p:nvPr/>
        </p:nvGrpSpPr>
        <p:grpSpPr>
          <a:xfrm rot="5400000">
            <a:off x="85100" y="1849625"/>
            <a:ext cx="98902" cy="553090"/>
            <a:chOff x="4898850" y="4820550"/>
            <a:chExt cx="98902" cy="553090"/>
          </a:xfrm>
        </p:grpSpPr>
        <p:sp>
          <p:nvSpPr>
            <p:cNvPr id="3117" name="Google Shape;3117;p35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8" name="Google Shape;3118;p35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9" name="Google Shape;3119;p35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0" name="Google Shape;3120;p35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1" name="Google Shape;3121;p35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22" name="Google Shape;3122;p35"/>
          <p:cNvSpPr/>
          <p:nvPr/>
        </p:nvSpPr>
        <p:spPr>
          <a:xfrm>
            <a:off x="7" y="2056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23" name="Google Shape;3123;p35"/>
          <p:cNvGrpSpPr/>
          <p:nvPr/>
        </p:nvGrpSpPr>
        <p:grpSpPr>
          <a:xfrm rot="-5400000">
            <a:off x="-148234" y="322631"/>
            <a:ext cx="883262" cy="242091"/>
            <a:chOff x="2300350" y="2601250"/>
            <a:chExt cx="2275275" cy="623625"/>
          </a:xfrm>
        </p:grpSpPr>
        <p:sp>
          <p:nvSpPr>
            <p:cNvPr id="3124" name="Google Shape;3124;p35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5" name="Google Shape;3125;p35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6" name="Google Shape;3126;p35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7" name="Google Shape;3127;p35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8" name="Google Shape;3128;p35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9" name="Google Shape;3129;p35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30" name="Google Shape;3130;p35"/>
          <p:cNvGrpSpPr/>
          <p:nvPr/>
        </p:nvGrpSpPr>
        <p:grpSpPr>
          <a:xfrm>
            <a:off x="1710357" y="-107958"/>
            <a:ext cx="1520982" cy="302065"/>
            <a:chOff x="5642557" y="-150670"/>
            <a:chExt cx="1520982" cy="302065"/>
          </a:xfrm>
        </p:grpSpPr>
        <p:sp>
          <p:nvSpPr>
            <p:cNvPr id="3131" name="Google Shape;3131;p35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2" name="Google Shape;3132;p35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3" name="Google Shape;3133;p35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4" name="Google Shape;3134;p35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5" name="Google Shape;3135;p35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36" name="Shape 3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37" name="Google Shape;3137;p36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3138" name="Google Shape;3138;p36"/>
            <p:cNvSpPr/>
            <p:nvPr/>
          </p:nvSpPr>
          <p:spPr>
            <a:xfrm>
              <a:off x="597550" y="4893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9" name="Google Shape;3139;p36"/>
            <p:cNvSpPr/>
            <p:nvPr/>
          </p:nvSpPr>
          <p:spPr>
            <a:xfrm>
              <a:off x="597550" y="4780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0" name="Google Shape;3140;p36"/>
            <p:cNvSpPr/>
            <p:nvPr/>
          </p:nvSpPr>
          <p:spPr>
            <a:xfrm>
              <a:off x="597550" y="46671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1" name="Google Shape;3141;p36"/>
            <p:cNvSpPr/>
            <p:nvPr/>
          </p:nvSpPr>
          <p:spPr>
            <a:xfrm>
              <a:off x="597550" y="4553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2" name="Google Shape;3142;p36"/>
            <p:cNvSpPr/>
            <p:nvPr/>
          </p:nvSpPr>
          <p:spPr>
            <a:xfrm>
              <a:off x="597550" y="4441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3" name="Google Shape;3143;p36"/>
            <p:cNvSpPr/>
            <p:nvPr/>
          </p:nvSpPr>
          <p:spPr>
            <a:xfrm>
              <a:off x="597550" y="4328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4" name="Google Shape;3144;p36"/>
            <p:cNvSpPr/>
            <p:nvPr/>
          </p:nvSpPr>
          <p:spPr>
            <a:xfrm>
              <a:off x="597550" y="42150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5" name="Google Shape;3145;p36"/>
            <p:cNvSpPr/>
            <p:nvPr/>
          </p:nvSpPr>
          <p:spPr>
            <a:xfrm>
              <a:off x="597550" y="4101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6" name="Google Shape;3146;p36"/>
            <p:cNvSpPr/>
            <p:nvPr/>
          </p:nvSpPr>
          <p:spPr>
            <a:xfrm>
              <a:off x="597550" y="3988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7" name="Google Shape;3147;p36"/>
            <p:cNvSpPr/>
            <p:nvPr/>
          </p:nvSpPr>
          <p:spPr>
            <a:xfrm>
              <a:off x="597550" y="3875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8" name="Google Shape;3148;p36"/>
            <p:cNvSpPr/>
            <p:nvPr/>
          </p:nvSpPr>
          <p:spPr>
            <a:xfrm>
              <a:off x="597550" y="3762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9" name="Google Shape;3149;p36"/>
            <p:cNvSpPr/>
            <p:nvPr/>
          </p:nvSpPr>
          <p:spPr>
            <a:xfrm>
              <a:off x="597550" y="36496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0" name="Google Shape;3150;p36"/>
            <p:cNvSpPr/>
            <p:nvPr/>
          </p:nvSpPr>
          <p:spPr>
            <a:xfrm>
              <a:off x="597550" y="35364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1" name="Google Shape;3151;p36"/>
            <p:cNvSpPr/>
            <p:nvPr/>
          </p:nvSpPr>
          <p:spPr>
            <a:xfrm>
              <a:off x="597550" y="34232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2" name="Google Shape;3152;p36"/>
            <p:cNvSpPr/>
            <p:nvPr/>
          </p:nvSpPr>
          <p:spPr>
            <a:xfrm>
              <a:off x="597550" y="33100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3" name="Google Shape;3153;p36"/>
            <p:cNvSpPr/>
            <p:nvPr/>
          </p:nvSpPr>
          <p:spPr>
            <a:xfrm>
              <a:off x="597550" y="31967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4" name="Google Shape;3154;p36"/>
            <p:cNvSpPr/>
            <p:nvPr/>
          </p:nvSpPr>
          <p:spPr>
            <a:xfrm>
              <a:off x="597550" y="30835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5" name="Google Shape;3155;p36"/>
            <p:cNvSpPr/>
            <p:nvPr/>
          </p:nvSpPr>
          <p:spPr>
            <a:xfrm>
              <a:off x="597550" y="29703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6" name="Google Shape;3156;p36"/>
            <p:cNvSpPr/>
            <p:nvPr/>
          </p:nvSpPr>
          <p:spPr>
            <a:xfrm>
              <a:off x="597550" y="28578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7" name="Google Shape;3157;p36"/>
            <p:cNvSpPr/>
            <p:nvPr/>
          </p:nvSpPr>
          <p:spPr>
            <a:xfrm>
              <a:off x="597550" y="27446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8" name="Google Shape;3158;p36"/>
            <p:cNvSpPr/>
            <p:nvPr/>
          </p:nvSpPr>
          <p:spPr>
            <a:xfrm>
              <a:off x="597550" y="263140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9" name="Google Shape;3159;p36"/>
            <p:cNvSpPr/>
            <p:nvPr/>
          </p:nvSpPr>
          <p:spPr>
            <a:xfrm>
              <a:off x="597550" y="251817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0" name="Google Shape;3160;p36"/>
            <p:cNvSpPr/>
            <p:nvPr/>
          </p:nvSpPr>
          <p:spPr>
            <a:xfrm>
              <a:off x="597550" y="24049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1" name="Google Shape;3161;p36"/>
            <p:cNvSpPr/>
            <p:nvPr/>
          </p:nvSpPr>
          <p:spPr>
            <a:xfrm>
              <a:off x="597550" y="22917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2" name="Google Shape;3162;p36"/>
            <p:cNvSpPr/>
            <p:nvPr/>
          </p:nvSpPr>
          <p:spPr>
            <a:xfrm>
              <a:off x="597550" y="21792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3" name="Google Shape;3163;p36"/>
            <p:cNvSpPr/>
            <p:nvPr/>
          </p:nvSpPr>
          <p:spPr>
            <a:xfrm>
              <a:off x="597550" y="20660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4" name="Google Shape;3164;p36"/>
            <p:cNvSpPr/>
            <p:nvPr/>
          </p:nvSpPr>
          <p:spPr>
            <a:xfrm>
              <a:off x="597550" y="19528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5" name="Google Shape;3165;p36"/>
            <p:cNvSpPr/>
            <p:nvPr/>
          </p:nvSpPr>
          <p:spPr>
            <a:xfrm>
              <a:off x="597550" y="1839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6" name="Google Shape;3166;p36"/>
            <p:cNvSpPr/>
            <p:nvPr/>
          </p:nvSpPr>
          <p:spPr>
            <a:xfrm>
              <a:off x="597550" y="1726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7" name="Google Shape;3167;p36"/>
            <p:cNvSpPr/>
            <p:nvPr/>
          </p:nvSpPr>
          <p:spPr>
            <a:xfrm>
              <a:off x="597550" y="16131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8" name="Google Shape;3168;p36"/>
            <p:cNvSpPr/>
            <p:nvPr/>
          </p:nvSpPr>
          <p:spPr>
            <a:xfrm>
              <a:off x="597550" y="1499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9" name="Google Shape;3169;p36"/>
            <p:cNvSpPr/>
            <p:nvPr/>
          </p:nvSpPr>
          <p:spPr>
            <a:xfrm>
              <a:off x="597550" y="1387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0" name="Google Shape;3170;p36"/>
            <p:cNvSpPr/>
            <p:nvPr/>
          </p:nvSpPr>
          <p:spPr>
            <a:xfrm>
              <a:off x="597550" y="1274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1" name="Google Shape;3171;p36"/>
            <p:cNvSpPr/>
            <p:nvPr/>
          </p:nvSpPr>
          <p:spPr>
            <a:xfrm>
              <a:off x="597550" y="11610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2" name="Google Shape;3172;p36"/>
            <p:cNvSpPr/>
            <p:nvPr/>
          </p:nvSpPr>
          <p:spPr>
            <a:xfrm>
              <a:off x="597550" y="1047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3" name="Google Shape;3173;p36"/>
            <p:cNvSpPr/>
            <p:nvPr/>
          </p:nvSpPr>
          <p:spPr>
            <a:xfrm>
              <a:off x="597550" y="934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4" name="Google Shape;3174;p36"/>
            <p:cNvSpPr/>
            <p:nvPr/>
          </p:nvSpPr>
          <p:spPr>
            <a:xfrm>
              <a:off x="597550" y="821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5" name="Google Shape;3175;p36"/>
            <p:cNvSpPr/>
            <p:nvPr/>
          </p:nvSpPr>
          <p:spPr>
            <a:xfrm>
              <a:off x="597550" y="708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76" name="Google Shape;3176;p36"/>
          <p:cNvSpPr txBox="1"/>
          <p:nvPr>
            <p:ph type="title"/>
          </p:nvPr>
        </p:nvSpPr>
        <p:spPr>
          <a:xfrm>
            <a:off x="4433200" y="1945637"/>
            <a:ext cx="3997800" cy="572700"/>
          </a:xfrm>
          <a:prstGeom prst="rect">
            <a:avLst/>
          </a:prstGeom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177" name="Google Shape;3177;p36"/>
          <p:cNvSpPr txBox="1"/>
          <p:nvPr>
            <p:ph idx="1" type="subTitle"/>
          </p:nvPr>
        </p:nvSpPr>
        <p:spPr>
          <a:xfrm>
            <a:off x="4433200" y="2519285"/>
            <a:ext cx="3997800" cy="73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78" name="Google Shape;3178;p36"/>
          <p:cNvSpPr/>
          <p:nvPr/>
        </p:nvSpPr>
        <p:spPr>
          <a:xfrm>
            <a:off x="8557212" y="-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9" name="Google Shape;3179;p36"/>
          <p:cNvSpPr/>
          <p:nvPr/>
        </p:nvSpPr>
        <p:spPr>
          <a:xfrm rot="-5400000">
            <a:off x="348812" y="-552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80" name="Google Shape;3180;p36"/>
          <p:cNvGrpSpPr/>
          <p:nvPr/>
        </p:nvGrpSpPr>
        <p:grpSpPr>
          <a:xfrm rot="10800000">
            <a:off x="-11" y="465966"/>
            <a:ext cx="883262" cy="242091"/>
            <a:chOff x="2300350" y="2601250"/>
            <a:chExt cx="2275275" cy="623625"/>
          </a:xfrm>
        </p:grpSpPr>
        <p:sp>
          <p:nvSpPr>
            <p:cNvPr id="3181" name="Google Shape;3181;p36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2" name="Google Shape;3182;p36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3" name="Google Shape;3183;p36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4" name="Google Shape;3184;p36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5" name="Google Shape;3185;p36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6" name="Google Shape;3186;p36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87" name="Google Shape;3187;p36"/>
          <p:cNvGrpSpPr/>
          <p:nvPr/>
        </p:nvGrpSpPr>
        <p:grpSpPr>
          <a:xfrm>
            <a:off x="1710357" y="-107958"/>
            <a:ext cx="1520982" cy="302065"/>
            <a:chOff x="5642557" y="-150670"/>
            <a:chExt cx="1520982" cy="302065"/>
          </a:xfrm>
        </p:grpSpPr>
        <p:sp>
          <p:nvSpPr>
            <p:cNvPr id="3188" name="Google Shape;3188;p36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9" name="Google Shape;3189;p36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0" name="Google Shape;3190;p36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1" name="Google Shape;3191;p36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2" name="Google Shape;3192;p36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93" name="Google Shape;3193;p36"/>
          <p:cNvSpPr/>
          <p:nvPr/>
        </p:nvSpPr>
        <p:spPr>
          <a:xfrm rot="5400000">
            <a:off x="5514970" y="-390021"/>
            <a:ext cx="1994700" cy="68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4" name="Google Shape;3194;p36"/>
          <p:cNvSpPr/>
          <p:nvPr/>
        </p:nvSpPr>
        <p:spPr>
          <a:xfrm rot="5400000">
            <a:off x="5794270" y="-86921"/>
            <a:ext cx="1994700" cy="68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95" name="Google Shape;3195;p36"/>
          <p:cNvGrpSpPr/>
          <p:nvPr/>
        </p:nvGrpSpPr>
        <p:grpSpPr>
          <a:xfrm>
            <a:off x="3502226" y="841481"/>
            <a:ext cx="1252897" cy="51000"/>
            <a:chOff x="2915381" y="4104819"/>
            <a:chExt cx="1252897" cy="51000"/>
          </a:xfrm>
        </p:grpSpPr>
        <p:sp>
          <p:nvSpPr>
            <p:cNvPr id="3196" name="Google Shape;3196;p36"/>
            <p:cNvSpPr/>
            <p:nvPr/>
          </p:nvSpPr>
          <p:spPr>
            <a:xfrm>
              <a:off x="2915381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7" name="Google Shape;3197;p36"/>
            <p:cNvSpPr/>
            <p:nvPr/>
          </p:nvSpPr>
          <p:spPr>
            <a:xfrm>
              <a:off x="3007850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8" name="Google Shape;3198;p36"/>
            <p:cNvSpPr/>
            <p:nvPr/>
          </p:nvSpPr>
          <p:spPr>
            <a:xfrm>
              <a:off x="3100319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9" name="Google Shape;3199;p36"/>
            <p:cNvSpPr/>
            <p:nvPr/>
          </p:nvSpPr>
          <p:spPr>
            <a:xfrm>
              <a:off x="3192788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0" name="Google Shape;3200;p36"/>
            <p:cNvSpPr/>
            <p:nvPr/>
          </p:nvSpPr>
          <p:spPr>
            <a:xfrm>
              <a:off x="328525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1" name="Google Shape;3201;p36"/>
            <p:cNvSpPr/>
            <p:nvPr/>
          </p:nvSpPr>
          <p:spPr>
            <a:xfrm>
              <a:off x="3377726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2" name="Google Shape;3202;p36"/>
            <p:cNvSpPr/>
            <p:nvPr/>
          </p:nvSpPr>
          <p:spPr>
            <a:xfrm>
              <a:off x="3470195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3" name="Google Shape;3203;p36"/>
            <p:cNvSpPr/>
            <p:nvPr/>
          </p:nvSpPr>
          <p:spPr>
            <a:xfrm>
              <a:off x="3562664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4" name="Google Shape;3204;p36"/>
            <p:cNvSpPr/>
            <p:nvPr/>
          </p:nvSpPr>
          <p:spPr>
            <a:xfrm>
              <a:off x="3655133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5" name="Google Shape;3205;p36"/>
            <p:cNvSpPr/>
            <p:nvPr/>
          </p:nvSpPr>
          <p:spPr>
            <a:xfrm>
              <a:off x="3747602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6" name="Google Shape;3206;p36"/>
            <p:cNvSpPr/>
            <p:nvPr/>
          </p:nvSpPr>
          <p:spPr>
            <a:xfrm>
              <a:off x="38400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7" name="Google Shape;3207;p36"/>
            <p:cNvSpPr/>
            <p:nvPr/>
          </p:nvSpPr>
          <p:spPr>
            <a:xfrm>
              <a:off x="39324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8" name="Google Shape;3208;p36"/>
            <p:cNvSpPr/>
            <p:nvPr/>
          </p:nvSpPr>
          <p:spPr>
            <a:xfrm>
              <a:off x="40248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9" name="Google Shape;3209;p36"/>
            <p:cNvSpPr/>
            <p:nvPr/>
          </p:nvSpPr>
          <p:spPr>
            <a:xfrm>
              <a:off x="41172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10" name="Google Shape;3210;p36"/>
          <p:cNvSpPr/>
          <p:nvPr/>
        </p:nvSpPr>
        <p:spPr>
          <a:xfrm rot="5400000">
            <a:off x="8206161" y="4207875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11" name="Google Shape;3211;p36"/>
          <p:cNvGrpSpPr/>
          <p:nvPr/>
        </p:nvGrpSpPr>
        <p:grpSpPr>
          <a:xfrm>
            <a:off x="8085946" y="4723543"/>
            <a:ext cx="1823016" cy="196994"/>
            <a:chOff x="8085946" y="4723543"/>
            <a:chExt cx="1823016" cy="196994"/>
          </a:xfrm>
        </p:grpSpPr>
        <p:sp>
          <p:nvSpPr>
            <p:cNvPr id="3212" name="Google Shape;3212;p36"/>
            <p:cNvSpPr/>
            <p:nvPr/>
          </p:nvSpPr>
          <p:spPr>
            <a:xfrm flipH="1" rot="10800000">
              <a:off x="8184816" y="4723543"/>
              <a:ext cx="1724145" cy="150627"/>
            </a:xfrm>
            <a:custGeom>
              <a:rect b="b" l="l" r="r" t="t"/>
              <a:pathLst>
                <a:path extrusionOk="0" fill="none" h="4834" w="55332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3" name="Google Shape;3213;p36"/>
            <p:cNvSpPr/>
            <p:nvPr/>
          </p:nvSpPr>
          <p:spPr>
            <a:xfrm flipH="1" rot="10800000">
              <a:off x="8085946" y="4828583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4" name="Google Shape;3214;p36"/>
            <p:cNvSpPr/>
            <p:nvPr/>
          </p:nvSpPr>
          <p:spPr>
            <a:xfrm flipH="1" rot="10800000">
              <a:off x="8110687" y="4853293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15" name="Google Shape;3215;p36"/>
          <p:cNvSpPr/>
          <p:nvPr/>
        </p:nvSpPr>
        <p:spPr>
          <a:xfrm rot="10800000">
            <a:off x="419712" y="4064039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16" name="Google Shape;3216;p36"/>
          <p:cNvGrpSpPr/>
          <p:nvPr/>
        </p:nvGrpSpPr>
        <p:grpSpPr>
          <a:xfrm rot="5400000">
            <a:off x="29239" y="3087771"/>
            <a:ext cx="98902" cy="553090"/>
            <a:chOff x="4898850" y="4820550"/>
            <a:chExt cx="98902" cy="553090"/>
          </a:xfrm>
        </p:grpSpPr>
        <p:sp>
          <p:nvSpPr>
            <p:cNvPr id="3217" name="Google Shape;3217;p36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8" name="Google Shape;3218;p36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9" name="Google Shape;3219;p36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0" name="Google Shape;3220;p36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1" name="Google Shape;3221;p36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22" name="Google Shape;3222;p36"/>
          <p:cNvGrpSpPr/>
          <p:nvPr/>
        </p:nvGrpSpPr>
        <p:grpSpPr>
          <a:xfrm>
            <a:off x="4954518" y="4958766"/>
            <a:ext cx="1520982" cy="302065"/>
            <a:chOff x="5642557" y="-150670"/>
            <a:chExt cx="1520982" cy="302065"/>
          </a:xfrm>
        </p:grpSpPr>
        <p:sp>
          <p:nvSpPr>
            <p:cNvPr id="3223" name="Google Shape;3223;p36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4" name="Google Shape;3224;p36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5" name="Google Shape;3225;p36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6" name="Google Shape;3226;p36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7" name="Google Shape;3227;p36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28" name="Shape 3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29" name="Google Shape;3229;p37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3230" name="Google Shape;3230;p37"/>
            <p:cNvSpPr/>
            <p:nvPr/>
          </p:nvSpPr>
          <p:spPr>
            <a:xfrm>
              <a:off x="597550" y="4893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1" name="Google Shape;3231;p37"/>
            <p:cNvSpPr/>
            <p:nvPr/>
          </p:nvSpPr>
          <p:spPr>
            <a:xfrm>
              <a:off x="597550" y="4780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2" name="Google Shape;3232;p37"/>
            <p:cNvSpPr/>
            <p:nvPr/>
          </p:nvSpPr>
          <p:spPr>
            <a:xfrm>
              <a:off x="597550" y="46671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3" name="Google Shape;3233;p37"/>
            <p:cNvSpPr/>
            <p:nvPr/>
          </p:nvSpPr>
          <p:spPr>
            <a:xfrm>
              <a:off x="597550" y="4553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4" name="Google Shape;3234;p37"/>
            <p:cNvSpPr/>
            <p:nvPr/>
          </p:nvSpPr>
          <p:spPr>
            <a:xfrm>
              <a:off x="597550" y="4441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5" name="Google Shape;3235;p37"/>
            <p:cNvSpPr/>
            <p:nvPr/>
          </p:nvSpPr>
          <p:spPr>
            <a:xfrm>
              <a:off x="597550" y="4328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6" name="Google Shape;3236;p37"/>
            <p:cNvSpPr/>
            <p:nvPr/>
          </p:nvSpPr>
          <p:spPr>
            <a:xfrm>
              <a:off x="597550" y="42150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7" name="Google Shape;3237;p37"/>
            <p:cNvSpPr/>
            <p:nvPr/>
          </p:nvSpPr>
          <p:spPr>
            <a:xfrm>
              <a:off x="597550" y="4101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8" name="Google Shape;3238;p37"/>
            <p:cNvSpPr/>
            <p:nvPr/>
          </p:nvSpPr>
          <p:spPr>
            <a:xfrm>
              <a:off x="597550" y="3988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9" name="Google Shape;3239;p37"/>
            <p:cNvSpPr/>
            <p:nvPr/>
          </p:nvSpPr>
          <p:spPr>
            <a:xfrm>
              <a:off x="597550" y="3875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0" name="Google Shape;3240;p37"/>
            <p:cNvSpPr/>
            <p:nvPr/>
          </p:nvSpPr>
          <p:spPr>
            <a:xfrm>
              <a:off x="597550" y="3762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1" name="Google Shape;3241;p37"/>
            <p:cNvSpPr/>
            <p:nvPr/>
          </p:nvSpPr>
          <p:spPr>
            <a:xfrm>
              <a:off x="597550" y="36496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2" name="Google Shape;3242;p37"/>
            <p:cNvSpPr/>
            <p:nvPr/>
          </p:nvSpPr>
          <p:spPr>
            <a:xfrm>
              <a:off x="597550" y="35364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3" name="Google Shape;3243;p37"/>
            <p:cNvSpPr/>
            <p:nvPr/>
          </p:nvSpPr>
          <p:spPr>
            <a:xfrm>
              <a:off x="597550" y="34232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4" name="Google Shape;3244;p37"/>
            <p:cNvSpPr/>
            <p:nvPr/>
          </p:nvSpPr>
          <p:spPr>
            <a:xfrm>
              <a:off x="597550" y="33100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5" name="Google Shape;3245;p37"/>
            <p:cNvSpPr/>
            <p:nvPr/>
          </p:nvSpPr>
          <p:spPr>
            <a:xfrm>
              <a:off x="597550" y="31967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6" name="Google Shape;3246;p37"/>
            <p:cNvSpPr/>
            <p:nvPr/>
          </p:nvSpPr>
          <p:spPr>
            <a:xfrm>
              <a:off x="597550" y="30835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7" name="Google Shape;3247;p37"/>
            <p:cNvSpPr/>
            <p:nvPr/>
          </p:nvSpPr>
          <p:spPr>
            <a:xfrm>
              <a:off x="597550" y="29703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8" name="Google Shape;3248;p37"/>
            <p:cNvSpPr/>
            <p:nvPr/>
          </p:nvSpPr>
          <p:spPr>
            <a:xfrm>
              <a:off x="597550" y="28578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9" name="Google Shape;3249;p37"/>
            <p:cNvSpPr/>
            <p:nvPr/>
          </p:nvSpPr>
          <p:spPr>
            <a:xfrm>
              <a:off x="597550" y="27446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0" name="Google Shape;3250;p37"/>
            <p:cNvSpPr/>
            <p:nvPr/>
          </p:nvSpPr>
          <p:spPr>
            <a:xfrm>
              <a:off x="597550" y="263140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1" name="Google Shape;3251;p37"/>
            <p:cNvSpPr/>
            <p:nvPr/>
          </p:nvSpPr>
          <p:spPr>
            <a:xfrm>
              <a:off x="597550" y="251817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2" name="Google Shape;3252;p37"/>
            <p:cNvSpPr/>
            <p:nvPr/>
          </p:nvSpPr>
          <p:spPr>
            <a:xfrm>
              <a:off x="597550" y="24049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3" name="Google Shape;3253;p37"/>
            <p:cNvSpPr/>
            <p:nvPr/>
          </p:nvSpPr>
          <p:spPr>
            <a:xfrm>
              <a:off x="597550" y="22917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4" name="Google Shape;3254;p37"/>
            <p:cNvSpPr/>
            <p:nvPr/>
          </p:nvSpPr>
          <p:spPr>
            <a:xfrm>
              <a:off x="597550" y="21792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5" name="Google Shape;3255;p37"/>
            <p:cNvSpPr/>
            <p:nvPr/>
          </p:nvSpPr>
          <p:spPr>
            <a:xfrm>
              <a:off x="597550" y="20660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6" name="Google Shape;3256;p37"/>
            <p:cNvSpPr/>
            <p:nvPr/>
          </p:nvSpPr>
          <p:spPr>
            <a:xfrm>
              <a:off x="597550" y="19528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7" name="Google Shape;3257;p37"/>
            <p:cNvSpPr/>
            <p:nvPr/>
          </p:nvSpPr>
          <p:spPr>
            <a:xfrm>
              <a:off x="597550" y="1839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8" name="Google Shape;3258;p37"/>
            <p:cNvSpPr/>
            <p:nvPr/>
          </p:nvSpPr>
          <p:spPr>
            <a:xfrm>
              <a:off x="597550" y="1726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9" name="Google Shape;3259;p37"/>
            <p:cNvSpPr/>
            <p:nvPr/>
          </p:nvSpPr>
          <p:spPr>
            <a:xfrm>
              <a:off x="597550" y="16131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0" name="Google Shape;3260;p37"/>
            <p:cNvSpPr/>
            <p:nvPr/>
          </p:nvSpPr>
          <p:spPr>
            <a:xfrm>
              <a:off x="597550" y="1499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1" name="Google Shape;3261;p37"/>
            <p:cNvSpPr/>
            <p:nvPr/>
          </p:nvSpPr>
          <p:spPr>
            <a:xfrm>
              <a:off x="597550" y="1387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2" name="Google Shape;3262;p37"/>
            <p:cNvSpPr/>
            <p:nvPr/>
          </p:nvSpPr>
          <p:spPr>
            <a:xfrm>
              <a:off x="597550" y="1274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3" name="Google Shape;3263;p37"/>
            <p:cNvSpPr/>
            <p:nvPr/>
          </p:nvSpPr>
          <p:spPr>
            <a:xfrm>
              <a:off x="597550" y="11610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4" name="Google Shape;3264;p37"/>
            <p:cNvSpPr/>
            <p:nvPr/>
          </p:nvSpPr>
          <p:spPr>
            <a:xfrm>
              <a:off x="597550" y="1047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5" name="Google Shape;3265;p37"/>
            <p:cNvSpPr/>
            <p:nvPr/>
          </p:nvSpPr>
          <p:spPr>
            <a:xfrm>
              <a:off x="597550" y="934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6" name="Google Shape;3266;p37"/>
            <p:cNvSpPr/>
            <p:nvPr/>
          </p:nvSpPr>
          <p:spPr>
            <a:xfrm>
              <a:off x="597550" y="821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7" name="Google Shape;3267;p37"/>
            <p:cNvSpPr/>
            <p:nvPr/>
          </p:nvSpPr>
          <p:spPr>
            <a:xfrm>
              <a:off x="597550" y="708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68" name="Google Shape;3268;p37"/>
          <p:cNvSpPr txBox="1"/>
          <p:nvPr>
            <p:ph type="title"/>
          </p:nvPr>
        </p:nvSpPr>
        <p:spPr>
          <a:xfrm>
            <a:off x="1182000" y="1320700"/>
            <a:ext cx="6780000" cy="2523600"/>
          </a:xfrm>
          <a:prstGeom prst="rect">
            <a:avLst/>
          </a:prstGeom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69" name="Google Shape;3269;p37"/>
          <p:cNvSpPr/>
          <p:nvPr/>
        </p:nvSpPr>
        <p:spPr>
          <a:xfrm rot="-5400000">
            <a:off x="348812" y="25800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70" name="Google Shape;3270;p37"/>
          <p:cNvGrpSpPr/>
          <p:nvPr/>
        </p:nvGrpSpPr>
        <p:grpSpPr>
          <a:xfrm>
            <a:off x="-1414555" y="2830129"/>
            <a:ext cx="2297800" cy="347400"/>
            <a:chOff x="-1414555" y="2830129"/>
            <a:chExt cx="2297800" cy="347400"/>
          </a:xfrm>
        </p:grpSpPr>
        <p:sp>
          <p:nvSpPr>
            <p:cNvPr id="3271" name="Google Shape;3271;p37"/>
            <p:cNvSpPr/>
            <p:nvPr/>
          </p:nvSpPr>
          <p:spPr>
            <a:xfrm>
              <a:off x="-1414555" y="3109429"/>
              <a:ext cx="1994700" cy="681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2" name="Google Shape;3272;p37"/>
            <p:cNvSpPr/>
            <p:nvPr/>
          </p:nvSpPr>
          <p:spPr>
            <a:xfrm>
              <a:off x="-1111455" y="2830129"/>
              <a:ext cx="1994700" cy="681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73" name="Google Shape;3273;p37"/>
          <p:cNvGrpSpPr/>
          <p:nvPr/>
        </p:nvGrpSpPr>
        <p:grpSpPr>
          <a:xfrm>
            <a:off x="8059521" y="3662080"/>
            <a:ext cx="1823016" cy="196994"/>
            <a:chOff x="7857346" y="4002005"/>
            <a:chExt cx="1823016" cy="196994"/>
          </a:xfrm>
        </p:grpSpPr>
        <p:sp>
          <p:nvSpPr>
            <p:cNvPr id="3274" name="Google Shape;3274;p37"/>
            <p:cNvSpPr/>
            <p:nvPr/>
          </p:nvSpPr>
          <p:spPr>
            <a:xfrm>
              <a:off x="7956216" y="4048371"/>
              <a:ext cx="1724145" cy="150627"/>
            </a:xfrm>
            <a:custGeom>
              <a:rect b="b" l="l" r="r" t="t"/>
              <a:pathLst>
                <a:path extrusionOk="0" fill="none" h="4834" w="55332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5" name="Google Shape;3275;p37"/>
            <p:cNvSpPr/>
            <p:nvPr/>
          </p:nvSpPr>
          <p:spPr>
            <a:xfrm>
              <a:off x="7857346" y="400200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6" name="Google Shape;3276;p37"/>
            <p:cNvSpPr/>
            <p:nvPr/>
          </p:nvSpPr>
          <p:spPr>
            <a:xfrm>
              <a:off x="7882087" y="4026715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77" name="Google Shape;3277;p37"/>
          <p:cNvSpPr/>
          <p:nvPr/>
        </p:nvSpPr>
        <p:spPr>
          <a:xfrm rot="10800000">
            <a:off x="7375212" y="4044939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78" name="Google Shape;3278;p37"/>
          <p:cNvGrpSpPr/>
          <p:nvPr/>
        </p:nvGrpSpPr>
        <p:grpSpPr>
          <a:xfrm flipH="1" rot="-5400000">
            <a:off x="3660496" y="4907217"/>
            <a:ext cx="1823016" cy="296643"/>
            <a:chOff x="7857346" y="3902355"/>
            <a:chExt cx="1823016" cy="296643"/>
          </a:xfrm>
        </p:grpSpPr>
        <p:sp>
          <p:nvSpPr>
            <p:cNvPr id="3279" name="Google Shape;3279;p37"/>
            <p:cNvSpPr/>
            <p:nvPr/>
          </p:nvSpPr>
          <p:spPr>
            <a:xfrm>
              <a:off x="7956216" y="4048371"/>
              <a:ext cx="1724145" cy="150627"/>
            </a:xfrm>
            <a:custGeom>
              <a:rect b="b" l="l" r="r" t="t"/>
              <a:pathLst>
                <a:path extrusionOk="0" fill="none" h="4834" w="55332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0" name="Google Shape;3280;p37"/>
            <p:cNvSpPr/>
            <p:nvPr/>
          </p:nvSpPr>
          <p:spPr>
            <a:xfrm>
              <a:off x="8453686" y="390235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0" y="1488"/>
                  </a:moveTo>
                  <a:cubicBezTo>
                    <a:pt x="0" y="670"/>
                    <a:pt x="670" y="1"/>
                    <a:pt x="1488" y="1"/>
                  </a:cubicBezTo>
                  <a:cubicBezTo>
                    <a:pt x="2306" y="1"/>
                    <a:pt x="2950" y="670"/>
                    <a:pt x="2950" y="1488"/>
                  </a:cubicBezTo>
                  <a:cubicBezTo>
                    <a:pt x="2950" y="2281"/>
                    <a:pt x="2306" y="2951"/>
                    <a:pt x="1488" y="2951"/>
                  </a:cubicBezTo>
                  <a:cubicBezTo>
                    <a:pt x="670" y="2951"/>
                    <a:pt x="0" y="2281"/>
                    <a:pt x="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1" name="Google Shape;3281;p37"/>
            <p:cNvSpPr/>
            <p:nvPr/>
          </p:nvSpPr>
          <p:spPr>
            <a:xfrm>
              <a:off x="8478396" y="3927096"/>
              <a:ext cx="43281" cy="42502"/>
            </a:xfrm>
            <a:custGeom>
              <a:rect b="b" l="l" r="r" t="t"/>
              <a:pathLst>
                <a:path extrusionOk="0" h="1364" w="1389">
                  <a:moveTo>
                    <a:pt x="695" y="0"/>
                  </a:moveTo>
                  <a:cubicBezTo>
                    <a:pt x="298" y="0"/>
                    <a:pt x="1" y="298"/>
                    <a:pt x="1" y="694"/>
                  </a:cubicBezTo>
                  <a:cubicBezTo>
                    <a:pt x="1" y="1066"/>
                    <a:pt x="298" y="1363"/>
                    <a:pt x="695" y="1363"/>
                  </a:cubicBezTo>
                  <a:cubicBezTo>
                    <a:pt x="1067" y="1363"/>
                    <a:pt x="1389" y="1066"/>
                    <a:pt x="1389" y="694"/>
                  </a:cubicBezTo>
                  <a:cubicBezTo>
                    <a:pt x="1389" y="298"/>
                    <a:pt x="1067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2" name="Google Shape;3282;p37"/>
            <p:cNvSpPr/>
            <p:nvPr/>
          </p:nvSpPr>
          <p:spPr>
            <a:xfrm>
              <a:off x="7857346" y="400200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3" name="Google Shape;3283;p37"/>
            <p:cNvSpPr/>
            <p:nvPr/>
          </p:nvSpPr>
          <p:spPr>
            <a:xfrm>
              <a:off x="7882087" y="4026715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4" name="Google Shape;3284;p37"/>
            <p:cNvSpPr/>
            <p:nvPr/>
          </p:nvSpPr>
          <p:spPr>
            <a:xfrm>
              <a:off x="8545608" y="3948721"/>
              <a:ext cx="1134754" cy="175368"/>
            </a:xfrm>
            <a:custGeom>
              <a:rect b="b" l="l" r="r" t="t"/>
              <a:pathLst>
                <a:path extrusionOk="0" fill="none" h="5628" w="36417">
                  <a:moveTo>
                    <a:pt x="0" y="0"/>
                  </a:moveTo>
                  <a:lnTo>
                    <a:pt x="6049" y="0"/>
                  </a:lnTo>
                  <a:lnTo>
                    <a:pt x="8379" y="2330"/>
                  </a:lnTo>
                  <a:lnTo>
                    <a:pt x="11676" y="5627"/>
                  </a:lnTo>
                  <a:lnTo>
                    <a:pt x="36416" y="5627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85" name="Google Shape;3285;p37"/>
          <p:cNvSpPr/>
          <p:nvPr/>
        </p:nvSpPr>
        <p:spPr>
          <a:xfrm rot="10800000">
            <a:off x="8027645" y="2478979"/>
            <a:ext cx="1994700" cy="68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6" name="Google Shape;3286;p37"/>
          <p:cNvSpPr/>
          <p:nvPr/>
        </p:nvSpPr>
        <p:spPr>
          <a:xfrm rot="10800000">
            <a:off x="4395" y="3859075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7" name="Google Shape;3287;p37"/>
          <p:cNvSpPr/>
          <p:nvPr/>
        </p:nvSpPr>
        <p:spPr>
          <a:xfrm rot="5400000">
            <a:off x="8206162" y="-3488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88" name="Google Shape;3288;p37"/>
          <p:cNvGrpSpPr/>
          <p:nvPr/>
        </p:nvGrpSpPr>
        <p:grpSpPr>
          <a:xfrm>
            <a:off x="7812807" y="1533337"/>
            <a:ext cx="1520982" cy="302065"/>
            <a:chOff x="5642557" y="-150670"/>
            <a:chExt cx="1520982" cy="302065"/>
          </a:xfrm>
        </p:grpSpPr>
        <p:sp>
          <p:nvSpPr>
            <p:cNvPr id="3289" name="Google Shape;3289;p37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0" name="Google Shape;3290;p37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1" name="Google Shape;3291;p37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2" name="Google Shape;3292;p37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3" name="Google Shape;3293;p37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94" name="Google Shape;3294;p37"/>
          <p:cNvGrpSpPr/>
          <p:nvPr/>
        </p:nvGrpSpPr>
        <p:grpSpPr>
          <a:xfrm rot="5400000">
            <a:off x="424642" y="3926674"/>
            <a:ext cx="302065" cy="1520982"/>
            <a:chOff x="-108754" y="2690919"/>
            <a:chExt cx="302065" cy="1520982"/>
          </a:xfrm>
        </p:grpSpPr>
        <p:sp>
          <p:nvSpPr>
            <p:cNvPr id="3295" name="Google Shape;3295;p37"/>
            <p:cNvSpPr/>
            <p:nvPr/>
          </p:nvSpPr>
          <p:spPr>
            <a:xfrm>
              <a:off x="-62388" y="2782841"/>
              <a:ext cx="209364" cy="1335580"/>
            </a:xfrm>
            <a:custGeom>
              <a:rect b="b" l="l" r="r" t="t"/>
              <a:pathLst>
                <a:path extrusionOk="0" fill="none" h="42862" w="6719">
                  <a:moveTo>
                    <a:pt x="0" y="42862"/>
                  </a:moveTo>
                  <a:lnTo>
                    <a:pt x="0" y="23799"/>
                  </a:lnTo>
                  <a:lnTo>
                    <a:pt x="6718" y="17056"/>
                  </a:lnTo>
                  <a:lnTo>
                    <a:pt x="6718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6" name="Google Shape;3296;p37"/>
            <p:cNvSpPr/>
            <p:nvPr/>
          </p:nvSpPr>
          <p:spPr>
            <a:xfrm>
              <a:off x="101358" y="2690919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1"/>
                  </a:moveTo>
                  <a:cubicBezTo>
                    <a:pt x="2281" y="1"/>
                    <a:pt x="2951" y="645"/>
                    <a:pt x="2951" y="1463"/>
                  </a:cubicBezTo>
                  <a:cubicBezTo>
                    <a:pt x="2951" y="2281"/>
                    <a:pt x="2281" y="2951"/>
                    <a:pt x="1463" y="2951"/>
                  </a:cubicBezTo>
                  <a:cubicBezTo>
                    <a:pt x="645" y="2951"/>
                    <a:pt x="1" y="2281"/>
                    <a:pt x="1" y="1463"/>
                  </a:cubicBezTo>
                  <a:cubicBezTo>
                    <a:pt x="1" y="645"/>
                    <a:pt x="645" y="1"/>
                    <a:pt x="1463" y="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7" name="Google Shape;3297;p37"/>
            <p:cNvSpPr/>
            <p:nvPr/>
          </p:nvSpPr>
          <p:spPr>
            <a:xfrm>
              <a:off x="125320" y="2714881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4" y="0"/>
                  </a:moveTo>
                  <a:cubicBezTo>
                    <a:pt x="322" y="0"/>
                    <a:pt x="0" y="322"/>
                    <a:pt x="0" y="694"/>
                  </a:cubicBezTo>
                  <a:cubicBezTo>
                    <a:pt x="0" y="1091"/>
                    <a:pt x="322" y="1388"/>
                    <a:pt x="694" y="1388"/>
                  </a:cubicBezTo>
                  <a:cubicBezTo>
                    <a:pt x="1091" y="1388"/>
                    <a:pt x="1388" y="1091"/>
                    <a:pt x="1388" y="694"/>
                  </a:cubicBezTo>
                  <a:cubicBezTo>
                    <a:pt x="1388" y="322"/>
                    <a:pt x="1091" y="0"/>
                    <a:pt x="6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8" name="Google Shape;3298;p37"/>
            <p:cNvSpPr/>
            <p:nvPr/>
          </p:nvSpPr>
          <p:spPr>
            <a:xfrm>
              <a:off x="-108754" y="4119948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88" y="0"/>
                  </a:moveTo>
                  <a:cubicBezTo>
                    <a:pt x="2306" y="0"/>
                    <a:pt x="2951" y="670"/>
                    <a:pt x="2951" y="1463"/>
                  </a:cubicBezTo>
                  <a:cubicBezTo>
                    <a:pt x="2951" y="2281"/>
                    <a:pt x="2306" y="2950"/>
                    <a:pt x="1488" y="2950"/>
                  </a:cubicBezTo>
                  <a:cubicBezTo>
                    <a:pt x="670" y="2950"/>
                    <a:pt x="1" y="2281"/>
                    <a:pt x="1" y="1463"/>
                  </a:cubicBezTo>
                  <a:cubicBezTo>
                    <a:pt x="1" y="670"/>
                    <a:pt x="670" y="0"/>
                    <a:pt x="1488" y="0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9" name="Google Shape;3299;p37"/>
            <p:cNvSpPr/>
            <p:nvPr/>
          </p:nvSpPr>
          <p:spPr>
            <a:xfrm>
              <a:off x="-84013" y="4144658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00" name="Google Shape;3300;p37"/>
          <p:cNvSpPr/>
          <p:nvPr/>
        </p:nvSpPr>
        <p:spPr>
          <a:xfrm flipH="1" rot="-5400000">
            <a:off x="1059557" y="-188896"/>
            <a:ext cx="1994700" cy="68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01" name="Google Shape;3301;p37"/>
          <p:cNvGrpSpPr/>
          <p:nvPr/>
        </p:nvGrpSpPr>
        <p:grpSpPr>
          <a:xfrm>
            <a:off x="8327763" y="172353"/>
            <a:ext cx="883262" cy="242091"/>
            <a:chOff x="2300350" y="2601250"/>
            <a:chExt cx="2275275" cy="623625"/>
          </a:xfrm>
        </p:grpSpPr>
        <p:sp>
          <p:nvSpPr>
            <p:cNvPr id="3302" name="Google Shape;3302;p37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3" name="Google Shape;3303;p37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4" name="Google Shape;3304;p37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5" name="Google Shape;3305;p37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6" name="Google Shape;3306;p37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7" name="Google Shape;3307;p37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08" name="Google Shape;3308;p37"/>
          <p:cNvGrpSpPr/>
          <p:nvPr/>
        </p:nvGrpSpPr>
        <p:grpSpPr>
          <a:xfrm flipH="1">
            <a:off x="-248008" y="1713528"/>
            <a:ext cx="883262" cy="242091"/>
            <a:chOff x="2300350" y="2601250"/>
            <a:chExt cx="2275275" cy="623625"/>
          </a:xfrm>
        </p:grpSpPr>
        <p:sp>
          <p:nvSpPr>
            <p:cNvPr id="3309" name="Google Shape;3309;p37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0" name="Google Shape;3310;p37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1" name="Google Shape;3311;p37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2" name="Google Shape;3312;p37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3" name="Google Shape;3313;p37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4" name="Google Shape;3314;p37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15" name="Google Shape;3315;p37"/>
          <p:cNvGrpSpPr/>
          <p:nvPr/>
        </p:nvGrpSpPr>
        <p:grpSpPr>
          <a:xfrm rot="-5400000">
            <a:off x="3666586" y="-57798"/>
            <a:ext cx="1823016" cy="296643"/>
            <a:chOff x="7857346" y="3902355"/>
            <a:chExt cx="1823016" cy="296643"/>
          </a:xfrm>
        </p:grpSpPr>
        <p:sp>
          <p:nvSpPr>
            <p:cNvPr id="3316" name="Google Shape;3316;p37"/>
            <p:cNvSpPr/>
            <p:nvPr/>
          </p:nvSpPr>
          <p:spPr>
            <a:xfrm>
              <a:off x="7956216" y="4048371"/>
              <a:ext cx="1724145" cy="150627"/>
            </a:xfrm>
            <a:custGeom>
              <a:rect b="b" l="l" r="r" t="t"/>
              <a:pathLst>
                <a:path extrusionOk="0" fill="none" h="4834" w="55332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7" name="Google Shape;3317;p37"/>
            <p:cNvSpPr/>
            <p:nvPr/>
          </p:nvSpPr>
          <p:spPr>
            <a:xfrm>
              <a:off x="8453686" y="390235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0" y="1488"/>
                  </a:moveTo>
                  <a:cubicBezTo>
                    <a:pt x="0" y="670"/>
                    <a:pt x="670" y="1"/>
                    <a:pt x="1488" y="1"/>
                  </a:cubicBezTo>
                  <a:cubicBezTo>
                    <a:pt x="2306" y="1"/>
                    <a:pt x="2950" y="670"/>
                    <a:pt x="2950" y="1488"/>
                  </a:cubicBezTo>
                  <a:cubicBezTo>
                    <a:pt x="2950" y="2281"/>
                    <a:pt x="2306" y="2951"/>
                    <a:pt x="1488" y="2951"/>
                  </a:cubicBezTo>
                  <a:cubicBezTo>
                    <a:pt x="670" y="2951"/>
                    <a:pt x="0" y="2281"/>
                    <a:pt x="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8" name="Google Shape;3318;p37"/>
            <p:cNvSpPr/>
            <p:nvPr/>
          </p:nvSpPr>
          <p:spPr>
            <a:xfrm>
              <a:off x="8478396" y="3927096"/>
              <a:ext cx="43281" cy="42502"/>
            </a:xfrm>
            <a:custGeom>
              <a:rect b="b" l="l" r="r" t="t"/>
              <a:pathLst>
                <a:path extrusionOk="0" h="1364" w="1389">
                  <a:moveTo>
                    <a:pt x="695" y="0"/>
                  </a:moveTo>
                  <a:cubicBezTo>
                    <a:pt x="298" y="0"/>
                    <a:pt x="1" y="298"/>
                    <a:pt x="1" y="694"/>
                  </a:cubicBezTo>
                  <a:cubicBezTo>
                    <a:pt x="1" y="1066"/>
                    <a:pt x="298" y="1363"/>
                    <a:pt x="695" y="1363"/>
                  </a:cubicBezTo>
                  <a:cubicBezTo>
                    <a:pt x="1067" y="1363"/>
                    <a:pt x="1389" y="1066"/>
                    <a:pt x="1389" y="694"/>
                  </a:cubicBezTo>
                  <a:cubicBezTo>
                    <a:pt x="1389" y="298"/>
                    <a:pt x="1067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9" name="Google Shape;3319;p37"/>
            <p:cNvSpPr/>
            <p:nvPr/>
          </p:nvSpPr>
          <p:spPr>
            <a:xfrm>
              <a:off x="7857346" y="400200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0" name="Google Shape;3320;p37"/>
            <p:cNvSpPr/>
            <p:nvPr/>
          </p:nvSpPr>
          <p:spPr>
            <a:xfrm>
              <a:off x="7882087" y="4026715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1" name="Google Shape;3321;p37"/>
            <p:cNvSpPr/>
            <p:nvPr/>
          </p:nvSpPr>
          <p:spPr>
            <a:xfrm>
              <a:off x="8545608" y="3948721"/>
              <a:ext cx="1134754" cy="175368"/>
            </a:xfrm>
            <a:custGeom>
              <a:rect b="b" l="l" r="r" t="t"/>
              <a:pathLst>
                <a:path extrusionOk="0" fill="none" h="5628" w="36417">
                  <a:moveTo>
                    <a:pt x="0" y="0"/>
                  </a:moveTo>
                  <a:lnTo>
                    <a:pt x="6049" y="0"/>
                  </a:lnTo>
                  <a:lnTo>
                    <a:pt x="8379" y="2330"/>
                  </a:lnTo>
                  <a:lnTo>
                    <a:pt x="11676" y="5627"/>
                  </a:lnTo>
                  <a:lnTo>
                    <a:pt x="36416" y="5627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322" name="Shape 3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23" name="Google Shape;3323;p38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3324" name="Google Shape;3324;p38"/>
            <p:cNvSpPr/>
            <p:nvPr/>
          </p:nvSpPr>
          <p:spPr>
            <a:xfrm>
              <a:off x="597550" y="4893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5" name="Google Shape;3325;p38"/>
            <p:cNvSpPr/>
            <p:nvPr/>
          </p:nvSpPr>
          <p:spPr>
            <a:xfrm>
              <a:off x="597550" y="4780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6" name="Google Shape;3326;p38"/>
            <p:cNvSpPr/>
            <p:nvPr/>
          </p:nvSpPr>
          <p:spPr>
            <a:xfrm>
              <a:off x="597550" y="46671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7" name="Google Shape;3327;p38"/>
            <p:cNvSpPr/>
            <p:nvPr/>
          </p:nvSpPr>
          <p:spPr>
            <a:xfrm>
              <a:off x="597550" y="4553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8" name="Google Shape;3328;p38"/>
            <p:cNvSpPr/>
            <p:nvPr/>
          </p:nvSpPr>
          <p:spPr>
            <a:xfrm>
              <a:off x="597550" y="4441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9" name="Google Shape;3329;p38"/>
            <p:cNvSpPr/>
            <p:nvPr/>
          </p:nvSpPr>
          <p:spPr>
            <a:xfrm>
              <a:off x="597550" y="4328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0" name="Google Shape;3330;p38"/>
            <p:cNvSpPr/>
            <p:nvPr/>
          </p:nvSpPr>
          <p:spPr>
            <a:xfrm>
              <a:off x="597550" y="42150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1" name="Google Shape;3331;p38"/>
            <p:cNvSpPr/>
            <p:nvPr/>
          </p:nvSpPr>
          <p:spPr>
            <a:xfrm>
              <a:off x="597550" y="4101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2" name="Google Shape;3332;p38"/>
            <p:cNvSpPr/>
            <p:nvPr/>
          </p:nvSpPr>
          <p:spPr>
            <a:xfrm>
              <a:off x="597550" y="3988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3" name="Google Shape;3333;p38"/>
            <p:cNvSpPr/>
            <p:nvPr/>
          </p:nvSpPr>
          <p:spPr>
            <a:xfrm>
              <a:off x="597550" y="3875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4" name="Google Shape;3334;p38"/>
            <p:cNvSpPr/>
            <p:nvPr/>
          </p:nvSpPr>
          <p:spPr>
            <a:xfrm>
              <a:off x="597550" y="3762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5" name="Google Shape;3335;p38"/>
            <p:cNvSpPr/>
            <p:nvPr/>
          </p:nvSpPr>
          <p:spPr>
            <a:xfrm>
              <a:off x="597550" y="36496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6" name="Google Shape;3336;p38"/>
            <p:cNvSpPr/>
            <p:nvPr/>
          </p:nvSpPr>
          <p:spPr>
            <a:xfrm>
              <a:off x="597550" y="35364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7" name="Google Shape;3337;p38"/>
            <p:cNvSpPr/>
            <p:nvPr/>
          </p:nvSpPr>
          <p:spPr>
            <a:xfrm>
              <a:off x="597550" y="34232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8" name="Google Shape;3338;p38"/>
            <p:cNvSpPr/>
            <p:nvPr/>
          </p:nvSpPr>
          <p:spPr>
            <a:xfrm>
              <a:off x="597550" y="33100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9" name="Google Shape;3339;p38"/>
            <p:cNvSpPr/>
            <p:nvPr/>
          </p:nvSpPr>
          <p:spPr>
            <a:xfrm>
              <a:off x="597550" y="31967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0" name="Google Shape;3340;p38"/>
            <p:cNvSpPr/>
            <p:nvPr/>
          </p:nvSpPr>
          <p:spPr>
            <a:xfrm>
              <a:off x="597550" y="30835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1" name="Google Shape;3341;p38"/>
            <p:cNvSpPr/>
            <p:nvPr/>
          </p:nvSpPr>
          <p:spPr>
            <a:xfrm>
              <a:off x="597550" y="29703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2" name="Google Shape;3342;p38"/>
            <p:cNvSpPr/>
            <p:nvPr/>
          </p:nvSpPr>
          <p:spPr>
            <a:xfrm>
              <a:off x="597550" y="28578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3" name="Google Shape;3343;p38"/>
            <p:cNvSpPr/>
            <p:nvPr/>
          </p:nvSpPr>
          <p:spPr>
            <a:xfrm>
              <a:off x="597550" y="27446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4" name="Google Shape;3344;p38"/>
            <p:cNvSpPr/>
            <p:nvPr/>
          </p:nvSpPr>
          <p:spPr>
            <a:xfrm>
              <a:off x="597550" y="263140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5" name="Google Shape;3345;p38"/>
            <p:cNvSpPr/>
            <p:nvPr/>
          </p:nvSpPr>
          <p:spPr>
            <a:xfrm>
              <a:off x="597550" y="251817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6" name="Google Shape;3346;p38"/>
            <p:cNvSpPr/>
            <p:nvPr/>
          </p:nvSpPr>
          <p:spPr>
            <a:xfrm>
              <a:off x="597550" y="24049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7" name="Google Shape;3347;p38"/>
            <p:cNvSpPr/>
            <p:nvPr/>
          </p:nvSpPr>
          <p:spPr>
            <a:xfrm>
              <a:off x="597550" y="22917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8" name="Google Shape;3348;p38"/>
            <p:cNvSpPr/>
            <p:nvPr/>
          </p:nvSpPr>
          <p:spPr>
            <a:xfrm>
              <a:off x="597550" y="21792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9" name="Google Shape;3349;p38"/>
            <p:cNvSpPr/>
            <p:nvPr/>
          </p:nvSpPr>
          <p:spPr>
            <a:xfrm>
              <a:off x="597550" y="20660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0" name="Google Shape;3350;p38"/>
            <p:cNvSpPr/>
            <p:nvPr/>
          </p:nvSpPr>
          <p:spPr>
            <a:xfrm>
              <a:off x="597550" y="19528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1" name="Google Shape;3351;p38"/>
            <p:cNvSpPr/>
            <p:nvPr/>
          </p:nvSpPr>
          <p:spPr>
            <a:xfrm>
              <a:off x="597550" y="1839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2" name="Google Shape;3352;p38"/>
            <p:cNvSpPr/>
            <p:nvPr/>
          </p:nvSpPr>
          <p:spPr>
            <a:xfrm>
              <a:off x="597550" y="1726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3" name="Google Shape;3353;p38"/>
            <p:cNvSpPr/>
            <p:nvPr/>
          </p:nvSpPr>
          <p:spPr>
            <a:xfrm>
              <a:off x="597550" y="16131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4" name="Google Shape;3354;p38"/>
            <p:cNvSpPr/>
            <p:nvPr/>
          </p:nvSpPr>
          <p:spPr>
            <a:xfrm>
              <a:off x="597550" y="1499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5" name="Google Shape;3355;p38"/>
            <p:cNvSpPr/>
            <p:nvPr/>
          </p:nvSpPr>
          <p:spPr>
            <a:xfrm>
              <a:off x="597550" y="1387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6" name="Google Shape;3356;p38"/>
            <p:cNvSpPr/>
            <p:nvPr/>
          </p:nvSpPr>
          <p:spPr>
            <a:xfrm>
              <a:off x="597550" y="1274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7" name="Google Shape;3357;p38"/>
            <p:cNvSpPr/>
            <p:nvPr/>
          </p:nvSpPr>
          <p:spPr>
            <a:xfrm>
              <a:off x="597550" y="11610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8" name="Google Shape;3358;p38"/>
            <p:cNvSpPr/>
            <p:nvPr/>
          </p:nvSpPr>
          <p:spPr>
            <a:xfrm>
              <a:off x="597550" y="1047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9" name="Google Shape;3359;p38"/>
            <p:cNvSpPr/>
            <p:nvPr/>
          </p:nvSpPr>
          <p:spPr>
            <a:xfrm>
              <a:off x="597550" y="934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0" name="Google Shape;3360;p38"/>
            <p:cNvSpPr/>
            <p:nvPr/>
          </p:nvSpPr>
          <p:spPr>
            <a:xfrm>
              <a:off x="597550" y="821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1" name="Google Shape;3361;p38"/>
            <p:cNvSpPr/>
            <p:nvPr/>
          </p:nvSpPr>
          <p:spPr>
            <a:xfrm>
              <a:off x="597550" y="708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62" name="Google Shape;3362;p38"/>
          <p:cNvSpPr txBox="1"/>
          <p:nvPr>
            <p:ph idx="1" type="subTitle"/>
          </p:nvPr>
        </p:nvSpPr>
        <p:spPr>
          <a:xfrm>
            <a:off x="2399850" y="2366051"/>
            <a:ext cx="4344300" cy="106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63" name="Google Shape;3363;p38"/>
          <p:cNvSpPr txBox="1"/>
          <p:nvPr>
            <p:ph type="title"/>
          </p:nvPr>
        </p:nvSpPr>
        <p:spPr>
          <a:xfrm>
            <a:off x="2399850" y="1723050"/>
            <a:ext cx="4344300" cy="572700"/>
          </a:xfrm>
          <a:prstGeom prst="rect">
            <a:avLst/>
          </a:prstGeom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364" name="Google Shape;3364;p38"/>
          <p:cNvSpPr/>
          <p:nvPr/>
        </p:nvSpPr>
        <p:spPr>
          <a:xfrm rot="-5400000">
            <a:off x="348812" y="25800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65" name="Google Shape;3365;p38"/>
          <p:cNvGrpSpPr/>
          <p:nvPr/>
        </p:nvGrpSpPr>
        <p:grpSpPr>
          <a:xfrm rot="10800000">
            <a:off x="-11" y="779178"/>
            <a:ext cx="883262" cy="242091"/>
            <a:chOff x="2300350" y="2601250"/>
            <a:chExt cx="2275275" cy="623625"/>
          </a:xfrm>
        </p:grpSpPr>
        <p:sp>
          <p:nvSpPr>
            <p:cNvPr id="3366" name="Google Shape;3366;p38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7" name="Google Shape;3367;p38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8" name="Google Shape;3368;p38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9" name="Google Shape;3369;p38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0" name="Google Shape;3370;p38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1" name="Google Shape;3371;p38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72" name="Google Shape;3372;p38"/>
          <p:cNvSpPr/>
          <p:nvPr/>
        </p:nvSpPr>
        <p:spPr>
          <a:xfrm rot="5400000">
            <a:off x="1495470" y="-491996"/>
            <a:ext cx="1994700" cy="68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3" name="Google Shape;3373;p38"/>
          <p:cNvSpPr/>
          <p:nvPr/>
        </p:nvSpPr>
        <p:spPr>
          <a:xfrm rot="5400000">
            <a:off x="1774770" y="-188896"/>
            <a:ext cx="1994700" cy="68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4" name="Google Shape;3374;p38"/>
          <p:cNvSpPr/>
          <p:nvPr/>
        </p:nvSpPr>
        <p:spPr>
          <a:xfrm>
            <a:off x="8557212" y="-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75" name="Google Shape;3375;p38"/>
          <p:cNvGrpSpPr/>
          <p:nvPr/>
        </p:nvGrpSpPr>
        <p:grpSpPr>
          <a:xfrm>
            <a:off x="-1414555" y="3287329"/>
            <a:ext cx="2297800" cy="347400"/>
            <a:chOff x="-1414555" y="3439729"/>
            <a:chExt cx="2297800" cy="347400"/>
          </a:xfrm>
        </p:grpSpPr>
        <p:sp>
          <p:nvSpPr>
            <p:cNvPr id="3376" name="Google Shape;3376;p38"/>
            <p:cNvSpPr/>
            <p:nvPr/>
          </p:nvSpPr>
          <p:spPr>
            <a:xfrm>
              <a:off x="-1414555" y="3719029"/>
              <a:ext cx="1994700" cy="681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7" name="Google Shape;3377;p38"/>
            <p:cNvSpPr/>
            <p:nvPr/>
          </p:nvSpPr>
          <p:spPr>
            <a:xfrm>
              <a:off x="-1111455" y="3439729"/>
              <a:ext cx="1994700" cy="681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78" name="Google Shape;3378;p38"/>
          <p:cNvGrpSpPr/>
          <p:nvPr/>
        </p:nvGrpSpPr>
        <p:grpSpPr>
          <a:xfrm>
            <a:off x="5512632" y="-116346"/>
            <a:ext cx="1520982" cy="302065"/>
            <a:chOff x="5642557" y="-150670"/>
            <a:chExt cx="1520982" cy="302065"/>
          </a:xfrm>
        </p:grpSpPr>
        <p:sp>
          <p:nvSpPr>
            <p:cNvPr id="3379" name="Google Shape;3379;p38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0" name="Google Shape;3380;p38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1" name="Google Shape;3381;p38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2" name="Google Shape;3382;p38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3" name="Google Shape;3383;p38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84" name="Google Shape;3384;p38"/>
          <p:cNvGrpSpPr/>
          <p:nvPr/>
        </p:nvGrpSpPr>
        <p:grpSpPr>
          <a:xfrm flipH="1" rot="10800000">
            <a:off x="7918521" y="1923880"/>
            <a:ext cx="1823016" cy="296643"/>
            <a:chOff x="7857346" y="3902355"/>
            <a:chExt cx="1823016" cy="296643"/>
          </a:xfrm>
        </p:grpSpPr>
        <p:sp>
          <p:nvSpPr>
            <p:cNvPr id="3385" name="Google Shape;3385;p38"/>
            <p:cNvSpPr/>
            <p:nvPr/>
          </p:nvSpPr>
          <p:spPr>
            <a:xfrm>
              <a:off x="7956216" y="4048371"/>
              <a:ext cx="1724145" cy="150627"/>
            </a:xfrm>
            <a:custGeom>
              <a:rect b="b" l="l" r="r" t="t"/>
              <a:pathLst>
                <a:path extrusionOk="0" fill="none" h="4834" w="55332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6" name="Google Shape;3386;p38"/>
            <p:cNvSpPr/>
            <p:nvPr/>
          </p:nvSpPr>
          <p:spPr>
            <a:xfrm>
              <a:off x="8453686" y="390235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0" y="1488"/>
                  </a:moveTo>
                  <a:cubicBezTo>
                    <a:pt x="0" y="670"/>
                    <a:pt x="670" y="1"/>
                    <a:pt x="1488" y="1"/>
                  </a:cubicBezTo>
                  <a:cubicBezTo>
                    <a:pt x="2306" y="1"/>
                    <a:pt x="2950" y="670"/>
                    <a:pt x="2950" y="1488"/>
                  </a:cubicBezTo>
                  <a:cubicBezTo>
                    <a:pt x="2950" y="2281"/>
                    <a:pt x="2306" y="2951"/>
                    <a:pt x="1488" y="2951"/>
                  </a:cubicBezTo>
                  <a:cubicBezTo>
                    <a:pt x="670" y="2951"/>
                    <a:pt x="0" y="2281"/>
                    <a:pt x="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7" name="Google Shape;3387;p38"/>
            <p:cNvSpPr/>
            <p:nvPr/>
          </p:nvSpPr>
          <p:spPr>
            <a:xfrm>
              <a:off x="8478396" y="3927096"/>
              <a:ext cx="43281" cy="42502"/>
            </a:xfrm>
            <a:custGeom>
              <a:rect b="b" l="l" r="r" t="t"/>
              <a:pathLst>
                <a:path extrusionOk="0" h="1364" w="1389">
                  <a:moveTo>
                    <a:pt x="695" y="0"/>
                  </a:moveTo>
                  <a:cubicBezTo>
                    <a:pt x="298" y="0"/>
                    <a:pt x="1" y="298"/>
                    <a:pt x="1" y="694"/>
                  </a:cubicBezTo>
                  <a:cubicBezTo>
                    <a:pt x="1" y="1066"/>
                    <a:pt x="298" y="1363"/>
                    <a:pt x="695" y="1363"/>
                  </a:cubicBezTo>
                  <a:cubicBezTo>
                    <a:pt x="1067" y="1363"/>
                    <a:pt x="1389" y="1066"/>
                    <a:pt x="1389" y="694"/>
                  </a:cubicBezTo>
                  <a:cubicBezTo>
                    <a:pt x="1389" y="298"/>
                    <a:pt x="1067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8" name="Google Shape;3388;p38"/>
            <p:cNvSpPr/>
            <p:nvPr/>
          </p:nvSpPr>
          <p:spPr>
            <a:xfrm>
              <a:off x="7857346" y="400200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9" name="Google Shape;3389;p38"/>
            <p:cNvSpPr/>
            <p:nvPr/>
          </p:nvSpPr>
          <p:spPr>
            <a:xfrm>
              <a:off x="7882087" y="4026715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0" name="Google Shape;3390;p38"/>
            <p:cNvSpPr/>
            <p:nvPr/>
          </p:nvSpPr>
          <p:spPr>
            <a:xfrm>
              <a:off x="8545608" y="3948721"/>
              <a:ext cx="1134754" cy="175368"/>
            </a:xfrm>
            <a:custGeom>
              <a:rect b="b" l="l" r="r" t="t"/>
              <a:pathLst>
                <a:path extrusionOk="0" fill="none" h="5628" w="36417">
                  <a:moveTo>
                    <a:pt x="0" y="0"/>
                  </a:moveTo>
                  <a:lnTo>
                    <a:pt x="6049" y="0"/>
                  </a:lnTo>
                  <a:lnTo>
                    <a:pt x="8379" y="2330"/>
                  </a:lnTo>
                  <a:lnTo>
                    <a:pt x="11676" y="5627"/>
                  </a:lnTo>
                  <a:lnTo>
                    <a:pt x="36416" y="5627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91" name="Google Shape;3391;p38"/>
          <p:cNvGrpSpPr/>
          <p:nvPr/>
        </p:nvGrpSpPr>
        <p:grpSpPr>
          <a:xfrm flipH="1">
            <a:off x="-799254" y="2157805"/>
            <a:ext cx="1823016" cy="196994"/>
            <a:chOff x="7857346" y="4002005"/>
            <a:chExt cx="1823016" cy="196994"/>
          </a:xfrm>
        </p:grpSpPr>
        <p:sp>
          <p:nvSpPr>
            <p:cNvPr id="3392" name="Google Shape;3392;p38"/>
            <p:cNvSpPr/>
            <p:nvPr/>
          </p:nvSpPr>
          <p:spPr>
            <a:xfrm>
              <a:off x="7956216" y="4048371"/>
              <a:ext cx="1724145" cy="150627"/>
            </a:xfrm>
            <a:custGeom>
              <a:rect b="b" l="l" r="r" t="t"/>
              <a:pathLst>
                <a:path extrusionOk="0" fill="none" h="4834" w="55332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3" name="Google Shape;3393;p38"/>
            <p:cNvSpPr/>
            <p:nvPr/>
          </p:nvSpPr>
          <p:spPr>
            <a:xfrm>
              <a:off x="7857346" y="400200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4" name="Google Shape;3394;p38"/>
            <p:cNvSpPr/>
            <p:nvPr/>
          </p:nvSpPr>
          <p:spPr>
            <a:xfrm>
              <a:off x="7882087" y="4026715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95" name="Google Shape;3395;p38"/>
          <p:cNvGrpSpPr/>
          <p:nvPr/>
        </p:nvGrpSpPr>
        <p:grpSpPr>
          <a:xfrm>
            <a:off x="8331253" y="3180067"/>
            <a:ext cx="1105976" cy="133969"/>
            <a:chOff x="8183182" y="663852"/>
            <a:chExt cx="1475028" cy="178673"/>
          </a:xfrm>
        </p:grpSpPr>
        <p:grpSp>
          <p:nvGrpSpPr>
            <p:cNvPr id="3396" name="Google Shape;3396;p38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3397" name="Google Shape;3397;p38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98" name="Google Shape;3398;p38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99" name="Google Shape;3399;p38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00" name="Google Shape;3400;p38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01" name="Google Shape;3401;p38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02" name="Google Shape;3402;p38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03" name="Google Shape;3403;p38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04" name="Google Shape;3404;p38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05" name="Google Shape;3405;p38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06" name="Google Shape;3406;p38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407" name="Google Shape;3407;p38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3408" name="Google Shape;3408;p38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09" name="Google Shape;3409;p38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10" name="Google Shape;3410;p38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11" name="Google Shape;3411;p38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12" name="Google Shape;3412;p38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13" name="Google Shape;3413;p38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14" name="Google Shape;3414;p38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15" name="Google Shape;3415;p38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16" name="Google Shape;3416;p38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17" name="Google Shape;3417;p38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3418" name="Google Shape;3418;p38"/>
          <p:cNvGrpSpPr/>
          <p:nvPr/>
        </p:nvGrpSpPr>
        <p:grpSpPr>
          <a:xfrm rot="5400000">
            <a:off x="85100" y="4288025"/>
            <a:ext cx="98902" cy="553090"/>
            <a:chOff x="4898850" y="4820550"/>
            <a:chExt cx="98902" cy="553090"/>
          </a:xfrm>
        </p:grpSpPr>
        <p:sp>
          <p:nvSpPr>
            <p:cNvPr id="3419" name="Google Shape;3419;p38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0" name="Google Shape;3420;p38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1" name="Google Shape;3421;p38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2" name="Google Shape;3422;p38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3" name="Google Shape;3423;p38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5" name="Google Shape;3425;p39"/>
          <p:cNvSpPr txBox="1"/>
          <p:nvPr>
            <p:ph idx="1" type="body"/>
          </p:nvPr>
        </p:nvSpPr>
        <p:spPr>
          <a:xfrm>
            <a:off x="1109550" y="4079027"/>
            <a:ext cx="6924900" cy="44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400">
                <a:latin typeface="Exo"/>
                <a:ea typeface="Exo"/>
                <a:cs typeface="Exo"/>
                <a:sym typeface="Exo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426" name="Shape 3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7" name="Google Shape;3427;p40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3428" name="Google Shape;3428;p40"/>
            <p:cNvSpPr/>
            <p:nvPr/>
          </p:nvSpPr>
          <p:spPr>
            <a:xfrm>
              <a:off x="597550" y="4893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9" name="Google Shape;3429;p40"/>
            <p:cNvSpPr/>
            <p:nvPr/>
          </p:nvSpPr>
          <p:spPr>
            <a:xfrm>
              <a:off x="597550" y="4780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0" name="Google Shape;3430;p40"/>
            <p:cNvSpPr/>
            <p:nvPr/>
          </p:nvSpPr>
          <p:spPr>
            <a:xfrm>
              <a:off x="597550" y="46671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1" name="Google Shape;3431;p40"/>
            <p:cNvSpPr/>
            <p:nvPr/>
          </p:nvSpPr>
          <p:spPr>
            <a:xfrm>
              <a:off x="597550" y="4553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2" name="Google Shape;3432;p40"/>
            <p:cNvSpPr/>
            <p:nvPr/>
          </p:nvSpPr>
          <p:spPr>
            <a:xfrm>
              <a:off x="597550" y="4441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3" name="Google Shape;3433;p40"/>
            <p:cNvSpPr/>
            <p:nvPr/>
          </p:nvSpPr>
          <p:spPr>
            <a:xfrm>
              <a:off x="597550" y="4328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4" name="Google Shape;3434;p40"/>
            <p:cNvSpPr/>
            <p:nvPr/>
          </p:nvSpPr>
          <p:spPr>
            <a:xfrm>
              <a:off x="597550" y="42150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5" name="Google Shape;3435;p40"/>
            <p:cNvSpPr/>
            <p:nvPr/>
          </p:nvSpPr>
          <p:spPr>
            <a:xfrm>
              <a:off x="597550" y="4101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6" name="Google Shape;3436;p40"/>
            <p:cNvSpPr/>
            <p:nvPr/>
          </p:nvSpPr>
          <p:spPr>
            <a:xfrm>
              <a:off x="597550" y="3988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7" name="Google Shape;3437;p40"/>
            <p:cNvSpPr/>
            <p:nvPr/>
          </p:nvSpPr>
          <p:spPr>
            <a:xfrm>
              <a:off x="597550" y="3875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8" name="Google Shape;3438;p40"/>
            <p:cNvSpPr/>
            <p:nvPr/>
          </p:nvSpPr>
          <p:spPr>
            <a:xfrm>
              <a:off x="597550" y="3762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9" name="Google Shape;3439;p40"/>
            <p:cNvSpPr/>
            <p:nvPr/>
          </p:nvSpPr>
          <p:spPr>
            <a:xfrm>
              <a:off x="597550" y="36496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0" name="Google Shape;3440;p40"/>
            <p:cNvSpPr/>
            <p:nvPr/>
          </p:nvSpPr>
          <p:spPr>
            <a:xfrm>
              <a:off x="597550" y="35364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1" name="Google Shape;3441;p40"/>
            <p:cNvSpPr/>
            <p:nvPr/>
          </p:nvSpPr>
          <p:spPr>
            <a:xfrm>
              <a:off x="597550" y="34232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2" name="Google Shape;3442;p40"/>
            <p:cNvSpPr/>
            <p:nvPr/>
          </p:nvSpPr>
          <p:spPr>
            <a:xfrm>
              <a:off x="597550" y="33100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3" name="Google Shape;3443;p40"/>
            <p:cNvSpPr/>
            <p:nvPr/>
          </p:nvSpPr>
          <p:spPr>
            <a:xfrm>
              <a:off x="597550" y="31967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4" name="Google Shape;3444;p40"/>
            <p:cNvSpPr/>
            <p:nvPr/>
          </p:nvSpPr>
          <p:spPr>
            <a:xfrm>
              <a:off x="597550" y="30835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5" name="Google Shape;3445;p40"/>
            <p:cNvSpPr/>
            <p:nvPr/>
          </p:nvSpPr>
          <p:spPr>
            <a:xfrm>
              <a:off x="597550" y="29703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6" name="Google Shape;3446;p40"/>
            <p:cNvSpPr/>
            <p:nvPr/>
          </p:nvSpPr>
          <p:spPr>
            <a:xfrm>
              <a:off x="597550" y="28578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7" name="Google Shape;3447;p40"/>
            <p:cNvSpPr/>
            <p:nvPr/>
          </p:nvSpPr>
          <p:spPr>
            <a:xfrm>
              <a:off x="597550" y="27446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8" name="Google Shape;3448;p40"/>
            <p:cNvSpPr/>
            <p:nvPr/>
          </p:nvSpPr>
          <p:spPr>
            <a:xfrm>
              <a:off x="597550" y="263140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9" name="Google Shape;3449;p40"/>
            <p:cNvSpPr/>
            <p:nvPr/>
          </p:nvSpPr>
          <p:spPr>
            <a:xfrm>
              <a:off x="597550" y="251817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0" name="Google Shape;3450;p40"/>
            <p:cNvSpPr/>
            <p:nvPr/>
          </p:nvSpPr>
          <p:spPr>
            <a:xfrm>
              <a:off x="597550" y="24049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1" name="Google Shape;3451;p40"/>
            <p:cNvSpPr/>
            <p:nvPr/>
          </p:nvSpPr>
          <p:spPr>
            <a:xfrm>
              <a:off x="597550" y="22917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2" name="Google Shape;3452;p40"/>
            <p:cNvSpPr/>
            <p:nvPr/>
          </p:nvSpPr>
          <p:spPr>
            <a:xfrm>
              <a:off x="597550" y="21792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3" name="Google Shape;3453;p40"/>
            <p:cNvSpPr/>
            <p:nvPr/>
          </p:nvSpPr>
          <p:spPr>
            <a:xfrm>
              <a:off x="597550" y="20660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4" name="Google Shape;3454;p40"/>
            <p:cNvSpPr/>
            <p:nvPr/>
          </p:nvSpPr>
          <p:spPr>
            <a:xfrm>
              <a:off x="597550" y="19528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5" name="Google Shape;3455;p40"/>
            <p:cNvSpPr/>
            <p:nvPr/>
          </p:nvSpPr>
          <p:spPr>
            <a:xfrm>
              <a:off x="597550" y="1839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6" name="Google Shape;3456;p40"/>
            <p:cNvSpPr/>
            <p:nvPr/>
          </p:nvSpPr>
          <p:spPr>
            <a:xfrm>
              <a:off x="597550" y="1726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7" name="Google Shape;3457;p40"/>
            <p:cNvSpPr/>
            <p:nvPr/>
          </p:nvSpPr>
          <p:spPr>
            <a:xfrm>
              <a:off x="597550" y="16131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8" name="Google Shape;3458;p40"/>
            <p:cNvSpPr/>
            <p:nvPr/>
          </p:nvSpPr>
          <p:spPr>
            <a:xfrm>
              <a:off x="597550" y="1499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9" name="Google Shape;3459;p40"/>
            <p:cNvSpPr/>
            <p:nvPr/>
          </p:nvSpPr>
          <p:spPr>
            <a:xfrm>
              <a:off x="597550" y="1387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0" name="Google Shape;3460;p40"/>
            <p:cNvSpPr/>
            <p:nvPr/>
          </p:nvSpPr>
          <p:spPr>
            <a:xfrm>
              <a:off x="597550" y="1274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1" name="Google Shape;3461;p40"/>
            <p:cNvSpPr/>
            <p:nvPr/>
          </p:nvSpPr>
          <p:spPr>
            <a:xfrm>
              <a:off x="597550" y="11610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2" name="Google Shape;3462;p40"/>
            <p:cNvSpPr/>
            <p:nvPr/>
          </p:nvSpPr>
          <p:spPr>
            <a:xfrm>
              <a:off x="597550" y="1047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3" name="Google Shape;3463;p40"/>
            <p:cNvSpPr/>
            <p:nvPr/>
          </p:nvSpPr>
          <p:spPr>
            <a:xfrm>
              <a:off x="597550" y="934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4" name="Google Shape;3464;p40"/>
            <p:cNvSpPr/>
            <p:nvPr/>
          </p:nvSpPr>
          <p:spPr>
            <a:xfrm>
              <a:off x="597550" y="821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5" name="Google Shape;3465;p40"/>
            <p:cNvSpPr/>
            <p:nvPr/>
          </p:nvSpPr>
          <p:spPr>
            <a:xfrm>
              <a:off x="597550" y="708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66" name="Google Shape;3466;p40"/>
          <p:cNvSpPr txBox="1"/>
          <p:nvPr>
            <p:ph hasCustomPrompt="1" type="title"/>
          </p:nvPr>
        </p:nvSpPr>
        <p:spPr>
          <a:xfrm>
            <a:off x="713100" y="1328587"/>
            <a:ext cx="7717800" cy="1671600"/>
          </a:xfrm>
          <a:prstGeom prst="rect">
            <a:avLst/>
          </a:prstGeom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467" name="Google Shape;3467;p40"/>
          <p:cNvSpPr txBox="1"/>
          <p:nvPr>
            <p:ph idx="1" type="subTitle"/>
          </p:nvPr>
        </p:nvSpPr>
        <p:spPr>
          <a:xfrm>
            <a:off x="2037000" y="3075825"/>
            <a:ext cx="5070000" cy="33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468" name="Google Shape;3468;p40"/>
          <p:cNvSpPr/>
          <p:nvPr/>
        </p:nvSpPr>
        <p:spPr>
          <a:xfrm rot="-5400000">
            <a:off x="348812" y="25800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69" name="Google Shape;3469;p40"/>
          <p:cNvGrpSpPr/>
          <p:nvPr/>
        </p:nvGrpSpPr>
        <p:grpSpPr>
          <a:xfrm>
            <a:off x="1710357" y="-107958"/>
            <a:ext cx="1520982" cy="302065"/>
            <a:chOff x="5642557" y="-150670"/>
            <a:chExt cx="1520982" cy="302065"/>
          </a:xfrm>
        </p:grpSpPr>
        <p:sp>
          <p:nvSpPr>
            <p:cNvPr id="3470" name="Google Shape;3470;p40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1" name="Google Shape;3471;p40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2" name="Google Shape;3472;p40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3" name="Google Shape;3473;p40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4" name="Google Shape;3474;p40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75" name="Google Shape;3475;p40"/>
          <p:cNvGrpSpPr/>
          <p:nvPr/>
        </p:nvGrpSpPr>
        <p:grpSpPr>
          <a:xfrm rot="5400000">
            <a:off x="85100" y="1849625"/>
            <a:ext cx="98902" cy="553090"/>
            <a:chOff x="4898850" y="4820550"/>
            <a:chExt cx="98902" cy="553090"/>
          </a:xfrm>
        </p:grpSpPr>
        <p:sp>
          <p:nvSpPr>
            <p:cNvPr id="3476" name="Google Shape;3476;p40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7" name="Google Shape;3477;p40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8" name="Google Shape;3478;p40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9" name="Google Shape;3479;p40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0" name="Google Shape;3480;p40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81" name="Google Shape;3481;p40"/>
          <p:cNvSpPr/>
          <p:nvPr/>
        </p:nvSpPr>
        <p:spPr>
          <a:xfrm>
            <a:off x="-1414555" y="3338029"/>
            <a:ext cx="1994700" cy="68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2" name="Google Shape;3482;p40"/>
          <p:cNvSpPr/>
          <p:nvPr/>
        </p:nvSpPr>
        <p:spPr>
          <a:xfrm>
            <a:off x="-1111455" y="3058729"/>
            <a:ext cx="1994700" cy="68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83" name="Google Shape;3483;p40"/>
          <p:cNvGrpSpPr/>
          <p:nvPr/>
        </p:nvGrpSpPr>
        <p:grpSpPr>
          <a:xfrm flipH="1">
            <a:off x="-799254" y="4139005"/>
            <a:ext cx="1823016" cy="196994"/>
            <a:chOff x="7857346" y="4002005"/>
            <a:chExt cx="1823016" cy="196994"/>
          </a:xfrm>
        </p:grpSpPr>
        <p:sp>
          <p:nvSpPr>
            <p:cNvPr id="3484" name="Google Shape;3484;p40"/>
            <p:cNvSpPr/>
            <p:nvPr/>
          </p:nvSpPr>
          <p:spPr>
            <a:xfrm>
              <a:off x="7956216" y="4048371"/>
              <a:ext cx="1724145" cy="150627"/>
            </a:xfrm>
            <a:custGeom>
              <a:rect b="b" l="l" r="r" t="t"/>
              <a:pathLst>
                <a:path extrusionOk="0" fill="none" h="4834" w="55332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5" name="Google Shape;3485;p40"/>
            <p:cNvSpPr/>
            <p:nvPr/>
          </p:nvSpPr>
          <p:spPr>
            <a:xfrm>
              <a:off x="7857346" y="400200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6" name="Google Shape;3486;p40"/>
            <p:cNvSpPr/>
            <p:nvPr/>
          </p:nvSpPr>
          <p:spPr>
            <a:xfrm>
              <a:off x="7882087" y="4026715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87" name="Google Shape;3487;p40"/>
          <p:cNvGrpSpPr/>
          <p:nvPr/>
        </p:nvGrpSpPr>
        <p:grpSpPr>
          <a:xfrm flipH="1" rot="-5400000">
            <a:off x="3660496" y="4881980"/>
            <a:ext cx="1823016" cy="296643"/>
            <a:chOff x="7857346" y="3902355"/>
            <a:chExt cx="1823016" cy="296643"/>
          </a:xfrm>
        </p:grpSpPr>
        <p:sp>
          <p:nvSpPr>
            <p:cNvPr id="3488" name="Google Shape;3488;p40"/>
            <p:cNvSpPr/>
            <p:nvPr/>
          </p:nvSpPr>
          <p:spPr>
            <a:xfrm>
              <a:off x="7956216" y="4048371"/>
              <a:ext cx="1724145" cy="150627"/>
            </a:xfrm>
            <a:custGeom>
              <a:rect b="b" l="l" r="r" t="t"/>
              <a:pathLst>
                <a:path extrusionOk="0" fill="none" h="4834" w="55332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9" name="Google Shape;3489;p40"/>
            <p:cNvSpPr/>
            <p:nvPr/>
          </p:nvSpPr>
          <p:spPr>
            <a:xfrm>
              <a:off x="8453686" y="390235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0" y="1488"/>
                  </a:moveTo>
                  <a:cubicBezTo>
                    <a:pt x="0" y="670"/>
                    <a:pt x="670" y="1"/>
                    <a:pt x="1488" y="1"/>
                  </a:cubicBezTo>
                  <a:cubicBezTo>
                    <a:pt x="2306" y="1"/>
                    <a:pt x="2950" y="670"/>
                    <a:pt x="2950" y="1488"/>
                  </a:cubicBezTo>
                  <a:cubicBezTo>
                    <a:pt x="2950" y="2281"/>
                    <a:pt x="2306" y="2951"/>
                    <a:pt x="1488" y="2951"/>
                  </a:cubicBezTo>
                  <a:cubicBezTo>
                    <a:pt x="670" y="2951"/>
                    <a:pt x="0" y="2281"/>
                    <a:pt x="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0" name="Google Shape;3490;p40"/>
            <p:cNvSpPr/>
            <p:nvPr/>
          </p:nvSpPr>
          <p:spPr>
            <a:xfrm>
              <a:off x="8478396" y="3927096"/>
              <a:ext cx="43281" cy="42502"/>
            </a:xfrm>
            <a:custGeom>
              <a:rect b="b" l="l" r="r" t="t"/>
              <a:pathLst>
                <a:path extrusionOk="0" h="1364" w="1389">
                  <a:moveTo>
                    <a:pt x="695" y="0"/>
                  </a:moveTo>
                  <a:cubicBezTo>
                    <a:pt x="298" y="0"/>
                    <a:pt x="1" y="298"/>
                    <a:pt x="1" y="694"/>
                  </a:cubicBezTo>
                  <a:cubicBezTo>
                    <a:pt x="1" y="1066"/>
                    <a:pt x="298" y="1363"/>
                    <a:pt x="695" y="1363"/>
                  </a:cubicBezTo>
                  <a:cubicBezTo>
                    <a:pt x="1067" y="1363"/>
                    <a:pt x="1389" y="1066"/>
                    <a:pt x="1389" y="694"/>
                  </a:cubicBezTo>
                  <a:cubicBezTo>
                    <a:pt x="1389" y="298"/>
                    <a:pt x="1067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1" name="Google Shape;3491;p40"/>
            <p:cNvSpPr/>
            <p:nvPr/>
          </p:nvSpPr>
          <p:spPr>
            <a:xfrm>
              <a:off x="7857346" y="400200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2" name="Google Shape;3492;p40"/>
            <p:cNvSpPr/>
            <p:nvPr/>
          </p:nvSpPr>
          <p:spPr>
            <a:xfrm>
              <a:off x="7882087" y="4026715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3" name="Google Shape;3493;p40"/>
            <p:cNvSpPr/>
            <p:nvPr/>
          </p:nvSpPr>
          <p:spPr>
            <a:xfrm>
              <a:off x="8545608" y="3948721"/>
              <a:ext cx="1134754" cy="175368"/>
            </a:xfrm>
            <a:custGeom>
              <a:rect b="b" l="l" r="r" t="t"/>
              <a:pathLst>
                <a:path extrusionOk="0" fill="none" h="5628" w="36417">
                  <a:moveTo>
                    <a:pt x="0" y="0"/>
                  </a:moveTo>
                  <a:lnTo>
                    <a:pt x="6049" y="0"/>
                  </a:lnTo>
                  <a:lnTo>
                    <a:pt x="8379" y="2330"/>
                  </a:lnTo>
                  <a:lnTo>
                    <a:pt x="11676" y="5627"/>
                  </a:lnTo>
                  <a:lnTo>
                    <a:pt x="36416" y="5627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94" name="Google Shape;3494;p40"/>
          <p:cNvSpPr/>
          <p:nvPr/>
        </p:nvSpPr>
        <p:spPr>
          <a:xfrm rot="5400000">
            <a:off x="5457595" y="-491996"/>
            <a:ext cx="1994700" cy="68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5" name="Google Shape;3495;p40"/>
          <p:cNvSpPr/>
          <p:nvPr/>
        </p:nvSpPr>
        <p:spPr>
          <a:xfrm rot="5400000">
            <a:off x="5736895" y="-188896"/>
            <a:ext cx="1994700" cy="68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6" name="Google Shape;3496;p40"/>
          <p:cNvSpPr/>
          <p:nvPr/>
        </p:nvSpPr>
        <p:spPr>
          <a:xfrm rot="10800000">
            <a:off x="8027645" y="2478979"/>
            <a:ext cx="1994700" cy="68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7" name="Google Shape;3497;p40"/>
          <p:cNvSpPr/>
          <p:nvPr/>
        </p:nvSpPr>
        <p:spPr>
          <a:xfrm rot="5400000">
            <a:off x="8208386" y="420378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8" name="Google Shape;3498;p40"/>
          <p:cNvSpPr/>
          <p:nvPr/>
        </p:nvSpPr>
        <p:spPr>
          <a:xfrm>
            <a:off x="8557212" y="-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99" name="Google Shape;3499;p40"/>
          <p:cNvGrpSpPr/>
          <p:nvPr/>
        </p:nvGrpSpPr>
        <p:grpSpPr>
          <a:xfrm>
            <a:off x="7965207" y="312162"/>
            <a:ext cx="1520982" cy="302065"/>
            <a:chOff x="5642557" y="-150670"/>
            <a:chExt cx="1520982" cy="302065"/>
          </a:xfrm>
        </p:grpSpPr>
        <p:sp>
          <p:nvSpPr>
            <p:cNvPr id="3500" name="Google Shape;3500;p40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1" name="Google Shape;3501;p40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2" name="Google Shape;3502;p40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3" name="Google Shape;3503;p40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4" name="Google Shape;3504;p40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05" name="Google Shape;3505;p40"/>
          <p:cNvGrpSpPr/>
          <p:nvPr/>
        </p:nvGrpSpPr>
        <p:grpSpPr>
          <a:xfrm>
            <a:off x="8495989" y="3241228"/>
            <a:ext cx="883262" cy="242091"/>
            <a:chOff x="2300350" y="2601250"/>
            <a:chExt cx="2275275" cy="623625"/>
          </a:xfrm>
        </p:grpSpPr>
        <p:sp>
          <p:nvSpPr>
            <p:cNvPr id="3506" name="Google Shape;3506;p40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7" name="Google Shape;3507;p40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8" name="Google Shape;3508;p40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9" name="Google Shape;3509;p40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0" name="Google Shape;3510;p40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1" name="Google Shape;3511;p40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12" name="Google Shape;3512;p40"/>
          <p:cNvGrpSpPr/>
          <p:nvPr/>
        </p:nvGrpSpPr>
        <p:grpSpPr>
          <a:xfrm>
            <a:off x="8267392" y="1860741"/>
            <a:ext cx="1105976" cy="133969"/>
            <a:chOff x="8183182" y="663852"/>
            <a:chExt cx="1475028" cy="178673"/>
          </a:xfrm>
        </p:grpSpPr>
        <p:grpSp>
          <p:nvGrpSpPr>
            <p:cNvPr id="3513" name="Google Shape;3513;p40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3514" name="Google Shape;3514;p40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15" name="Google Shape;3515;p40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16" name="Google Shape;3516;p40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17" name="Google Shape;3517;p40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18" name="Google Shape;3518;p40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19" name="Google Shape;3519;p40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20" name="Google Shape;3520;p40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21" name="Google Shape;3521;p40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22" name="Google Shape;3522;p40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23" name="Google Shape;3523;p40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524" name="Google Shape;3524;p40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3525" name="Google Shape;3525;p40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26" name="Google Shape;3526;p40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27" name="Google Shape;3527;p40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28" name="Google Shape;3528;p40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29" name="Google Shape;3529;p40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30" name="Google Shape;3530;p40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31" name="Google Shape;3531;p40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32" name="Google Shape;3532;p40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33" name="Google Shape;3533;p40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34" name="Google Shape;3534;p40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3535" name="Google Shape;3535;p40"/>
          <p:cNvGrpSpPr/>
          <p:nvPr/>
        </p:nvGrpSpPr>
        <p:grpSpPr>
          <a:xfrm>
            <a:off x="5447301" y="4536119"/>
            <a:ext cx="1252897" cy="51000"/>
            <a:chOff x="2915381" y="4104819"/>
            <a:chExt cx="1252897" cy="51000"/>
          </a:xfrm>
        </p:grpSpPr>
        <p:sp>
          <p:nvSpPr>
            <p:cNvPr id="3536" name="Google Shape;3536;p40"/>
            <p:cNvSpPr/>
            <p:nvPr/>
          </p:nvSpPr>
          <p:spPr>
            <a:xfrm>
              <a:off x="2915381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7" name="Google Shape;3537;p40"/>
            <p:cNvSpPr/>
            <p:nvPr/>
          </p:nvSpPr>
          <p:spPr>
            <a:xfrm>
              <a:off x="3007850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8" name="Google Shape;3538;p40"/>
            <p:cNvSpPr/>
            <p:nvPr/>
          </p:nvSpPr>
          <p:spPr>
            <a:xfrm>
              <a:off x="3100319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9" name="Google Shape;3539;p40"/>
            <p:cNvSpPr/>
            <p:nvPr/>
          </p:nvSpPr>
          <p:spPr>
            <a:xfrm>
              <a:off x="3192788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0" name="Google Shape;3540;p40"/>
            <p:cNvSpPr/>
            <p:nvPr/>
          </p:nvSpPr>
          <p:spPr>
            <a:xfrm>
              <a:off x="328525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1" name="Google Shape;3541;p40"/>
            <p:cNvSpPr/>
            <p:nvPr/>
          </p:nvSpPr>
          <p:spPr>
            <a:xfrm>
              <a:off x="3377726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2" name="Google Shape;3542;p40"/>
            <p:cNvSpPr/>
            <p:nvPr/>
          </p:nvSpPr>
          <p:spPr>
            <a:xfrm>
              <a:off x="3470195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3" name="Google Shape;3543;p40"/>
            <p:cNvSpPr/>
            <p:nvPr/>
          </p:nvSpPr>
          <p:spPr>
            <a:xfrm>
              <a:off x="3562664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4" name="Google Shape;3544;p40"/>
            <p:cNvSpPr/>
            <p:nvPr/>
          </p:nvSpPr>
          <p:spPr>
            <a:xfrm>
              <a:off x="3655133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5" name="Google Shape;3545;p40"/>
            <p:cNvSpPr/>
            <p:nvPr/>
          </p:nvSpPr>
          <p:spPr>
            <a:xfrm>
              <a:off x="3747602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6" name="Google Shape;3546;p40"/>
            <p:cNvSpPr/>
            <p:nvPr/>
          </p:nvSpPr>
          <p:spPr>
            <a:xfrm>
              <a:off x="38400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7" name="Google Shape;3547;p40"/>
            <p:cNvSpPr/>
            <p:nvPr/>
          </p:nvSpPr>
          <p:spPr>
            <a:xfrm>
              <a:off x="39324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8" name="Google Shape;3548;p40"/>
            <p:cNvSpPr/>
            <p:nvPr/>
          </p:nvSpPr>
          <p:spPr>
            <a:xfrm>
              <a:off x="40248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9" name="Google Shape;3549;p40"/>
            <p:cNvSpPr/>
            <p:nvPr/>
          </p:nvSpPr>
          <p:spPr>
            <a:xfrm>
              <a:off x="41172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50" name="Google Shape;3550;p40"/>
          <p:cNvGrpSpPr/>
          <p:nvPr/>
        </p:nvGrpSpPr>
        <p:grpSpPr>
          <a:xfrm>
            <a:off x="-235013" y="829744"/>
            <a:ext cx="1105976" cy="133969"/>
            <a:chOff x="8183182" y="663852"/>
            <a:chExt cx="1475028" cy="178673"/>
          </a:xfrm>
        </p:grpSpPr>
        <p:grpSp>
          <p:nvGrpSpPr>
            <p:cNvPr id="3551" name="Google Shape;3551;p40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3552" name="Google Shape;3552;p40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53" name="Google Shape;3553;p40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54" name="Google Shape;3554;p40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55" name="Google Shape;3555;p40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56" name="Google Shape;3556;p40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57" name="Google Shape;3557;p40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58" name="Google Shape;3558;p40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59" name="Google Shape;3559;p40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60" name="Google Shape;3560;p40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61" name="Google Shape;3561;p40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562" name="Google Shape;3562;p40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3563" name="Google Shape;3563;p40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64" name="Google Shape;3564;p40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65" name="Google Shape;3565;p40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66" name="Google Shape;3566;p40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67" name="Google Shape;3567;p40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68" name="Google Shape;3568;p40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69" name="Google Shape;3569;p40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70" name="Google Shape;3570;p40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71" name="Google Shape;3571;p40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72" name="Google Shape;3572;p40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3573" name="Shape 357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9" name="Google Shape;309;p5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310" name="Google Shape;310;p5"/>
            <p:cNvSpPr/>
            <p:nvPr/>
          </p:nvSpPr>
          <p:spPr>
            <a:xfrm>
              <a:off x="597550" y="4893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5"/>
            <p:cNvSpPr/>
            <p:nvPr/>
          </p:nvSpPr>
          <p:spPr>
            <a:xfrm>
              <a:off x="597550" y="4780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5"/>
            <p:cNvSpPr/>
            <p:nvPr/>
          </p:nvSpPr>
          <p:spPr>
            <a:xfrm>
              <a:off x="597550" y="46671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5"/>
            <p:cNvSpPr/>
            <p:nvPr/>
          </p:nvSpPr>
          <p:spPr>
            <a:xfrm>
              <a:off x="597550" y="4553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5"/>
            <p:cNvSpPr/>
            <p:nvPr/>
          </p:nvSpPr>
          <p:spPr>
            <a:xfrm>
              <a:off x="597550" y="4441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5"/>
            <p:cNvSpPr/>
            <p:nvPr/>
          </p:nvSpPr>
          <p:spPr>
            <a:xfrm>
              <a:off x="597550" y="4328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5"/>
            <p:cNvSpPr/>
            <p:nvPr/>
          </p:nvSpPr>
          <p:spPr>
            <a:xfrm>
              <a:off x="597550" y="42150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5"/>
            <p:cNvSpPr/>
            <p:nvPr/>
          </p:nvSpPr>
          <p:spPr>
            <a:xfrm>
              <a:off x="597550" y="4101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5"/>
            <p:cNvSpPr/>
            <p:nvPr/>
          </p:nvSpPr>
          <p:spPr>
            <a:xfrm>
              <a:off x="597550" y="3988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5"/>
            <p:cNvSpPr/>
            <p:nvPr/>
          </p:nvSpPr>
          <p:spPr>
            <a:xfrm>
              <a:off x="597550" y="3875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5"/>
            <p:cNvSpPr/>
            <p:nvPr/>
          </p:nvSpPr>
          <p:spPr>
            <a:xfrm>
              <a:off x="597550" y="3762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5"/>
            <p:cNvSpPr/>
            <p:nvPr/>
          </p:nvSpPr>
          <p:spPr>
            <a:xfrm>
              <a:off x="597550" y="36496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5"/>
            <p:cNvSpPr/>
            <p:nvPr/>
          </p:nvSpPr>
          <p:spPr>
            <a:xfrm>
              <a:off x="597550" y="35364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5"/>
            <p:cNvSpPr/>
            <p:nvPr/>
          </p:nvSpPr>
          <p:spPr>
            <a:xfrm>
              <a:off x="597550" y="34232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5"/>
            <p:cNvSpPr/>
            <p:nvPr/>
          </p:nvSpPr>
          <p:spPr>
            <a:xfrm>
              <a:off x="597550" y="33100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5"/>
            <p:cNvSpPr/>
            <p:nvPr/>
          </p:nvSpPr>
          <p:spPr>
            <a:xfrm>
              <a:off x="597550" y="31967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5"/>
            <p:cNvSpPr/>
            <p:nvPr/>
          </p:nvSpPr>
          <p:spPr>
            <a:xfrm>
              <a:off x="597550" y="30835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5"/>
            <p:cNvSpPr/>
            <p:nvPr/>
          </p:nvSpPr>
          <p:spPr>
            <a:xfrm>
              <a:off x="597550" y="29703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5"/>
            <p:cNvSpPr/>
            <p:nvPr/>
          </p:nvSpPr>
          <p:spPr>
            <a:xfrm>
              <a:off x="597550" y="28578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5"/>
            <p:cNvSpPr/>
            <p:nvPr/>
          </p:nvSpPr>
          <p:spPr>
            <a:xfrm>
              <a:off x="597550" y="27446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5"/>
            <p:cNvSpPr/>
            <p:nvPr/>
          </p:nvSpPr>
          <p:spPr>
            <a:xfrm>
              <a:off x="597550" y="263140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5"/>
            <p:cNvSpPr/>
            <p:nvPr/>
          </p:nvSpPr>
          <p:spPr>
            <a:xfrm>
              <a:off x="597550" y="251817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5"/>
            <p:cNvSpPr/>
            <p:nvPr/>
          </p:nvSpPr>
          <p:spPr>
            <a:xfrm>
              <a:off x="597550" y="24049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5"/>
            <p:cNvSpPr/>
            <p:nvPr/>
          </p:nvSpPr>
          <p:spPr>
            <a:xfrm>
              <a:off x="597550" y="22917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5"/>
            <p:cNvSpPr/>
            <p:nvPr/>
          </p:nvSpPr>
          <p:spPr>
            <a:xfrm>
              <a:off x="597550" y="21792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5"/>
            <p:cNvSpPr/>
            <p:nvPr/>
          </p:nvSpPr>
          <p:spPr>
            <a:xfrm>
              <a:off x="597550" y="20660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5"/>
            <p:cNvSpPr/>
            <p:nvPr/>
          </p:nvSpPr>
          <p:spPr>
            <a:xfrm>
              <a:off x="597550" y="19528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5"/>
            <p:cNvSpPr/>
            <p:nvPr/>
          </p:nvSpPr>
          <p:spPr>
            <a:xfrm>
              <a:off x="597550" y="1839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5"/>
            <p:cNvSpPr/>
            <p:nvPr/>
          </p:nvSpPr>
          <p:spPr>
            <a:xfrm>
              <a:off x="597550" y="1726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5"/>
            <p:cNvSpPr/>
            <p:nvPr/>
          </p:nvSpPr>
          <p:spPr>
            <a:xfrm>
              <a:off x="597550" y="16131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5"/>
            <p:cNvSpPr/>
            <p:nvPr/>
          </p:nvSpPr>
          <p:spPr>
            <a:xfrm>
              <a:off x="597550" y="1499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5"/>
            <p:cNvSpPr/>
            <p:nvPr/>
          </p:nvSpPr>
          <p:spPr>
            <a:xfrm>
              <a:off x="597550" y="1387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5"/>
            <p:cNvSpPr/>
            <p:nvPr/>
          </p:nvSpPr>
          <p:spPr>
            <a:xfrm>
              <a:off x="597550" y="1274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5"/>
            <p:cNvSpPr/>
            <p:nvPr/>
          </p:nvSpPr>
          <p:spPr>
            <a:xfrm>
              <a:off x="597550" y="11610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5"/>
            <p:cNvSpPr/>
            <p:nvPr/>
          </p:nvSpPr>
          <p:spPr>
            <a:xfrm>
              <a:off x="597550" y="1047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5"/>
            <p:cNvSpPr/>
            <p:nvPr/>
          </p:nvSpPr>
          <p:spPr>
            <a:xfrm>
              <a:off x="597550" y="934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5"/>
            <p:cNvSpPr/>
            <p:nvPr/>
          </p:nvSpPr>
          <p:spPr>
            <a:xfrm>
              <a:off x="597550" y="821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5"/>
            <p:cNvSpPr/>
            <p:nvPr/>
          </p:nvSpPr>
          <p:spPr>
            <a:xfrm>
              <a:off x="597550" y="708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8" name="Google Shape;348;p5"/>
          <p:cNvSpPr txBox="1"/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49" name="Google Shape;349;p5"/>
          <p:cNvSpPr txBox="1"/>
          <p:nvPr>
            <p:ph idx="2" type="title"/>
          </p:nvPr>
        </p:nvSpPr>
        <p:spPr>
          <a:xfrm>
            <a:off x="1540500" y="2903250"/>
            <a:ext cx="26220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50" name="Google Shape;350;p5"/>
          <p:cNvSpPr txBox="1"/>
          <p:nvPr>
            <p:ph idx="1" type="subTitle"/>
          </p:nvPr>
        </p:nvSpPr>
        <p:spPr>
          <a:xfrm>
            <a:off x="1540500" y="3299259"/>
            <a:ext cx="2622000" cy="96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1" name="Google Shape;351;p5"/>
          <p:cNvSpPr txBox="1"/>
          <p:nvPr>
            <p:ph idx="3" type="title"/>
          </p:nvPr>
        </p:nvSpPr>
        <p:spPr>
          <a:xfrm>
            <a:off x="4987075" y="2903250"/>
            <a:ext cx="26220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52" name="Google Shape;352;p5"/>
          <p:cNvSpPr txBox="1"/>
          <p:nvPr>
            <p:ph idx="4" type="subTitle"/>
          </p:nvPr>
        </p:nvSpPr>
        <p:spPr>
          <a:xfrm>
            <a:off x="4987075" y="3299258"/>
            <a:ext cx="2622000" cy="96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353" name="Google Shape;353;p5"/>
          <p:cNvGrpSpPr/>
          <p:nvPr/>
        </p:nvGrpSpPr>
        <p:grpSpPr>
          <a:xfrm>
            <a:off x="1062892" y="4807516"/>
            <a:ext cx="1548000" cy="68100"/>
            <a:chOff x="3980838" y="4076181"/>
            <a:chExt cx="1548000" cy="68100"/>
          </a:xfrm>
        </p:grpSpPr>
        <p:sp>
          <p:nvSpPr>
            <p:cNvPr id="354" name="Google Shape;354;p5"/>
            <p:cNvSpPr/>
            <p:nvPr/>
          </p:nvSpPr>
          <p:spPr>
            <a:xfrm>
              <a:off x="3980838" y="4076181"/>
              <a:ext cx="68100" cy="68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5"/>
            <p:cNvSpPr/>
            <p:nvPr/>
          </p:nvSpPr>
          <p:spPr>
            <a:xfrm>
              <a:off x="4104163" y="4076181"/>
              <a:ext cx="68100" cy="68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5"/>
            <p:cNvSpPr/>
            <p:nvPr/>
          </p:nvSpPr>
          <p:spPr>
            <a:xfrm>
              <a:off x="4227488" y="4076181"/>
              <a:ext cx="68100" cy="68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5"/>
            <p:cNvSpPr/>
            <p:nvPr/>
          </p:nvSpPr>
          <p:spPr>
            <a:xfrm>
              <a:off x="4350813" y="4076181"/>
              <a:ext cx="68100" cy="68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5"/>
            <p:cNvSpPr/>
            <p:nvPr/>
          </p:nvSpPr>
          <p:spPr>
            <a:xfrm>
              <a:off x="4474138" y="4076181"/>
              <a:ext cx="68100" cy="68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5"/>
            <p:cNvSpPr/>
            <p:nvPr/>
          </p:nvSpPr>
          <p:spPr>
            <a:xfrm>
              <a:off x="4597463" y="4076181"/>
              <a:ext cx="68100" cy="68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5"/>
            <p:cNvSpPr/>
            <p:nvPr/>
          </p:nvSpPr>
          <p:spPr>
            <a:xfrm>
              <a:off x="4720788" y="4076181"/>
              <a:ext cx="68100" cy="68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5"/>
            <p:cNvSpPr/>
            <p:nvPr/>
          </p:nvSpPr>
          <p:spPr>
            <a:xfrm>
              <a:off x="4844113" y="4076181"/>
              <a:ext cx="68100" cy="68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5"/>
            <p:cNvSpPr/>
            <p:nvPr/>
          </p:nvSpPr>
          <p:spPr>
            <a:xfrm>
              <a:off x="4967438" y="4076181"/>
              <a:ext cx="68100" cy="68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5"/>
            <p:cNvSpPr/>
            <p:nvPr/>
          </p:nvSpPr>
          <p:spPr>
            <a:xfrm>
              <a:off x="5090763" y="4076181"/>
              <a:ext cx="68100" cy="68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5"/>
            <p:cNvSpPr/>
            <p:nvPr/>
          </p:nvSpPr>
          <p:spPr>
            <a:xfrm>
              <a:off x="5214088" y="4076181"/>
              <a:ext cx="68100" cy="68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5"/>
            <p:cNvSpPr/>
            <p:nvPr/>
          </p:nvSpPr>
          <p:spPr>
            <a:xfrm>
              <a:off x="5337413" y="4076181"/>
              <a:ext cx="68100" cy="68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5"/>
            <p:cNvSpPr/>
            <p:nvPr/>
          </p:nvSpPr>
          <p:spPr>
            <a:xfrm>
              <a:off x="5460738" y="4076181"/>
              <a:ext cx="68100" cy="68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7" name="Google Shape;367;p5"/>
          <p:cNvGrpSpPr/>
          <p:nvPr/>
        </p:nvGrpSpPr>
        <p:grpSpPr>
          <a:xfrm flipH="1" rot="5400000">
            <a:off x="-531622" y="163274"/>
            <a:ext cx="1823016" cy="296643"/>
            <a:chOff x="7857346" y="3902355"/>
            <a:chExt cx="1823016" cy="296643"/>
          </a:xfrm>
        </p:grpSpPr>
        <p:sp>
          <p:nvSpPr>
            <p:cNvPr id="368" name="Google Shape;368;p5"/>
            <p:cNvSpPr/>
            <p:nvPr/>
          </p:nvSpPr>
          <p:spPr>
            <a:xfrm>
              <a:off x="7956216" y="4048371"/>
              <a:ext cx="1724145" cy="150627"/>
            </a:xfrm>
            <a:custGeom>
              <a:rect b="b" l="l" r="r" t="t"/>
              <a:pathLst>
                <a:path extrusionOk="0" fill="none" h="4834" w="55332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5"/>
            <p:cNvSpPr/>
            <p:nvPr/>
          </p:nvSpPr>
          <p:spPr>
            <a:xfrm>
              <a:off x="8453686" y="390235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0" y="1488"/>
                  </a:moveTo>
                  <a:cubicBezTo>
                    <a:pt x="0" y="670"/>
                    <a:pt x="670" y="1"/>
                    <a:pt x="1488" y="1"/>
                  </a:cubicBezTo>
                  <a:cubicBezTo>
                    <a:pt x="2306" y="1"/>
                    <a:pt x="2950" y="670"/>
                    <a:pt x="2950" y="1488"/>
                  </a:cubicBezTo>
                  <a:cubicBezTo>
                    <a:pt x="2950" y="2281"/>
                    <a:pt x="2306" y="2951"/>
                    <a:pt x="1488" y="2951"/>
                  </a:cubicBezTo>
                  <a:cubicBezTo>
                    <a:pt x="670" y="2951"/>
                    <a:pt x="0" y="2281"/>
                    <a:pt x="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5"/>
            <p:cNvSpPr/>
            <p:nvPr/>
          </p:nvSpPr>
          <p:spPr>
            <a:xfrm>
              <a:off x="8478396" y="3927096"/>
              <a:ext cx="43281" cy="42502"/>
            </a:xfrm>
            <a:custGeom>
              <a:rect b="b" l="l" r="r" t="t"/>
              <a:pathLst>
                <a:path extrusionOk="0" h="1364" w="1389">
                  <a:moveTo>
                    <a:pt x="695" y="0"/>
                  </a:moveTo>
                  <a:cubicBezTo>
                    <a:pt x="298" y="0"/>
                    <a:pt x="1" y="298"/>
                    <a:pt x="1" y="694"/>
                  </a:cubicBezTo>
                  <a:cubicBezTo>
                    <a:pt x="1" y="1066"/>
                    <a:pt x="298" y="1363"/>
                    <a:pt x="695" y="1363"/>
                  </a:cubicBezTo>
                  <a:cubicBezTo>
                    <a:pt x="1067" y="1363"/>
                    <a:pt x="1389" y="1066"/>
                    <a:pt x="1389" y="694"/>
                  </a:cubicBezTo>
                  <a:cubicBezTo>
                    <a:pt x="1389" y="298"/>
                    <a:pt x="1067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5"/>
            <p:cNvSpPr/>
            <p:nvPr/>
          </p:nvSpPr>
          <p:spPr>
            <a:xfrm>
              <a:off x="7857346" y="400200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5"/>
            <p:cNvSpPr/>
            <p:nvPr/>
          </p:nvSpPr>
          <p:spPr>
            <a:xfrm>
              <a:off x="7882087" y="4026715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5"/>
            <p:cNvSpPr/>
            <p:nvPr/>
          </p:nvSpPr>
          <p:spPr>
            <a:xfrm>
              <a:off x="8545608" y="3948721"/>
              <a:ext cx="1134754" cy="175368"/>
            </a:xfrm>
            <a:custGeom>
              <a:rect b="b" l="l" r="r" t="t"/>
              <a:pathLst>
                <a:path extrusionOk="0" fill="none" h="5628" w="36417">
                  <a:moveTo>
                    <a:pt x="0" y="0"/>
                  </a:moveTo>
                  <a:lnTo>
                    <a:pt x="6049" y="0"/>
                  </a:lnTo>
                  <a:lnTo>
                    <a:pt x="8379" y="2330"/>
                  </a:lnTo>
                  <a:lnTo>
                    <a:pt x="11676" y="5627"/>
                  </a:lnTo>
                  <a:lnTo>
                    <a:pt x="36416" y="5627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4" name="Google Shape;374;p5"/>
          <p:cNvGrpSpPr/>
          <p:nvPr/>
        </p:nvGrpSpPr>
        <p:grpSpPr>
          <a:xfrm>
            <a:off x="4664363" y="4961113"/>
            <a:ext cx="1520982" cy="302065"/>
            <a:chOff x="5642557" y="-150670"/>
            <a:chExt cx="1520982" cy="302065"/>
          </a:xfrm>
        </p:grpSpPr>
        <p:sp>
          <p:nvSpPr>
            <p:cNvPr id="375" name="Google Shape;375;p5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5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5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5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5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0" name="Google Shape;380;p5"/>
          <p:cNvGrpSpPr/>
          <p:nvPr/>
        </p:nvGrpSpPr>
        <p:grpSpPr>
          <a:xfrm>
            <a:off x="1557957" y="-107958"/>
            <a:ext cx="1520982" cy="302065"/>
            <a:chOff x="5642557" y="-150670"/>
            <a:chExt cx="1520982" cy="302065"/>
          </a:xfrm>
        </p:grpSpPr>
        <p:sp>
          <p:nvSpPr>
            <p:cNvPr id="381" name="Google Shape;381;p5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5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5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5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5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6" name="Google Shape;386;p5"/>
          <p:cNvGrpSpPr/>
          <p:nvPr/>
        </p:nvGrpSpPr>
        <p:grpSpPr>
          <a:xfrm>
            <a:off x="7855739" y="297302"/>
            <a:ext cx="883262" cy="242091"/>
            <a:chOff x="2300350" y="2601250"/>
            <a:chExt cx="2275275" cy="623625"/>
          </a:xfrm>
        </p:grpSpPr>
        <p:sp>
          <p:nvSpPr>
            <p:cNvPr id="387" name="Google Shape;387;p5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5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5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5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5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5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3" name="Google Shape;393;p5"/>
          <p:cNvGrpSpPr/>
          <p:nvPr/>
        </p:nvGrpSpPr>
        <p:grpSpPr>
          <a:xfrm rot="10800000">
            <a:off x="-214148" y="2709227"/>
            <a:ext cx="883262" cy="242091"/>
            <a:chOff x="2300350" y="2601250"/>
            <a:chExt cx="2275275" cy="623625"/>
          </a:xfrm>
        </p:grpSpPr>
        <p:sp>
          <p:nvSpPr>
            <p:cNvPr id="394" name="Google Shape;394;p5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5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5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5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5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5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0" name="Google Shape;400;p5"/>
          <p:cNvSpPr/>
          <p:nvPr/>
        </p:nvSpPr>
        <p:spPr>
          <a:xfrm flipH="1" rot="5400000">
            <a:off x="8198089" y="410275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1" name="Google Shape;401;p5"/>
          <p:cNvGrpSpPr/>
          <p:nvPr/>
        </p:nvGrpSpPr>
        <p:grpSpPr>
          <a:xfrm flipH="1" rot="10800000">
            <a:off x="8250449" y="4623928"/>
            <a:ext cx="883262" cy="242091"/>
            <a:chOff x="2300350" y="2601250"/>
            <a:chExt cx="2275275" cy="623625"/>
          </a:xfrm>
        </p:grpSpPr>
        <p:sp>
          <p:nvSpPr>
            <p:cNvPr id="402" name="Google Shape;402;p5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5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5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5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5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5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">
    <p:spTree>
      <p:nvGrpSpPr>
        <p:cNvPr id="3574" name="Shape 3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75" name="Google Shape;3575;p42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3576" name="Google Shape;3576;p42"/>
            <p:cNvSpPr/>
            <p:nvPr/>
          </p:nvSpPr>
          <p:spPr>
            <a:xfrm>
              <a:off x="597550" y="4893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7" name="Google Shape;3577;p42"/>
            <p:cNvSpPr/>
            <p:nvPr/>
          </p:nvSpPr>
          <p:spPr>
            <a:xfrm>
              <a:off x="597550" y="4780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8" name="Google Shape;3578;p42"/>
            <p:cNvSpPr/>
            <p:nvPr/>
          </p:nvSpPr>
          <p:spPr>
            <a:xfrm>
              <a:off x="597550" y="46671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9" name="Google Shape;3579;p42"/>
            <p:cNvSpPr/>
            <p:nvPr/>
          </p:nvSpPr>
          <p:spPr>
            <a:xfrm>
              <a:off x="597550" y="4553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0" name="Google Shape;3580;p42"/>
            <p:cNvSpPr/>
            <p:nvPr/>
          </p:nvSpPr>
          <p:spPr>
            <a:xfrm>
              <a:off x="597550" y="4441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1" name="Google Shape;3581;p42"/>
            <p:cNvSpPr/>
            <p:nvPr/>
          </p:nvSpPr>
          <p:spPr>
            <a:xfrm>
              <a:off x="597550" y="4328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2" name="Google Shape;3582;p42"/>
            <p:cNvSpPr/>
            <p:nvPr/>
          </p:nvSpPr>
          <p:spPr>
            <a:xfrm>
              <a:off x="597550" y="42150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3" name="Google Shape;3583;p42"/>
            <p:cNvSpPr/>
            <p:nvPr/>
          </p:nvSpPr>
          <p:spPr>
            <a:xfrm>
              <a:off x="597550" y="4101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4" name="Google Shape;3584;p42"/>
            <p:cNvSpPr/>
            <p:nvPr/>
          </p:nvSpPr>
          <p:spPr>
            <a:xfrm>
              <a:off x="597550" y="3988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5" name="Google Shape;3585;p42"/>
            <p:cNvSpPr/>
            <p:nvPr/>
          </p:nvSpPr>
          <p:spPr>
            <a:xfrm>
              <a:off x="597550" y="3875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6" name="Google Shape;3586;p42"/>
            <p:cNvSpPr/>
            <p:nvPr/>
          </p:nvSpPr>
          <p:spPr>
            <a:xfrm>
              <a:off x="597550" y="3762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7" name="Google Shape;3587;p42"/>
            <p:cNvSpPr/>
            <p:nvPr/>
          </p:nvSpPr>
          <p:spPr>
            <a:xfrm>
              <a:off x="597550" y="36496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8" name="Google Shape;3588;p42"/>
            <p:cNvSpPr/>
            <p:nvPr/>
          </p:nvSpPr>
          <p:spPr>
            <a:xfrm>
              <a:off x="597550" y="35364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9" name="Google Shape;3589;p42"/>
            <p:cNvSpPr/>
            <p:nvPr/>
          </p:nvSpPr>
          <p:spPr>
            <a:xfrm>
              <a:off x="597550" y="34232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0" name="Google Shape;3590;p42"/>
            <p:cNvSpPr/>
            <p:nvPr/>
          </p:nvSpPr>
          <p:spPr>
            <a:xfrm>
              <a:off x="597550" y="33100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1" name="Google Shape;3591;p42"/>
            <p:cNvSpPr/>
            <p:nvPr/>
          </p:nvSpPr>
          <p:spPr>
            <a:xfrm>
              <a:off x="597550" y="31967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2" name="Google Shape;3592;p42"/>
            <p:cNvSpPr/>
            <p:nvPr/>
          </p:nvSpPr>
          <p:spPr>
            <a:xfrm>
              <a:off x="597550" y="30835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3" name="Google Shape;3593;p42"/>
            <p:cNvSpPr/>
            <p:nvPr/>
          </p:nvSpPr>
          <p:spPr>
            <a:xfrm>
              <a:off x="597550" y="29703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4" name="Google Shape;3594;p42"/>
            <p:cNvSpPr/>
            <p:nvPr/>
          </p:nvSpPr>
          <p:spPr>
            <a:xfrm>
              <a:off x="597550" y="28578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5" name="Google Shape;3595;p42"/>
            <p:cNvSpPr/>
            <p:nvPr/>
          </p:nvSpPr>
          <p:spPr>
            <a:xfrm>
              <a:off x="597550" y="27446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6" name="Google Shape;3596;p42"/>
            <p:cNvSpPr/>
            <p:nvPr/>
          </p:nvSpPr>
          <p:spPr>
            <a:xfrm>
              <a:off x="597550" y="263140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7" name="Google Shape;3597;p42"/>
            <p:cNvSpPr/>
            <p:nvPr/>
          </p:nvSpPr>
          <p:spPr>
            <a:xfrm>
              <a:off x="597550" y="251817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8" name="Google Shape;3598;p42"/>
            <p:cNvSpPr/>
            <p:nvPr/>
          </p:nvSpPr>
          <p:spPr>
            <a:xfrm>
              <a:off x="597550" y="24049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9" name="Google Shape;3599;p42"/>
            <p:cNvSpPr/>
            <p:nvPr/>
          </p:nvSpPr>
          <p:spPr>
            <a:xfrm>
              <a:off x="597550" y="22917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0" name="Google Shape;3600;p42"/>
            <p:cNvSpPr/>
            <p:nvPr/>
          </p:nvSpPr>
          <p:spPr>
            <a:xfrm>
              <a:off x="597550" y="21792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1" name="Google Shape;3601;p42"/>
            <p:cNvSpPr/>
            <p:nvPr/>
          </p:nvSpPr>
          <p:spPr>
            <a:xfrm>
              <a:off x="597550" y="20660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2" name="Google Shape;3602;p42"/>
            <p:cNvSpPr/>
            <p:nvPr/>
          </p:nvSpPr>
          <p:spPr>
            <a:xfrm>
              <a:off x="597550" y="19528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3" name="Google Shape;3603;p42"/>
            <p:cNvSpPr/>
            <p:nvPr/>
          </p:nvSpPr>
          <p:spPr>
            <a:xfrm>
              <a:off x="597550" y="1839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4" name="Google Shape;3604;p42"/>
            <p:cNvSpPr/>
            <p:nvPr/>
          </p:nvSpPr>
          <p:spPr>
            <a:xfrm>
              <a:off x="597550" y="1726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5" name="Google Shape;3605;p42"/>
            <p:cNvSpPr/>
            <p:nvPr/>
          </p:nvSpPr>
          <p:spPr>
            <a:xfrm>
              <a:off x="597550" y="16131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6" name="Google Shape;3606;p42"/>
            <p:cNvSpPr/>
            <p:nvPr/>
          </p:nvSpPr>
          <p:spPr>
            <a:xfrm>
              <a:off x="597550" y="1499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7" name="Google Shape;3607;p42"/>
            <p:cNvSpPr/>
            <p:nvPr/>
          </p:nvSpPr>
          <p:spPr>
            <a:xfrm>
              <a:off x="597550" y="1387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8" name="Google Shape;3608;p42"/>
            <p:cNvSpPr/>
            <p:nvPr/>
          </p:nvSpPr>
          <p:spPr>
            <a:xfrm>
              <a:off x="597550" y="1274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9" name="Google Shape;3609;p42"/>
            <p:cNvSpPr/>
            <p:nvPr/>
          </p:nvSpPr>
          <p:spPr>
            <a:xfrm>
              <a:off x="597550" y="11610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0" name="Google Shape;3610;p42"/>
            <p:cNvSpPr/>
            <p:nvPr/>
          </p:nvSpPr>
          <p:spPr>
            <a:xfrm>
              <a:off x="597550" y="1047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1" name="Google Shape;3611;p42"/>
            <p:cNvSpPr/>
            <p:nvPr/>
          </p:nvSpPr>
          <p:spPr>
            <a:xfrm>
              <a:off x="597550" y="934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2" name="Google Shape;3612;p42"/>
            <p:cNvSpPr/>
            <p:nvPr/>
          </p:nvSpPr>
          <p:spPr>
            <a:xfrm>
              <a:off x="597550" y="821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3" name="Google Shape;3613;p42"/>
            <p:cNvSpPr/>
            <p:nvPr/>
          </p:nvSpPr>
          <p:spPr>
            <a:xfrm>
              <a:off x="597550" y="708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14" name="Google Shape;3614;p42"/>
          <p:cNvSpPr txBox="1"/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615" name="Google Shape;3615;p42"/>
          <p:cNvSpPr txBox="1"/>
          <p:nvPr>
            <p:ph idx="2" type="title"/>
          </p:nvPr>
        </p:nvSpPr>
        <p:spPr>
          <a:xfrm>
            <a:off x="776550" y="1982455"/>
            <a:ext cx="22335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616" name="Google Shape;3616;p42"/>
          <p:cNvSpPr txBox="1"/>
          <p:nvPr>
            <p:ph idx="1" type="subTitle"/>
          </p:nvPr>
        </p:nvSpPr>
        <p:spPr>
          <a:xfrm>
            <a:off x="776550" y="2391054"/>
            <a:ext cx="2233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17" name="Google Shape;3617;p42"/>
          <p:cNvSpPr txBox="1"/>
          <p:nvPr>
            <p:ph hasCustomPrompt="1" idx="3" type="title"/>
          </p:nvPr>
        </p:nvSpPr>
        <p:spPr>
          <a:xfrm>
            <a:off x="776550" y="1345282"/>
            <a:ext cx="2233500" cy="484800"/>
          </a:xfrm>
          <a:prstGeom prst="rect">
            <a:avLst/>
          </a:prstGeom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5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618" name="Google Shape;3618;p42"/>
          <p:cNvSpPr txBox="1"/>
          <p:nvPr>
            <p:ph idx="4" type="title"/>
          </p:nvPr>
        </p:nvSpPr>
        <p:spPr>
          <a:xfrm>
            <a:off x="3471150" y="1982455"/>
            <a:ext cx="22017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619" name="Google Shape;3619;p42"/>
          <p:cNvSpPr txBox="1"/>
          <p:nvPr>
            <p:ph idx="5" type="subTitle"/>
          </p:nvPr>
        </p:nvSpPr>
        <p:spPr>
          <a:xfrm>
            <a:off x="3471150" y="2391054"/>
            <a:ext cx="22017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20" name="Google Shape;3620;p42"/>
          <p:cNvSpPr txBox="1"/>
          <p:nvPr>
            <p:ph hasCustomPrompt="1" idx="6" type="title"/>
          </p:nvPr>
        </p:nvSpPr>
        <p:spPr>
          <a:xfrm>
            <a:off x="3471150" y="1345282"/>
            <a:ext cx="2201700" cy="484800"/>
          </a:xfrm>
          <a:prstGeom prst="rect">
            <a:avLst/>
          </a:prstGeom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5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621" name="Google Shape;3621;p42"/>
          <p:cNvSpPr txBox="1"/>
          <p:nvPr>
            <p:ph idx="7" type="title"/>
          </p:nvPr>
        </p:nvSpPr>
        <p:spPr>
          <a:xfrm>
            <a:off x="6149850" y="1982455"/>
            <a:ext cx="22017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622" name="Google Shape;3622;p42"/>
          <p:cNvSpPr txBox="1"/>
          <p:nvPr>
            <p:ph idx="8" type="subTitle"/>
          </p:nvPr>
        </p:nvSpPr>
        <p:spPr>
          <a:xfrm>
            <a:off x="6149850" y="2391054"/>
            <a:ext cx="22017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23" name="Google Shape;3623;p42"/>
          <p:cNvSpPr txBox="1"/>
          <p:nvPr>
            <p:ph hasCustomPrompt="1" idx="9" type="title"/>
          </p:nvPr>
        </p:nvSpPr>
        <p:spPr>
          <a:xfrm>
            <a:off x="6149850" y="1345282"/>
            <a:ext cx="2201700" cy="484800"/>
          </a:xfrm>
          <a:prstGeom prst="rect">
            <a:avLst/>
          </a:prstGeom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5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624" name="Google Shape;3624;p42"/>
          <p:cNvSpPr txBox="1"/>
          <p:nvPr>
            <p:ph idx="13" type="title"/>
          </p:nvPr>
        </p:nvSpPr>
        <p:spPr>
          <a:xfrm>
            <a:off x="776550" y="3617845"/>
            <a:ext cx="22335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625" name="Google Shape;3625;p42"/>
          <p:cNvSpPr txBox="1"/>
          <p:nvPr>
            <p:ph idx="14" type="subTitle"/>
          </p:nvPr>
        </p:nvSpPr>
        <p:spPr>
          <a:xfrm>
            <a:off x="776550" y="4026444"/>
            <a:ext cx="2233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26" name="Google Shape;3626;p42"/>
          <p:cNvSpPr txBox="1"/>
          <p:nvPr>
            <p:ph hasCustomPrompt="1" idx="15" type="title"/>
          </p:nvPr>
        </p:nvSpPr>
        <p:spPr>
          <a:xfrm>
            <a:off x="776550" y="2980641"/>
            <a:ext cx="2233500" cy="484800"/>
          </a:xfrm>
          <a:prstGeom prst="rect">
            <a:avLst/>
          </a:prstGeom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5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627" name="Google Shape;3627;p42"/>
          <p:cNvSpPr txBox="1"/>
          <p:nvPr>
            <p:ph idx="16" type="title"/>
          </p:nvPr>
        </p:nvSpPr>
        <p:spPr>
          <a:xfrm>
            <a:off x="3471150" y="3617845"/>
            <a:ext cx="22017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628" name="Google Shape;3628;p42"/>
          <p:cNvSpPr txBox="1"/>
          <p:nvPr>
            <p:ph idx="17" type="subTitle"/>
          </p:nvPr>
        </p:nvSpPr>
        <p:spPr>
          <a:xfrm>
            <a:off x="3471150" y="4026444"/>
            <a:ext cx="22017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29" name="Google Shape;3629;p42"/>
          <p:cNvSpPr txBox="1"/>
          <p:nvPr>
            <p:ph hasCustomPrompt="1" idx="18" type="title"/>
          </p:nvPr>
        </p:nvSpPr>
        <p:spPr>
          <a:xfrm>
            <a:off x="3471150" y="2980641"/>
            <a:ext cx="2201700" cy="484800"/>
          </a:xfrm>
          <a:prstGeom prst="rect">
            <a:avLst/>
          </a:prstGeom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5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630" name="Google Shape;3630;p42"/>
          <p:cNvSpPr txBox="1"/>
          <p:nvPr>
            <p:ph idx="19" type="title"/>
          </p:nvPr>
        </p:nvSpPr>
        <p:spPr>
          <a:xfrm>
            <a:off x="6149850" y="3617845"/>
            <a:ext cx="22017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631" name="Google Shape;3631;p42"/>
          <p:cNvSpPr txBox="1"/>
          <p:nvPr>
            <p:ph idx="20" type="subTitle"/>
          </p:nvPr>
        </p:nvSpPr>
        <p:spPr>
          <a:xfrm>
            <a:off x="6149850" y="4026444"/>
            <a:ext cx="22017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2" name="Google Shape;3632;p42"/>
          <p:cNvSpPr txBox="1"/>
          <p:nvPr>
            <p:ph hasCustomPrompt="1" idx="21" type="title"/>
          </p:nvPr>
        </p:nvSpPr>
        <p:spPr>
          <a:xfrm>
            <a:off x="6149850" y="2980641"/>
            <a:ext cx="2201700" cy="484800"/>
          </a:xfrm>
          <a:prstGeom prst="rect">
            <a:avLst/>
          </a:prstGeom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5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grpSp>
        <p:nvGrpSpPr>
          <p:cNvPr id="3633" name="Google Shape;3633;p42"/>
          <p:cNvGrpSpPr/>
          <p:nvPr/>
        </p:nvGrpSpPr>
        <p:grpSpPr>
          <a:xfrm rot="5400000">
            <a:off x="8381450" y="4569182"/>
            <a:ext cx="98902" cy="553090"/>
            <a:chOff x="4898850" y="4820550"/>
            <a:chExt cx="98902" cy="553090"/>
          </a:xfrm>
        </p:grpSpPr>
        <p:sp>
          <p:nvSpPr>
            <p:cNvPr id="3634" name="Google Shape;3634;p42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5" name="Google Shape;3635;p42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6" name="Google Shape;3636;p42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7" name="Google Shape;3637;p42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8" name="Google Shape;3638;p42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39" name="Google Shape;3639;p42"/>
          <p:cNvSpPr/>
          <p:nvPr/>
        </p:nvSpPr>
        <p:spPr>
          <a:xfrm>
            <a:off x="7" y="2056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40" name="Google Shape;3640;p42"/>
          <p:cNvGrpSpPr/>
          <p:nvPr/>
        </p:nvGrpSpPr>
        <p:grpSpPr>
          <a:xfrm rot="-5400000">
            <a:off x="-148234" y="322631"/>
            <a:ext cx="883262" cy="242091"/>
            <a:chOff x="2300350" y="2601250"/>
            <a:chExt cx="2275275" cy="623625"/>
          </a:xfrm>
        </p:grpSpPr>
        <p:sp>
          <p:nvSpPr>
            <p:cNvPr id="3641" name="Google Shape;3641;p42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2" name="Google Shape;3642;p42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3" name="Google Shape;3643;p42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4" name="Google Shape;3644;p42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5" name="Google Shape;3645;p42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6" name="Google Shape;3646;p42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47" name="Google Shape;3647;p42"/>
          <p:cNvSpPr/>
          <p:nvPr/>
        </p:nvSpPr>
        <p:spPr>
          <a:xfrm flipH="1" rot="5400000">
            <a:off x="8216276" y="-335305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48" name="Google Shape;3648;p42"/>
          <p:cNvGrpSpPr/>
          <p:nvPr/>
        </p:nvGrpSpPr>
        <p:grpSpPr>
          <a:xfrm>
            <a:off x="-256008" y="4796266"/>
            <a:ext cx="1105976" cy="133969"/>
            <a:chOff x="8183182" y="663852"/>
            <a:chExt cx="1475028" cy="178673"/>
          </a:xfrm>
        </p:grpSpPr>
        <p:grpSp>
          <p:nvGrpSpPr>
            <p:cNvPr id="3649" name="Google Shape;3649;p42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3650" name="Google Shape;3650;p42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51" name="Google Shape;3651;p42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52" name="Google Shape;3652;p42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53" name="Google Shape;3653;p42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54" name="Google Shape;3654;p42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55" name="Google Shape;3655;p42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56" name="Google Shape;3656;p42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57" name="Google Shape;3657;p42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58" name="Google Shape;3658;p42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59" name="Google Shape;3659;p42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660" name="Google Shape;3660;p42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3661" name="Google Shape;3661;p42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62" name="Google Shape;3662;p42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63" name="Google Shape;3663;p42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64" name="Google Shape;3664;p42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65" name="Google Shape;3665;p42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66" name="Google Shape;3666;p42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67" name="Google Shape;3667;p42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68" name="Google Shape;3668;p42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69" name="Google Shape;3669;p42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70" name="Google Shape;3670;p42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3671" name="Google Shape;3671;p42"/>
          <p:cNvGrpSpPr/>
          <p:nvPr/>
        </p:nvGrpSpPr>
        <p:grpSpPr>
          <a:xfrm>
            <a:off x="8290084" y="239916"/>
            <a:ext cx="1105976" cy="133969"/>
            <a:chOff x="8183182" y="663852"/>
            <a:chExt cx="1475028" cy="178673"/>
          </a:xfrm>
        </p:grpSpPr>
        <p:grpSp>
          <p:nvGrpSpPr>
            <p:cNvPr id="3672" name="Google Shape;3672;p42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3673" name="Google Shape;3673;p42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74" name="Google Shape;3674;p42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75" name="Google Shape;3675;p42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76" name="Google Shape;3676;p42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77" name="Google Shape;3677;p42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78" name="Google Shape;3678;p42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79" name="Google Shape;3679;p42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80" name="Google Shape;3680;p42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81" name="Google Shape;3681;p42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82" name="Google Shape;3682;p42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683" name="Google Shape;3683;p42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3684" name="Google Shape;3684;p42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85" name="Google Shape;3685;p42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86" name="Google Shape;3686;p42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87" name="Google Shape;3687;p42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88" name="Google Shape;3688;p42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89" name="Google Shape;3689;p42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90" name="Google Shape;3690;p42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91" name="Google Shape;3691;p42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92" name="Google Shape;3692;p42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93" name="Google Shape;3693;p42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3694" name="Google Shape;3694;p42"/>
          <p:cNvGrpSpPr/>
          <p:nvPr/>
        </p:nvGrpSpPr>
        <p:grpSpPr>
          <a:xfrm rot="5400000">
            <a:off x="8428614" y="2891627"/>
            <a:ext cx="883262" cy="242091"/>
            <a:chOff x="2300350" y="2601250"/>
            <a:chExt cx="2275275" cy="623625"/>
          </a:xfrm>
        </p:grpSpPr>
        <p:sp>
          <p:nvSpPr>
            <p:cNvPr id="3695" name="Google Shape;3695;p42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6" name="Google Shape;3696;p42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7" name="Google Shape;3697;p42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8" name="Google Shape;3698;p42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9" name="Google Shape;3699;p42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0" name="Google Shape;3700;p42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01" name="Google Shape;3701;p42"/>
          <p:cNvGrpSpPr/>
          <p:nvPr/>
        </p:nvGrpSpPr>
        <p:grpSpPr>
          <a:xfrm>
            <a:off x="1634157" y="-107958"/>
            <a:ext cx="1520982" cy="302065"/>
            <a:chOff x="5642557" y="-150670"/>
            <a:chExt cx="1520982" cy="302065"/>
          </a:xfrm>
        </p:grpSpPr>
        <p:sp>
          <p:nvSpPr>
            <p:cNvPr id="3702" name="Google Shape;3702;p42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3" name="Google Shape;3703;p42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4" name="Google Shape;3704;p42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5" name="Google Shape;3705;p42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6" name="Google Shape;3706;p42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3">
    <p:spTree>
      <p:nvGrpSpPr>
        <p:cNvPr id="3707" name="Shape 3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08" name="Google Shape;3708;p43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3709" name="Google Shape;3709;p43"/>
            <p:cNvSpPr/>
            <p:nvPr/>
          </p:nvSpPr>
          <p:spPr>
            <a:xfrm>
              <a:off x="597550" y="4893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0" name="Google Shape;3710;p43"/>
            <p:cNvSpPr/>
            <p:nvPr/>
          </p:nvSpPr>
          <p:spPr>
            <a:xfrm>
              <a:off x="597550" y="4780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1" name="Google Shape;3711;p43"/>
            <p:cNvSpPr/>
            <p:nvPr/>
          </p:nvSpPr>
          <p:spPr>
            <a:xfrm>
              <a:off x="597550" y="46671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2" name="Google Shape;3712;p43"/>
            <p:cNvSpPr/>
            <p:nvPr/>
          </p:nvSpPr>
          <p:spPr>
            <a:xfrm>
              <a:off x="597550" y="4553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3" name="Google Shape;3713;p43"/>
            <p:cNvSpPr/>
            <p:nvPr/>
          </p:nvSpPr>
          <p:spPr>
            <a:xfrm>
              <a:off x="597550" y="4441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4" name="Google Shape;3714;p43"/>
            <p:cNvSpPr/>
            <p:nvPr/>
          </p:nvSpPr>
          <p:spPr>
            <a:xfrm>
              <a:off x="597550" y="4328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5" name="Google Shape;3715;p43"/>
            <p:cNvSpPr/>
            <p:nvPr/>
          </p:nvSpPr>
          <p:spPr>
            <a:xfrm>
              <a:off x="597550" y="42150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6" name="Google Shape;3716;p43"/>
            <p:cNvSpPr/>
            <p:nvPr/>
          </p:nvSpPr>
          <p:spPr>
            <a:xfrm>
              <a:off x="597550" y="4101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7" name="Google Shape;3717;p43"/>
            <p:cNvSpPr/>
            <p:nvPr/>
          </p:nvSpPr>
          <p:spPr>
            <a:xfrm>
              <a:off x="597550" y="3988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8" name="Google Shape;3718;p43"/>
            <p:cNvSpPr/>
            <p:nvPr/>
          </p:nvSpPr>
          <p:spPr>
            <a:xfrm>
              <a:off x="597550" y="3875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9" name="Google Shape;3719;p43"/>
            <p:cNvSpPr/>
            <p:nvPr/>
          </p:nvSpPr>
          <p:spPr>
            <a:xfrm>
              <a:off x="597550" y="3762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0" name="Google Shape;3720;p43"/>
            <p:cNvSpPr/>
            <p:nvPr/>
          </p:nvSpPr>
          <p:spPr>
            <a:xfrm>
              <a:off x="597550" y="36496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1" name="Google Shape;3721;p43"/>
            <p:cNvSpPr/>
            <p:nvPr/>
          </p:nvSpPr>
          <p:spPr>
            <a:xfrm>
              <a:off x="597550" y="35364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2" name="Google Shape;3722;p43"/>
            <p:cNvSpPr/>
            <p:nvPr/>
          </p:nvSpPr>
          <p:spPr>
            <a:xfrm>
              <a:off x="597550" y="34232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3" name="Google Shape;3723;p43"/>
            <p:cNvSpPr/>
            <p:nvPr/>
          </p:nvSpPr>
          <p:spPr>
            <a:xfrm>
              <a:off x="597550" y="33100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4" name="Google Shape;3724;p43"/>
            <p:cNvSpPr/>
            <p:nvPr/>
          </p:nvSpPr>
          <p:spPr>
            <a:xfrm>
              <a:off x="597550" y="31967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5" name="Google Shape;3725;p43"/>
            <p:cNvSpPr/>
            <p:nvPr/>
          </p:nvSpPr>
          <p:spPr>
            <a:xfrm>
              <a:off x="597550" y="30835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6" name="Google Shape;3726;p43"/>
            <p:cNvSpPr/>
            <p:nvPr/>
          </p:nvSpPr>
          <p:spPr>
            <a:xfrm>
              <a:off x="597550" y="29703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7" name="Google Shape;3727;p43"/>
            <p:cNvSpPr/>
            <p:nvPr/>
          </p:nvSpPr>
          <p:spPr>
            <a:xfrm>
              <a:off x="597550" y="28578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8" name="Google Shape;3728;p43"/>
            <p:cNvSpPr/>
            <p:nvPr/>
          </p:nvSpPr>
          <p:spPr>
            <a:xfrm>
              <a:off x="597550" y="27446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9" name="Google Shape;3729;p43"/>
            <p:cNvSpPr/>
            <p:nvPr/>
          </p:nvSpPr>
          <p:spPr>
            <a:xfrm>
              <a:off x="597550" y="263140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0" name="Google Shape;3730;p43"/>
            <p:cNvSpPr/>
            <p:nvPr/>
          </p:nvSpPr>
          <p:spPr>
            <a:xfrm>
              <a:off x="597550" y="251817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1" name="Google Shape;3731;p43"/>
            <p:cNvSpPr/>
            <p:nvPr/>
          </p:nvSpPr>
          <p:spPr>
            <a:xfrm>
              <a:off x="597550" y="24049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2" name="Google Shape;3732;p43"/>
            <p:cNvSpPr/>
            <p:nvPr/>
          </p:nvSpPr>
          <p:spPr>
            <a:xfrm>
              <a:off x="597550" y="22917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3" name="Google Shape;3733;p43"/>
            <p:cNvSpPr/>
            <p:nvPr/>
          </p:nvSpPr>
          <p:spPr>
            <a:xfrm>
              <a:off x="597550" y="21792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4" name="Google Shape;3734;p43"/>
            <p:cNvSpPr/>
            <p:nvPr/>
          </p:nvSpPr>
          <p:spPr>
            <a:xfrm>
              <a:off x="597550" y="20660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5" name="Google Shape;3735;p43"/>
            <p:cNvSpPr/>
            <p:nvPr/>
          </p:nvSpPr>
          <p:spPr>
            <a:xfrm>
              <a:off x="597550" y="19528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6" name="Google Shape;3736;p43"/>
            <p:cNvSpPr/>
            <p:nvPr/>
          </p:nvSpPr>
          <p:spPr>
            <a:xfrm>
              <a:off x="597550" y="1839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7" name="Google Shape;3737;p43"/>
            <p:cNvSpPr/>
            <p:nvPr/>
          </p:nvSpPr>
          <p:spPr>
            <a:xfrm>
              <a:off x="597550" y="1726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8" name="Google Shape;3738;p43"/>
            <p:cNvSpPr/>
            <p:nvPr/>
          </p:nvSpPr>
          <p:spPr>
            <a:xfrm>
              <a:off x="597550" y="16131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9" name="Google Shape;3739;p43"/>
            <p:cNvSpPr/>
            <p:nvPr/>
          </p:nvSpPr>
          <p:spPr>
            <a:xfrm>
              <a:off x="597550" y="1499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0" name="Google Shape;3740;p43"/>
            <p:cNvSpPr/>
            <p:nvPr/>
          </p:nvSpPr>
          <p:spPr>
            <a:xfrm>
              <a:off x="597550" y="1387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1" name="Google Shape;3741;p43"/>
            <p:cNvSpPr/>
            <p:nvPr/>
          </p:nvSpPr>
          <p:spPr>
            <a:xfrm>
              <a:off x="597550" y="1274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2" name="Google Shape;3742;p43"/>
            <p:cNvSpPr/>
            <p:nvPr/>
          </p:nvSpPr>
          <p:spPr>
            <a:xfrm>
              <a:off x="597550" y="11610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3" name="Google Shape;3743;p43"/>
            <p:cNvSpPr/>
            <p:nvPr/>
          </p:nvSpPr>
          <p:spPr>
            <a:xfrm>
              <a:off x="597550" y="1047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4" name="Google Shape;3744;p43"/>
            <p:cNvSpPr/>
            <p:nvPr/>
          </p:nvSpPr>
          <p:spPr>
            <a:xfrm>
              <a:off x="597550" y="934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5" name="Google Shape;3745;p43"/>
            <p:cNvSpPr/>
            <p:nvPr/>
          </p:nvSpPr>
          <p:spPr>
            <a:xfrm>
              <a:off x="597550" y="821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6" name="Google Shape;3746;p43"/>
            <p:cNvSpPr/>
            <p:nvPr/>
          </p:nvSpPr>
          <p:spPr>
            <a:xfrm>
              <a:off x="597550" y="708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47" name="Google Shape;3747;p43"/>
          <p:cNvSpPr txBox="1"/>
          <p:nvPr>
            <p:ph type="title"/>
          </p:nvPr>
        </p:nvSpPr>
        <p:spPr>
          <a:xfrm>
            <a:off x="1858000" y="3253511"/>
            <a:ext cx="5428800" cy="434400"/>
          </a:xfrm>
          <a:prstGeom prst="rect">
            <a:avLst/>
          </a:prstGeom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748" name="Google Shape;3748;p43"/>
          <p:cNvSpPr txBox="1"/>
          <p:nvPr>
            <p:ph idx="1" type="subTitle"/>
          </p:nvPr>
        </p:nvSpPr>
        <p:spPr>
          <a:xfrm>
            <a:off x="2262900" y="1459638"/>
            <a:ext cx="4618200" cy="167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49" name="Google Shape;3749;p43"/>
          <p:cNvSpPr/>
          <p:nvPr/>
        </p:nvSpPr>
        <p:spPr>
          <a:xfrm flipH="1" rot="-5400000">
            <a:off x="348818" y="4207899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50" name="Google Shape;3750;p43"/>
          <p:cNvGrpSpPr/>
          <p:nvPr/>
        </p:nvGrpSpPr>
        <p:grpSpPr>
          <a:xfrm rot="-5400000">
            <a:off x="6107446" y="30626"/>
            <a:ext cx="1823016" cy="296643"/>
            <a:chOff x="7857346" y="3902355"/>
            <a:chExt cx="1823016" cy="296643"/>
          </a:xfrm>
        </p:grpSpPr>
        <p:sp>
          <p:nvSpPr>
            <p:cNvPr id="3751" name="Google Shape;3751;p43"/>
            <p:cNvSpPr/>
            <p:nvPr/>
          </p:nvSpPr>
          <p:spPr>
            <a:xfrm>
              <a:off x="7956216" y="4048371"/>
              <a:ext cx="1724145" cy="150627"/>
            </a:xfrm>
            <a:custGeom>
              <a:rect b="b" l="l" r="r" t="t"/>
              <a:pathLst>
                <a:path extrusionOk="0" fill="none" h="4834" w="55332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2" name="Google Shape;3752;p43"/>
            <p:cNvSpPr/>
            <p:nvPr/>
          </p:nvSpPr>
          <p:spPr>
            <a:xfrm>
              <a:off x="8453686" y="390235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0" y="1488"/>
                  </a:moveTo>
                  <a:cubicBezTo>
                    <a:pt x="0" y="670"/>
                    <a:pt x="670" y="1"/>
                    <a:pt x="1488" y="1"/>
                  </a:cubicBezTo>
                  <a:cubicBezTo>
                    <a:pt x="2306" y="1"/>
                    <a:pt x="2950" y="670"/>
                    <a:pt x="2950" y="1488"/>
                  </a:cubicBezTo>
                  <a:cubicBezTo>
                    <a:pt x="2950" y="2281"/>
                    <a:pt x="2306" y="2951"/>
                    <a:pt x="1488" y="2951"/>
                  </a:cubicBezTo>
                  <a:cubicBezTo>
                    <a:pt x="670" y="2951"/>
                    <a:pt x="0" y="2281"/>
                    <a:pt x="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3" name="Google Shape;3753;p43"/>
            <p:cNvSpPr/>
            <p:nvPr/>
          </p:nvSpPr>
          <p:spPr>
            <a:xfrm>
              <a:off x="8478396" y="3927096"/>
              <a:ext cx="43281" cy="42502"/>
            </a:xfrm>
            <a:custGeom>
              <a:rect b="b" l="l" r="r" t="t"/>
              <a:pathLst>
                <a:path extrusionOk="0" h="1364" w="1389">
                  <a:moveTo>
                    <a:pt x="695" y="0"/>
                  </a:moveTo>
                  <a:cubicBezTo>
                    <a:pt x="298" y="0"/>
                    <a:pt x="1" y="298"/>
                    <a:pt x="1" y="694"/>
                  </a:cubicBezTo>
                  <a:cubicBezTo>
                    <a:pt x="1" y="1066"/>
                    <a:pt x="298" y="1363"/>
                    <a:pt x="695" y="1363"/>
                  </a:cubicBezTo>
                  <a:cubicBezTo>
                    <a:pt x="1067" y="1363"/>
                    <a:pt x="1389" y="1066"/>
                    <a:pt x="1389" y="694"/>
                  </a:cubicBezTo>
                  <a:cubicBezTo>
                    <a:pt x="1389" y="298"/>
                    <a:pt x="1067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4" name="Google Shape;3754;p43"/>
            <p:cNvSpPr/>
            <p:nvPr/>
          </p:nvSpPr>
          <p:spPr>
            <a:xfrm>
              <a:off x="7857346" y="400200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5" name="Google Shape;3755;p43"/>
            <p:cNvSpPr/>
            <p:nvPr/>
          </p:nvSpPr>
          <p:spPr>
            <a:xfrm>
              <a:off x="7882087" y="4026715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6" name="Google Shape;3756;p43"/>
            <p:cNvSpPr/>
            <p:nvPr/>
          </p:nvSpPr>
          <p:spPr>
            <a:xfrm>
              <a:off x="8545608" y="3948721"/>
              <a:ext cx="1134754" cy="175368"/>
            </a:xfrm>
            <a:custGeom>
              <a:rect b="b" l="l" r="r" t="t"/>
              <a:pathLst>
                <a:path extrusionOk="0" fill="none" h="5628" w="36417">
                  <a:moveTo>
                    <a:pt x="0" y="0"/>
                  </a:moveTo>
                  <a:lnTo>
                    <a:pt x="6049" y="0"/>
                  </a:lnTo>
                  <a:lnTo>
                    <a:pt x="8379" y="2330"/>
                  </a:lnTo>
                  <a:lnTo>
                    <a:pt x="11676" y="5627"/>
                  </a:lnTo>
                  <a:lnTo>
                    <a:pt x="36416" y="5627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57" name="Google Shape;3757;p43"/>
          <p:cNvSpPr/>
          <p:nvPr/>
        </p:nvSpPr>
        <p:spPr>
          <a:xfrm flipH="1">
            <a:off x="8088870" y="2145279"/>
            <a:ext cx="1994700" cy="68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58" name="Google Shape;3758;p43"/>
          <p:cNvGrpSpPr/>
          <p:nvPr/>
        </p:nvGrpSpPr>
        <p:grpSpPr>
          <a:xfrm>
            <a:off x="8658746" y="2958680"/>
            <a:ext cx="1823016" cy="196994"/>
            <a:chOff x="7857346" y="4002005"/>
            <a:chExt cx="1823016" cy="196994"/>
          </a:xfrm>
        </p:grpSpPr>
        <p:sp>
          <p:nvSpPr>
            <p:cNvPr id="3759" name="Google Shape;3759;p43"/>
            <p:cNvSpPr/>
            <p:nvPr/>
          </p:nvSpPr>
          <p:spPr>
            <a:xfrm>
              <a:off x="7956216" y="4048371"/>
              <a:ext cx="1724145" cy="150627"/>
            </a:xfrm>
            <a:custGeom>
              <a:rect b="b" l="l" r="r" t="t"/>
              <a:pathLst>
                <a:path extrusionOk="0" fill="none" h="4834" w="55332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0" name="Google Shape;3760;p43"/>
            <p:cNvSpPr/>
            <p:nvPr/>
          </p:nvSpPr>
          <p:spPr>
            <a:xfrm>
              <a:off x="7857346" y="400200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1" name="Google Shape;3761;p43"/>
            <p:cNvSpPr/>
            <p:nvPr/>
          </p:nvSpPr>
          <p:spPr>
            <a:xfrm>
              <a:off x="7882087" y="4026715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62" name="Google Shape;3762;p43"/>
          <p:cNvSpPr/>
          <p:nvPr/>
        </p:nvSpPr>
        <p:spPr>
          <a:xfrm rot="5400000">
            <a:off x="8206162" y="-3488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3" name="Google Shape;3763;p43"/>
          <p:cNvSpPr/>
          <p:nvPr/>
        </p:nvSpPr>
        <p:spPr>
          <a:xfrm>
            <a:off x="16995" y="8506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64" name="Google Shape;3764;p43"/>
          <p:cNvGrpSpPr/>
          <p:nvPr/>
        </p:nvGrpSpPr>
        <p:grpSpPr>
          <a:xfrm rot="-5400000">
            <a:off x="338683" y="-295650"/>
            <a:ext cx="302065" cy="1520982"/>
            <a:chOff x="-108754" y="2690919"/>
            <a:chExt cx="302065" cy="1520982"/>
          </a:xfrm>
        </p:grpSpPr>
        <p:sp>
          <p:nvSpPr>
            <p:cNvPr id="3765" name="Google Shape;3765;p43"/>
            <p:cNvSpPr/>
            <p:nvPr/>
          </p:nvSpPr>
          <p:spPr>
            <a:xfrm>
              <a:off x="-62388" y="2782841"/>
              <a:ext cx="209364" cy="1335580"/>
            </a:xfrm>
            <a:custGeom>
              <a:rect b="b" l="l" r="r" t="t"/>
              <a:pathLst>
                <a:path extrusionOk="0" fill="none" h="42862" w="6719">
                  <a:moveTo>
                    <a:pt x="0" y="42862"/>
                  </a:moveTo>
                  <a:lnTo>
                    <a:pt x="0" y="23799"/>
                  </a:lnTo>
                  <a:lnTo>
                    <a:pt x="6718" y="17056"/>
                  </a:lnTo>
                  <a:lnTo>
                    <a:pt x="6718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6" name="Google Shape;3766;p43"/>
            <p:cNvSpPr/>
            <p:nvPr/>
          </p:nvSpPr>
          <p:spPr>
            <a:xfrm>
              <a:off x="101358" y="2690919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1"/>
                  </a:moveTo>
                  <a:cubicBezTo>
                    <a:pt x="2281" y="1"/>
                    <a:pt x="2951" y="645"/>
                    <a:pt x="2951" y="1463"/>
                  </a:cubicBezTo>
                  <a:cubicBezTo>
                    <a:pt x="2951" y="2281"/>
                    <a:pt x="2281" y="2951"/>
                    <a:pt x="1463" y="2951"/>
                  </a:cubicBezTo>
                  <a:cubicBezTo>
                    <a:pt x="645" y="2951"/>
                    <a:pt x="1" y="2281"/>
                    <a:pt x="1" y="1463"/>
                  </a:cubicBezTo>
                  <a:cubicBezTo>
                    <a:pt x="1" y="645"/>
                    <a:pt x="645" y="1"/>
                    <a:pt x="1463" y="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7" name="Google Shape;3767;p43"/>
            <p:cNvSpPr/>
            <p:nvPr/>
          </p:nvSpPr>
          <p:spPr>
            <a:xfrm>
              <a:off x="125320" y="2714881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4" y="0"/>
                  </a:moveTo>
                  <a:cubicBezTo>
                    <a:pt x="322" y="0"/>
                    <a:pt x="0" y="322"/>
                    <a:pt x="0" y="694"/>
                  </a:cubicBezTo>
                  <a:cubicBezTo>
                    <a:pt x="0" y="1091"/>
                    <a:pt x="322" y="1388"/>
                    <a:pt x="694" y="1388"/>
                  </a:cubicBezTo>
                  <a:cubicBezTo>
                    <a:pt x="1091" y="1388"/>
                    <a:pt x="1388" y="1091"/>
                    <a:pt x="1388" y="694"/>
                  </a:cubicBezTo>
                  <a:cubicBezTo>
                    <a:pt x="1388" y="322"/>
                    <a:pt x="1091" y="0"/>
                    <a:pt x="6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8" name="Google Shape;3768;p43"/>
            <p:cNvSpPr/>
            <p:nvPr/>
          </p:nvSpPr>
          <p:spPr>
            <a:xfrm>
              <a:off x="-108754" y="4119948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88" y="0"/>
                  </a:moveTo>
                  <a:cubicBezTo>
                    <a:pt x="2306" y="0"/>
                    <a:pt x="2951" y="670"/>
                    <a:pt x="2951" y="1463"/>
                  </a:cubicBezTo>
                  <a:cubicBezTo>
                    <a:pt x="2951" y="2281"/>
                    <a:pt x="2306" y="2950"/>
                    <a:pt x="1488" y="2950"/>
                  </a:cubicBezTo>
                  <a:cubicBezTo>
                    <a:pt x="670" y="2950"/>
                    <a:pt x="1" y="2281"/>
                    <a:pt x="1" y="1463"/>
                  </a:cubicBezTo>
                  <a:cubicBezTo>
                    <a:pt x="1" y="670"/>
                    <a:pt x="670" y="0"/>
                    <a:pt x="1488" y="0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9" name="Google Shape;3769;p43"/>
            <p:cNvSpPr/>
            <p:nvPr/>
          </p:nvSpPr>
          <p:spPr>
            <a:xfrm>
              <a:off x="-84013" y="4144658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70" name="Google Shape;3770;p43"/>
          <p:cNvGrpSpPr/>
          <p:nvPr/>
        </p:nvGrpSpPr>
        <p:grpSpPr>
          <a:xfrm>
            <a:off x="4296532" y="4950349"/>
            <a:ext cx="1520982" cy="302065"/>
            <a:chOff x="5642557" y="-150670"/>
            <a:chExt cx="1520982" cy="302065"/>
          </a:xfrm>
        </p:grpSpPr>
        <p:sp>
          <p:nvSpPr>
            <p:cNvPr id="3771" name="Google Shape;3771;p43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2" name="Google Shape;3772;p43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3" name="Google Shape;3773;p43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4" name="Google Shape;3774;p43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5" name="Google Shape;3775;p43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76" name="Google Shape;3776;p43"/>
          <p:cNvGrpSpPr/>
          <p:nvPr/>
        </p:nvGrpSpPr>
        <p:grpSpPr>
          <a:xfrm rot="5400000">
            <a:off x="6750925" y="4175162"/>
            <a:ext cx="98902" cy="553090"/>
            <a:chOff x="4898850" y="4820550"/>
            <a:chExt cx="98902" cy="553090"/>
          </a:xfrm>
        </p:grpSpPr>
        <p:sp>
          <p:nvSpPr>
            <p:cNvPr id="3777" name="Google Shape;3777;p43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8" name="Google Shape;3778;p43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9" name="Google Shape;3779;p43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0" name="Google Shape;3780;p43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1" name="Google Shape;3781;p43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82" name="Google Shape;3782;p43"/>
          <p:cNvGrpSpPr/>
          <p:nvPr/>
        </p:nvGrpSpPr>
        <p:grpSpPr>
          <a:xfrm>
            <a:off x="-1414555" y="3744529"/>
            <a:ext cx="2297800" cy="347400"/>
            <a:chOff x="-1414555" y="3744529"/>
            <a:chExt cx="2297800" cy="347400"/>
          </a:xfrm>
        </p:grpSpPr>
        <p:sp>
          <p:nvSpPr>
            <p:cNvPr id="3783" name="Google Shape;3783;p43"/>
            <p:cNvSpPr/>
            <p:nvPr/>
          </p:nvSpPr>
          <p:spPr>
            <a:xfrm>
              <a:off x="-1414555" y="4023829"/>
              <a:ext cx="1994700" cy="681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4" name="Google Shape;3784;p43"/>
            <p:cNvSpPr/>
            <p:nvPr/>
          </p:nvSpPr>
          <p:spPr>
            <a:xfrm>
              <a:off x="-1111455" y="3744529"/>
              <a:ext cx="1994700" cy="681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85" name="Google Shape;3785;p43"/>
          <p:cNvGrpSpPr/>
          <p:nvPr/>
        </p:nvGrpSpPr>
        <p:grpSpPr>
          <a:xfrm rot="10800000">
            <a:off x="-155261" y="2431003"/>
            <a:ext cx="883262" cy="242091"/>
            <a:chOff x="2300350" y="2601250"/>
            <a:chExt cx="2275275" cy="623625"/>
          </a:xfrm>
        </p:grpSpPr>
        <p:sp>
          <p:nvSpPr>
            <p:cNvPr id="3786" name="Google Shape;3786;p43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7" name="Google Shape;3787;p43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8" name="Google Shape;3788;p43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9" name="Google Shape;3789;p43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0" name="Google Shape;3790;p43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1" name="Google Shape;3791;p43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BLANK_4">
    <p:spTree>
      <p:nvGrpSpPr>
        <p:cNvPr id="3792" name="Shape 3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93" name="Google Shape;3793;p44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3794" name="Google Shape;3794;p44"/>
            <p:cNvSpPr/>
            <p:nvPr/>
          </p:nvSpPr>
          <p:spPr>
            <a:xfrm>
              <a:off x="597550" y="4893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5" name="Google Shape;3795;p44"/>
            <p:cNvSpPr/>
            <p:nvPr/>
          </p:nvSpPr>
          <p:spPr>
            <a:xfrm>
              <a:off x="597550" y="4780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6" name="Google Shape;3796;p44"/>
            <p:cNvSpPr/>
            <p:nvPr/>
          </p:nvSpPr>
          <p:spPr>
            <a:xfrm>
              <a:off x="597550" y="46671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7" name="Google Shape;3797;p44"/>
            <p:cNvSpPr/>
            <p:nvPr/>
          </p:nvSpPr>
          <p:spPr>
            <a:xfrm>
              <a:off x="597550" y="4553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8" name="Google Shape;3798;p44"/>
            <p:cNvSpPr/>
            <p:nvPr/>
          </p:nvSpPr>
          <p:spPr>
            <a:xfrm>
              <a:off x="597550" y="4441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9" name="Google Shape;3799;p44"/>
            <p:cNvSpPr/>
            <p:nvPr/>
          </p:nvSpPr>
          <p:spPr>
            <a:xfrm>
              <a:off x="597550" y="4328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0" name="Google Shape;3800;p44"/>
            <p:cNvSpPr/>
            <p:nvPr/>
          </p:nvSpPr>
          <p:spPr>
            <a:xfrm>
              <a:off x="597550" y="42150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1" name="Google Shape;3801;p44"/>
            <p:cNvSpPr/>
            <p:nvPr/>
          </p:nvSpPr>
          <p:spPr>
            <a:xfrm>
              <a:off x="597550" y="4101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2" name="Google Shape;3802;p44"/>
            <p:cNvSpPr/>
            <p:nvPr/>
          </p:nvSpPr>
          <p:spPr>
            <a:xfrm>
              <a:off x="597550" y="3988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3" name="Google Shape;3803;p44"/>
            <p:cNvSpPr/>
            <p:nvPr/>
          </p:nvSpPr>
          <p:spPr>
            <a:xfrm>
              <a:off x="597550" y="3875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4" name="Google Shape;3804;p44"/>
            <p:cNvSpPr/>
            <p:nvPr/>
          </p:nvSpPr>
          <p:spPr>
            <a:xfrm>
              <a:off x="597550" y="3762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5" name="Google Shape;3805;p44"/>
            <p:cNvSpPr/>
            <p:nvPr/>
          </p:nvSpPr>
          <p:spPr>
            <a:xfrm>
              <a:off x="597550" y="36496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6" name="Google Shape;3806;p44"/>
            <p:cNvSpPr/>
            <p:nvPr/>
          </p:nvSpPr>
          <p:spPr>
            <a:xfrm>
              <a:off x="597550" y="35364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7" name="Google Shape;3807;p44"/>
            <p:cNvSpPr/>
            <p:nvPr/>
          </p:nvSpPr>
          <p:spPr>
            <a:xfrm>
              <a:off x="597550" y="34232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8" name="Google Shape;3808;p44"/>
            <p:cNvSpPr/>
            <p:nvPr/>
          </p:nvSpPr>
          <p:spPr>
            <a:xfrm>
              <a:off x="597550" y="33100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9" name="Google Shape;3809;p44"/>
            <p:cNvSpPr/>
            <p:nvPr/>
          </p:nvSpPr>
          <p:spPr>
            <a:xfrm>
              <a:off x="597550" y="31967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0" name="Google Shape;3810;p44"/>
            <p:cNvSpPr/>
            <p:nvPr/>
          </p:nvSpPr>
          <p:spPr>
            <a:xfrm>
              <a:off x="597550" y="30835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1" name="Google Shape;3811;p44"/>
            <p:cNvSpPr/>
            <p:nvPr/>
          </p:nvSpPr>
          <p:spPr>
            <a:xfrm>
              <a:off x="597550" y="29703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2" name="Google Shape;3812;p44"/>
            <p:cNvSpPr/>
            <p:nvPr/>
          </p:nvSpPr>
          <p:spPr>
            <a:xfrm>
              <a:off x="597550" y="28578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3" name="Google Shape;3813;p44"/>
            <p:cNvSpPr/>
            <p:nvPr/>
          </p:nvSpPr>
          <p:spPr>
            <a:xfrm>
              <a:off x="597550" y="27446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4" name="Google Shape;3814;p44"/>
            <p:cNvSpPr/>
            <p:nvPr/>
          </p:nvSpPr>
          <p:spPr>
            <a:xfrm>
              <a:off x="597550" y="263140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5" name="Google Shape;3815;p44"/>
            <p:cNvSpPr/>
            <p:nvPr/>
          </p:nvSpPr>
          <p:spPr>
            <a:xfrm>
              <a:off x="597550" y="251817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6" name="Google Shape;3816;p44"/>
            <p:cNvSpPr/>
            <p:nvPr/>
          </p:nvSpPr>
          <p:spPr>
            <a:xfrm>
              <a:off x="597550" y="24049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7" name="Google Shape;3817;p44"/>
            <p:cNvSpPr/>
            <p:nvPr/>
          </p:nvSpPr>
          <p:spPr>
            <a:xfrm>
              <a:off x="597550" y="22917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8" name="Google Shape;3818;p44"/>
            <p:cNvSpPr/>
            <p:nvPr/>
          </p:nvSpPr>
          <p:spPr>
            <a:xfrm>
              <a:off x="597550" y="21792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9" name="Google Shape;3819;p44"/>
            <p:cNvSpPr/>
            <p:nvPr/>
          </p:nvSpPr>
          <p:spPr>
            <a:xfrm>
              <a:off x="597550" y="20660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0" name="Google Shape;3820;p44"/>
            <p:cNvSpPr/>
            <p:nvPr/>
          </p:nvSpPr>
          <p:spPr>
            <a:xfrm>
              <a:off x="597550" y="19528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1" name="Google Shape;3821;p44"/>
            <p:cNvSpPr/>
            <p:nvPr/>
          </p:nvSpPr>
          <p:spPr>
            <a:xfrm>
              <a:off x="597550" y="1839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2" name="Google Shape;3822;p44"/>
            <p:cNvSpPr/>
            <p:nvPr/>
          </p:nvSpPr>
          <p:spPr>
            <a:xfrm>
              <a:off x="597550" y="1726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3" name="Google Shape;3823;p44"/>
            <p:cNvSpPr/>
            <p:nvPr/>
          </p:nvSpPr>
          <p:spPr>
            <a:xfrm>
              <a:off x="597550" y="16131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4" name="Google Shape;3824;p44"/>
            <p:cNvSpPr/>
            <p:nvPr/>
          </p:nvSpPr>
          <p:spPr>
            <a:xfrm>
              <a:off x="597550" y="1499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5" name="Google Shape;3825;p44"/>
            <p:cNvSpPr/>
            <p:nvPr/>
          </p:nvSpPr>
          <p:spPr>
            <a:xfrm>
              <a:off x="597550" y="1387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6" name="Google Shape;3826;p44"/>
            <p:cNvSpPr/>
            <p:nvPr/>
          </p:nvSpPr>
          <p:spPr>
            <a:xfrm>
              <a:off x="597550" y="1274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7" name="Google Shape;3827;p44"/>
            <p:cNvSpPr/>
            <p:nvPr/>
          </p:nvSpPr>
          <p:spPr>
            <a:xfrm>
              <a:off x="597550" y="11610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8" name="Google Shape;3828;p44"/>
            <p:cNvSpPr/>
            <p:nvPr/>
          </p:nvSpPr>
          <p:spPr>
            <a:xfrm>
              <a:off x="597550" y="1047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9" name="Google Shape;3829;p44"/>
            <p:cNvSpPr/>
            <p:nvPr/>
          </p:nvSpPr>
          <p:spPr>
            <a:xfrm>
              <a:off x="597550" y="934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0" name="Google Shape;3830;p44"/>
            <p:cNvSpPr/>
            <p:nvPr/>
          </p:nvSpPr>
          <p:spPr>
            <a:xfrm>
              <a:off x="597550" y="821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1" name="Google Shape;3831;p44"/>
            <p:cNvSpPr/>
            <p:nvPr/>
          </p:nvSpPr>
          <p:spPr>
            <a:xfrm>
              <a:off x="597550" y="708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32" name="Google Shape;3832;p44"/>
          <p:cNvSpPr txBox="1"/>
          <p:nvPr>
            <p:ph type="title"/>
          </p:nvPr>
        </p:nvSpPr>
        <p:spPr>
          <a:xfrm>
            <a:off x="864525" y="2405675"/>
            <a:ext cx="7566300" cy="841800"/>
          </a:xfrm>
          <a:prstGeom prst="rect">
            <a:avLst/>
          </a:prstGeom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833" name="Google Shape;3833;p44"/>
          <p:cNvSpPr txBox="1"/>
          <p:nvPr>
            <p:ph idx="1" type="subTitle"/>
          </p:nvPr>
        </p:nvSpPr>
        <p:spPr>
          <a:xfrm>
            <a:off x="864525" y="3440475"/>
            <a:ext cx="4644000" cy="34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834" name="Google Shape;3834;p44"/>
          <p:cNvSpPr txBox="1"/>
          <p:nvPr>
            <p:ph hasCustomPrompt="1" idx="2" type="title"/>
          </p:nvPr>
        </p:nvSpPr>
        <p:spPr>
          <a:xfrm>
            <a:off x="864525" y="1484975"/>
            <a:ext cx="2130300" cy="920700"/>
          </a:xfrm>
          <a:prstGeom prst="rect">
            <a:avLst/>
          </a:prstGeom>
          <a:effectLst>
            <a:outerShdw blurRad="57150" rotWithShape="0" algn="bl">
              <a:schemeClr val="accent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grpSp>
        <p:nvGrpSpPr>
          <p:cNvPr id="3835" name="Google Shape;3835;p44"/>
          <p:cNvGrpSpPr/>
          <p:nvPr/>
        </p:nvGrpSpPr>
        <p:grpSpPr>
          <a:xfrm rot="5400000">
            <a:off x="-32670" y="1621025"/>
            <a:ext cx="98902" cy="553090"/>
            <a:chOff x="4898850" y="4820550"/>
            <a:chExt cx="98902" cy="553090"/>
          </a:xfrm>
        </p:grpSpPr>
        <p:sp>
          <p:nvSpPr>
            <p:cNvPr id="3836" name="Google Shape;3836;p44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7" name="Google Shape;3837;p44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8" name="Google Shape;3838;p44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9" name="Google Shape;3839;p44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0" name="Google Shape;3840;p44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41" name="Google Shape;3841;p44"/>
          <p:cNvSpPr/>
          <p:nvPr/>
        </p:nvSpPr>
        <p:spPr>
          <a:xfrm rot="-5400000">
            <a:off x="348818" y="3906123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2" name="Google Shape;3842;p44"/>
          <p:cNvSpPr/>
          <p:nvPr/>
        </p:nvSpPr>
        <p:spPr>
          <a:xfrm rot="5400000">
            <a:off x="-562205" y="-339596"/>
            <a:ext cx="1994700" cy="68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3" name="Google Shape;3843;p44"/>
          <p:cNvSpPr/>
          <p:nvPr/>
        </p:nvSpPr>
        <p:spPr>
          <a:xfrm rot="5400000">
            <a:off x="-282905" y="-36496"/>
            <a:ext cx="1994700" cy="68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4" name="Google Shape;3844;p44"/>
          <p:cNvSpPr/>
          <p:nvPr/>
        </p:nvSpPr>
        <p:spPr>
          <a:xfrm flipH="1" rot="10800000">
            <a:off x="2891470" y="4842229"/>
            <a:ext cx="1994700" cy="68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5" name="Google Shape;3845;p44"/>
          <p:cNvSpPr/>
          <p:nvPr/>
        </p:nvSpPr>
        <p:spPr>
          <a:xfrm>
            <a:off x="8535575" y="-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46" name="Google Shape;3846;p44"/>
          <p:cNvGrpSpPr/>
          <p:nvPr/>
        </p:nvGrpSpPr>
        <p:grpSpPr>
          <a:xfrm flipH="1">
            <a:off x="7898009" y="350736"/>
            <a:ext cx="1520982" cy="302065"/>
            <a:chOff x="5642557" y="-150670"/>
            <a:chExt cx="1520982" cy="302065"/>
          </a:xfrm>
        </p:grpSpPr>
        <p:sp>
          <p:nvSpPr>
            <p:cNvPr id="3847" name="Google Shape;3847;p44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8" name="Google Shape;3848;p44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9" name="Google Shape;3849;p44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0" name="Google Shape;3850;p44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1" name="Google Shape;3851;p44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52" name="Google Shape;3852;p44"/>
          <p:cNvGrpSpPr/>
          <p:nvPr/>
        </p:nvGrpSpPr>
        <p:grpSpPr>
          <a:xfrm rot="5400000">
            <a:off x="109552" y="1954025"/>
            <a:ext cx="98902" cy="553090"/>
            <a:chOff x="4898850" y="4820550"/>
            <a:chExt cx="98902" cy="553090"/>
          </a:xfrm>
        </p:grpSpPr>
        <p:sp>
          <p:nvSpPr>
            <p:cNvPr id="3853" name="Google Shape;3853;p44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4" name="Google Shape;3854;p44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5" name="Google Shape;3855;p44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6" name="Google Shape;3856;p44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7" name="Google Shape;3857;p44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58" name="Google Shape;3858;p44"/>
          <p:cNvGrpSpPr/>
          <p:nvPr/>
        </p:nvGrpSpPr>
        <p:grpSpPr>
          <a:xfrm>
            <a:off x="4682157" y="-107958"/>
            <a:ext cx="1520982" cy="302065"/>
            <a:chOff x="5642557" y="-150670"/>
            <a:chExt cx="1520982" cy="302065"/>
          </a:xfrm>
        </p:grpSpPr>
        <p:sp>
          <p:nvSpPr>
            <p:cNvPr id="3859" name="Google Shape;3859;p44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0" name="Google Shape;3860;p44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1" name="Google Shape;3861;p44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2" name="Google Shape;3862;p44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3" name="Google Shape;3863;p44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64" name="Google Shape;3864;p44"/>
          <p:cNvGrpSpPr/>
          <p:nvPr/>
        </p:nvGrpSpPr>
        <p:grpSpPr>
          <a:xfrm>
            <a:off x="7881845" y="4336579"/>
            <a:ext cx="2297800" cy="347400"/>
            <a:chOff x="7881845" y="4031779"/>
            <a:chExt cx="2297800" cy="347400"/>
          </a:xfrm>
        </p:grpSpPr>
        <p:sp>
          <p:nvSpPr>
            <p:cNvPr id="3865" name="Google Shape;3865;p44"/>
            <p:cNvSpPr/>
            <p:nvPr/>
          </p:nvSpPr>
          <p:spPr>
            <a:xfrm flipH="1">
              <a:off x="8184945" y="4311079"/>
              <a:ext cx="1994700" cy="681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6" name="Google Shape;3866;p44"/>
            <p:cNvSpPr/>
            <p:nvPr/>
          </p:nvSpPr>
          <p:spPr>
            <a:xfrm flipH="1">
              <a:off x="7881845" y="4031779"/>
              <a:ext cx="1994700" cy="681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BLANK_8">
    <p:spTree>
      <p:nvGrpSpPr>
        <p:cNvPr id="3867" name="Shape 3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68" name="Google Shape;3868;p45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3869" name="Google Shape;3869;p45"/>
            <p:cNvSpPr/>
            <p:nvPr/>
          </p:nvSpPr>
          <p:spPr>
            <a:xfrm>
              <a:off x="597550" y="4893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0" name="Google Shape;3870;p45"/>
            <p:cNvSpPr/>
            <p:nvPr/>
          </p:nvSpPr>
          <p:spPr>
            <a:xfrm>
              <a:off x="597550" y="4780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1" name="Google Shape;3871;p45"/>
            <p:cNvSpPr/>
            <p:nvPr/>
          </p:nvSpPr>
          <p:spPr>
            <a:xfrm>
              <a:off x="597550" y="46671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2" name="Google Shape;3872;p45"/>
            <p:cNvSpPr/>
            <p:nvPr/>
          </p:nvSpPr>
          <p:spPr>
            <a:xfrm>
              <a:off x="597550" y="4553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3" name="Google Shape;3873;p45"/>
            <p:cNvSpPr/>
            <p:nvPr/>
          </p:nvSpPr>
          <p:spPr>
            <a:xfrm>
              <a:off x="597550" y="4441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4" name="Google Shape;3874;p45"/>
            <p:cNvSpPr/>
            <p:nvPr/>
          </p:nvSpPr>
          <p:spPr>
            <a:xfrm>
              <a:off x="597550" y="4328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5" name="Google Shape;3875;p45"/>
            <p:cNvSpPr/>
            <p:nvPr/>
          </p:nvSpPr>
          <p:spPr>
            <a:xfrm>
              <a:off x="597550" y="42150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6" name="Google Shape;3876;p45"/>
            <p:cNvSpPr/>
            <p:nvPr/>
          </p:nvSpPr>
          <p:spPr>
            <a:xfrm>
              <a:off x="597550" y="4101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7" name="Google Shape;3877;p45"/>
            <p:cNvSpPr/>
            <p:nvPr/>
          </p:nvSpPr>
          <p:spPr>
            <a:xfrm>
              <a:off x="597550" y="3988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8" name="Google Shape;3878;p45"/>
            <p:cNvSpPr/>
            <p:nvPr/>
          </p:nvSpPr>
          <p:spPr>
            <a:xfrm>
              <a:off x="597550" y="3875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9" name="Google Shape;3879;p45"/>
            <p:cNvSpPr/>
            <p:nvPr/>
          </p:nvSpPr>
          <p:spPr>
            <a:xfrm>
              <a:off x="597550" y="3762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0" name="Google Shape;3880;p45"/>
            <p:cNvSpPr/>
            <p:nvPr/>
          </p:nvSpPr>
          <p:spPr>
            <a:xfrm>
              <a:off x="597550" y="36496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1" name="Google Shape;3881;p45"/>
            <p:cNvSpPr/>
            <p:nvPr/>
          </p:nvSpPr>
          <p:spPr>
            <a:xfrm>
              <a:off x="597550" y="35364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2" name="Google Shape;3882;p45"/>
            <p:cNvSpPr/>
            <p:nvPr/>
          </p:nvSpPr>
          <p:spPr>
            <a:xfrm>
              <a:off x="597550" y="34232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3" name="Google Shape;3883;p45"/>
            <p:cNvSpPr/>
            <p:nvPr/>
          </p:nvSpPr>
          <p:spPr>
            <a:xfrm>
              <a:off x="597550" y="33100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4" name="Google Shape;3884;p45"/>
            <p:cNvSpPr/>
            <p:nvPr/>
          </p:nvSpPr>
          <p:spPr>
            <a:xfrm>
              <a:off x="597550" y="31967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5" name="Google Shape;3885;p45"/>
            <p:cNvSpPr/>
            <p:nvPr/>
          </p:nvSpPr>
          <p:spPr>
            <a:xfrm>
              <a:off x="597550" y="30835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6" name="Google Shape;3886;p45"/>
            <p:cNvSpPr/>
            <p:nvPr/>
          </p:nvSpPr>
          <p:spPr>
            <a:xfrm>
              <a:off x="597550" y="29703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7" name="Google Shape;3887;p45"/>
            <p:cNvSpPr/>
            <p:nvPr/>
          </p:nvSpPr>
          <p:spPr>
            <a:xfrm>
              <a:off x="597550" y="28578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8" name="Google Shape;3888;p45"/>
            <p:cNvSpPr/>
            <p:nvPr/>
          </p:nvSpPr>
          <p:spPr>
            <a:xfrm>
              <a:off x="597550" y="27446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9" name="Google Shape;3889;p45"/>
            <p:cNvSpPr/>
            <p:nvPr/>
          </p:nvSpPr>
          <p:spPr>
            <a:xfrm>
              <a:off x="597550" y="263140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0" name="Google Shape;3890;p45"/>
            <p:cNvSpPr/>
            <p:nvPr/>
          </p:nvSpPr>
          <p:spPr>
            <a:xfrm>
              <a:off x="597550" y="251817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1" name="Google Shape;3891;p45"/>
            <p:cNvSpPr/>
            <p:nvPr/>
          </p:nvSpPr>
          <p:spPr>
            <a:xfrm>
              <a:off x="597550" y="24049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2" name="Google Shape;3892;p45"/>
            <p:cNvSpPr/>
            <p:nvPr/>
          </p:nvSpPr>
          <p:spPr>
            <a:xfrm>
              <a:off x="597550" y="22917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3" name="Google Shape;3893;p45"/>
            <p:cNvSpPr/>
            <p:nvPr/>
          </p:nvSpPr>
          <p:spPr>
            <a:xfrm>
              <a:off x="597550" y="21792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4" name="Google Shape;3894;p45"/>
            <p:cNvSpPr/>
            <p:nvPr/>
          </p:nvSpPr>
          <p:spPr>
            <a:xfrm>
              <a:off x="597550" y="20660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5" name="Google Shape;3895;p45"/>
            <p:cNvSpPr/>
            <p:nvPr/>
          </p:nvSpPr>
          <p:spPr>
            <a:xfrm>
              <a:off x="597550" y="19528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6" name="Google Shape;3896;p45"/>
            <p:cNvSpPr/>
            <p:nvPr/>
          </p:nvSpPr>
          <p:spPr>
            <a:xfrm>
              <a:off x="597550" y="1839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7" name="Google Shape;3897;p45"/>
            <p:cNvSpPr/>
            <p:nvPr/>
          </p:nvSpPr>
          <p:spPr>
            <a:xfrm>
              <a:off x="597550" y="1726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8" name="Google Shape;3898;p45"/>
            <p:cNvSpPr/>
            <p:nvPr/>
          </p:nvSpPr>
          <p:spPr>
            <a:xfrm>
              <a:off x="597550" y="16131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9" name="Google Shape;3899;p45"/>
            <p:cNvSpPr/>
            <p:nvPr/>
          </p:nvSpPr>
          <p:spPr>
            <a:xfrm>
              <a:off x="597550" y="1499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0" name="Google Shape;3900;p45"/>
            <p:cNvSpPr/>
            <p:nvPr/>
          </p:nvSpPr>
          <p:spPr>
            <a:xfrm>
              <a:off x="597550" y="1387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1" name="Google Shape;3901;p45"/>
            <p:cNvSpPr/>
            <p:nvPr/>
          </p:nvSpPr>
          <p:spPr>
            <a:xfrm>
              <a:off x="597550" y="1274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2" name="Google Shape;3902;p45"/>
            <p:cNvSpPr/>
            <p:nvPr/>
          </p:nvSpPr>
          <p:spPr>
            <a:xfrm>
              <a:off x="597550" y="11610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3" name="Google Shape;3903;p45"/>
            <p:cNvSpPr/>
            <p:nvPr/>
          </p:nvSpPr>
          <p:spPr>
            <a:xfrm>
              <a:off x="597550" y="1047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4" name="Google Shape;3904;p45"/>
            <p:cNvSpPr/>
            <p:nvPr/>
          </p:nvSpPr>
          <p:spPr>
            <a:xfrm>
              <a:off x="597550" y="934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5" name="Google Shape;3905;p45"/>
            <p:cNvSpPr/>
            <p:nvPr/>
          </p:nvSpPr>
          <p:spPr>
            <a:xfrm>
              <a:off x="597550" y="821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6" name="Google Shape;3906;p45"/>
            <p:cNvSpPr/>
            <p:nvPr/>
          </p:nvSpPr>
          <p:spPr>
            <a:xfrm>
              <a:off x="597550" y="708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07" name="Google Shape;3907;p45"/>
          <p:cNvSpPr txBox="1"/>
          <p:nvPr>
            <p:ph type="title"/>
          </p:nvPr>
        </p:nvSpPr>
        <p:spPr>
          <a:xfrm>
            <a:off x="713100" y="2405675"/>
            <a:ext cx="7583400" cy="841800"/>
          </a:xfrm>
          <a:prstGeom prst="rect">
            <a:avLst/>
          </a:prstGeom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908" name="Google Shape;3908;p45"/>
          <p:cNvSpPr txBox="1"/>
          <p:nvPr>
            <p:ph idx="1" type="subTitle"/>
          </p:nvPr>
        </p:nvSpPr>
        <p:spPr>
          <a:xfrm>
            <a:off x="3567000" y="3415875"/>
            <a:ext cx="47295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909" name="Google Shape;3909;p45"/>
          <p:cNvSpPr txBox="1"/>
          <p:nvPr>
            <p:ph hasCustomPrompt="1" idx="2" type="title"/>
          </p:nvPr>
        </p:nvSpPr>
        <p:spPr>
          <a:xfrm>
            <a:off x="5961000" y="1484975"/>
            <a:ext cx="2335500" cy="920700"/>
          </a:xfrm>
          <a:prstGeom prst="rect">
            <a:avLst/>
          </a:prstGeom>
          <a:effectLst>
            <a:outerShdw blurRad="57150" rotWithShape="0" algn="bl">
              <a:schemeClr val="accent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910" name="Google Shape;3910;p45"/>
          <p:cNvSpPr/>
          <p:nvPr/>
        </p:nvSpPr>
        <p:spPr>
          <a:xfrm rot="5400000">
            <a:off x="8206161" y="4187300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1" name="Google Shape;3911;p45"/>
          <p:cNvSpPr/>
          <p:nvPr/>
        </p:nvSpPr>
        <p:spPr>
          <a:xfrm rot="-5400000">
            <a:off x="348812" y="41040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12" name="Google Shape;3912;p45"/>
          <p:cNvGrpSpPr/>
          <p:nvPr/>
        </p:nvGrpSpPr>
        <p:grpSpPr>
          <a:xfrm rot="10800000">
            <a:off x="-11" y="931578"/>
            <a:ext cx="883262" cy="242091"/>
            <a:chOff x="2300350" y="2601250"/>
            <a:chExt cx="2275275" cy="623625"/>
          </a:xfrm>
        </p:grpSpPr>
        <p:sp>
          <p:nvSpPr>
            <p:cNvPr id="3913" name="Google Shape;3913;p45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4" name="Google Shape;3914;p45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5" name="Google Shape;3915;p45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6" name="Google Shape;3916;p45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7" name="Google Shape;3917;p45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8" name="Google Shape;3918;p45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19" name="Google Shape;3919;p45"/>
          <p:cNvGrpSpPr/>
          <p:nvPr/>
        </p:nvGrpSpPr>
        <p:grpSpPr>
          <a:xfrm rot="5400000">
            <a:off x="85100" y="1849625"/>
            <a:ext cx="98902" cy="553090"/>
            <a:chOff x="4898850" y="4820550"/>
            <a:chExt cx="98902" cy="553090"/>
          </a:xfrm>
        </p:grpSpPr>
        <p:sp>
          <p:nvSpPr>
            <p:cNvPr id="3920" name="Google Shape;3920;p45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1" name="Google Shape;3921;p45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2" name="Google Shape;3922;p45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3" name="Google Shape;3923;p45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4" name="Google Shape;3924;p45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25" name="Google Shape;3925;p45"/>
          <p:cNvGrpSpPr/>
          <p:nvPr/>
        </p:nvGrpSpPr>
        <p:grpSpPr>
          <a:xfrm>
            <a:off x="-1414555" y="3058729"/>
            <a:ext cx="2297800" cy="347400"/>
            <a:chOff x="-1414555" y="3058729"/>
            <a:chExt cx="2297800" cy="347400"/>
          </a:xfrm>
        </p:grpSpPr>
        <p:sp>
          <p:nvSpPr>
            <p:cNvPr id="3926" name="Google Shape;3926;p45"/>
            <p:cNvSpPr/>
            <p:nvPr/>
          </p:nvSpPr>
          <p:spPr>
            <a:xfrm>
              <a:off x="-1414555" y="3338029"/>
              <a:ext cx="1994700" cy="681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7" name="Google Shape;3927;p45"/>
            <p:cNvSpPr/>
            <p:nvPr/>
          </p:nvSpPr>
          <p:spPr>
            <a:xfrm>
              <a:off x="-1111455" y="3058729"/>
              <a:ext cx="1994700" cy="681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28" name="Google Shape;3928;p45"/>
          <p:cNvSpPr/>
          <p:nvPr/>
        </p:nvSpPr>
        <p:spPr>
          <a:xfrm rot="10800000">
            <a:off x="568018" y="3859064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29" name="Google Shape;3929;p45"/>
          <p:cNvGrpSpPr/>
          <p:nvPr/>
        </p:nvGrpSpPr>
        <p:grpSpPr>
          <a:xfrm rot="5400000">
            <a:off x="7927205" y="4153629"/>
            <a:ext cx="1823016" cy="296643"/>
            <a:chOff x="7857346" y="3902355"/>
            <a:chExt cx="1823016" cy="296643"/>
          </a:xfrm>
        </p:grpSpPr>
        <p:sp>
          <p:nvSpPr>
            <p:cNvPr id="3930" name="Google Shape;3930;p45"/>
            <p:cNvSpPr/>
            <p:nvPr/>
          </p:nvSpPr>
          <p:spPr>
            <a:xfrm>
              <a:off x="7956216" y="4048371"/>
              <a:ext cx="1724145" cy="150627"/>
            </a:xfrm>
            <a:custGeom>
              <a:rect b="b" l="l" r="r" t="t"/>
              <a:pathLst>
                <a:path extrusionOk="0" fill="none" h="4834" w="55332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1" name="Google Shape;3931;p45"/>
            <p:cNvSpPr/>
            <p:nvPr/>
          </p:nvSpPr>
          <p:spPr>
            <a:xfrm>
              <a:off x="8453686" y="390235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0" y="1488"/>
                  </a:moveTo>
                  <a:cubicBezTo>
                    <a:pt x="0" y="670"/>
                    <a:pt x="670" y="1"/>
                    <a:pt x="1488" y="1"/>
                  </a:cubicBezTo>
                  <a:cubicBezTo>
                    <a:pt x="2306" y="1"/>
                    <a:pt x="2950" y="670"/>
                    <a:pt x="2950" y="1488"/>
                  </a:cubicBezTo>
                  <a:cubicBezTo>
                    <a:pt x="2950" y="2281"/>
                    <a:pt x="2306" y="2951"/>
                    <a:pt x="1488" y="2951"/>
                  </a:cubicBezTo>
                  <a:cubicBezTo>
                    <a:pt x="670" y="2951"/>
                    <a:pt x="0" y="2281"/>
                    <a:pt x="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2" name="Google Shape;3932;p45"/>
            <p:cNvSpPr/>
            <p:nvPr/>
          </p:nvSpPr>
          <p:spPr>
            <a:xfrm>
              <a:off x="8478396" y="3927096"/>
              <a:ext cx="43281" cy="42502"/>
            </a:xfrm>
            <a:custGeom>
              <a:rect b="b" l="l" r="r" t="t"/>
              <a:pathLst>
                <a:path extrusionOk="0" h="1364" w="1389">
                  <a:moveTo>
                    <a:pt x="695" y="0"/>
                  </a:moveTo>
                  <a:cubicBezTo>
                    <a:pt x="298" y="0"/>
                    <a:pt x="1" y="298"/>
                    <a:pt x="1" y="694"/>
                  </a:cubicBezTo>
                  <a:cubicBezTo>
                    <a:pt x="1" y="1066"/>
                    <a:pt x="298" y="1363"/>
                    <a:pt x="695" y="1363"/>
                  </a:cubicBezTo>
                  <a:cubicBezTo>
                    <a:pt x="1067" y="1363"/>
                    <a:pt x="1389" y="1066"/>
                    <a:pt x="1389" y="694"/>
                  </a:cubicBezTo>
                  <a:cubicBezTo>
                    <a:pt x="1389" y="298"/>
                    <a:pt x="1067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3" name="Google Shape;3933;p45"/>
            <p:cNvSpPr/>
            <p:nvPr/>
          </p:nvSpPr>
          <p:spPr>
            <a:xfrm>
              <a:off x="7857346" y="400200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4" name="Google Shape;3934;p45"/>
            <p:cNvSpPr/>
            <p:nvPr/>
          </p:nvSpPr>
          <p:spPr>
            <a:xfrm>
              <a:off x="7882087" y="4026715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5" name="Google Shape;3935;p45"/>
            <p:cNvSpPr/>
            <p:nvPr/>
          </p:nvSpPr>
          <p:spPr>
            <a:xfrm>
              <a:off x="8545608" y="3948721"/>
              <a:ext cx="1134754" cy="175368"/>
            </a:xfrm>
            <a:custGeom>
              <a:rect b="b" l="l" r="r" t="t"/>
              <a:pathLst>
                <a:path extrusionOk="0" fill="none" h="5628" w="36417">
                  <a:moveTo>
                    <a:pt x="0" y="0"/>
                  </a:moveTo>
                  <a:lnTo>
                    <a:pt x="6049" y="0"/>
                  </a:lnTo>
                  <a:lnTo>
                    <a:pt x="8379" y="2330"/>
                  </a:lnTo>
                  <a:lnTo>
                    <a:pt x="11676" y="5627"/>
                  </a:lnTo>
                  <a:lnTo>
                    <a:pt x="36416" y="5627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36" name="Google Shape;3936;p45"/>
          <p:cNvGrpSpPr/>
          <p:nvPr/>
        </p:nvGrpSpPr>
        <p:grpSpPr>
          <a:xfrm>
            <a:off x="2610895" y="-1455296"/>
            <a:ext cx="347400" cy="2297800"/>
            <a:chOff x="2610895" y="-1455296"/>
            <a:chExt cx="347400" cy="2297800"/>
          </a:xfrm>
        </p:grpSpPr>
        <p:sp>
          <p:nvSpPr>
            <p:cNvPr id="3937" name="Google Shape;3937;p45"/>
            <p:cNvSpPr/>
            <p:nvPr/>
          </p:nvSpPr>
          <p:spPr>
            <a:xfrm rot="5400000">
              <a:off x="1647595" y="-491996"/>
              <a:ext cx="1994700" cy="681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8" name="Google Shape;3938;p45"/>
            <p:cNvSpPr/>
            <p:nvPr/>
          </p:nvSpPr>
          <p:spPr>
            <a:xfrm rot="5400000">
              <a:off x="1926895" y="-188896"/>
              <a:ext cx="1994700" cy="681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39" name="Google Shape;3939;p45"/>
          <p:cNvSpPr/>
          <p:nvPr/>
        </p:nvSpPr>
        <p:spPr>
          <a:xfrm flipH="1" rot="10800000">
            <a:off x="2358070" y="4766029"/>
            <a:ext cx="1994700" cy="68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0" name="Google Shape;3940;p45"/>
          <p:cNvSpPr/>
          <p:nvPr/>
        </p:nvSpPr>
        <p:spPr>
          <a:xfrm rot="5400000">
            <a:off x="8206162" y="-3488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41" name="Google Shape;3941;p45"/>
          <p:cNvGrpSpPr/>
          <p:nvPr/>
        </p:nvGrpSpPr>
        <p:grpSpPr>
          <a:xfrm>
            <a:off x="5373295" y="-112914"/>
            <a:ext cx="1520982" cy="302065"/>
            <a:chOff x="5642557" y="-150670"/>
            <a:chExt cx="1520982" cy="302065"/>
          </a:xfrm>
        </p:grpSpPr>
        <p:sp>
          <p:nvSpPr>
            <p:cNvPr id="3942" name="Google Shape;3942;p45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3" name="Google Shape;3943;p45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4" name="Google Shape;3944;p45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5" name="Google Shape;3945;p45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6" name="Google Shape;3946;p45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BLANK_9">
    <p:spTree>
      <p:nvGrpSpPr>
        <p:cNvPr id="3947" name="Shape 3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48" name="Google Shape;3948;p46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3949" name="Google Shape;3949;p46"/>
            <p:cNvSpPr/>
            <p:nvPr/>
          </p:nvSpPr>
          <p:spPr>
            <a:xfrm>
              <a:off x="597550" y="4893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0" name="Google Shape;3950;p46"/>
            <p:cNvSpPr/>
            <p:nvPr/>
          </p:nvSpPr>
          <p:spPr>
            <a:xfrm>
              <a:off x="597550" y="4780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1" name="Google Shape;3951;p46"/>
            <p:cNvSpPr/>
            <p:nvPr/>
          </p:nvSpPr>
          <p:spPr>
            <a:xfrm>
              <a:off x="597550" y="46671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2" name="Google Shape;3952;p46"/>
            <p:cNvSpPr/>
            <p:nvPr/>
          </p:nvSpPr>
          <p:spPr>
            <a:xfrm>
              <a:off x="597550" y="4553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3" name="Google Shape;3953;p46"/>
            <p:cNvSpPr/>
            <p:nvPr/>
          </p:nvSpPr>
          <p:spPr>
            <a:xfrm>
              <a:off x="597550" y="4441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4" name="Google Shape;3954;p46"/>
            <p:cNvSpPr/>
            <p:nvPr/>
          </p:nvSpPr>
          <p:spPr>
            <a:xfrm>
              <a:off x="597550" y="4328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5" name="Google Shape;3955;p46"/>
            <p:cNvSpPr/>
            <p:nvPr/>
          </p:nvSpPr>
          <p:spPr>
            <a:xfrm>
              <a:off x="597550" y="42150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6" name="Google Shape;3956;p46"/>
            <p:cNvSpPr/>
            <p:nvPr/>
          </p:nvSpPr>
          <p:spPr>
            <a:xfrm>
              <a:off x="597550" y="4101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7" name="Google Shape;3957;p46"/>
            <p:cNvSpPr/>
            <p:nvPr/>
          </p:nvSpPr>
          <p:spPr>
            <a:xfrm>
              <a:off x="597550" y="3988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8" name="Google Shape;3958;p46"/>
            <p:cNvSpPr/>
            <p:nvPr/>
          </p:nvSpPr>
          <p:spPr>
            <a:xfrm>
              <a:off x="597550" y="3875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9" name="Google Shape;3959;p46"/>
            <p:cNvSpPr/>
            <p:nvPr/>
          </p:nvSpPr>
          <p:spPr>
            <a:xfrm>
              <a:off x="597550" y="3762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0" name="Google Shape;3960;p46"/>
            <p:cNvSpPr/>
            <p:nvPr/>
          </p:nvSpPr>
          <p:spPr>
            <a:xfrm>
              <a:off x="597550" y="36496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1" name="Google Shape;3961;p46"/>
            <p:cNvSpPr/>
            <p:nvPr/>
          </p:nvSpPr>
          <p:spPr>
            <a:xfrm>
              <a:off x="597550" y="35364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2" name="Google Shape;3962;p46"/>
            <p:cNvSpPr/>
            <p:nvPr/>
          </p:nvSpPr>
          <p:spPr>
            <a:xfrm>
              <a:off x="597550" y="34232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3" name="Google Shape;3963;p46"/>
            <p:cNvSpPr/>
            <p:nvPr/>
          </p:nvSpPr>
          <p:spPr>
            <a:xfrm>
              <a:off x="597550" y="33100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4" name="Google Shape;3964;p46"/>
            <p:cNvSpPr/>
            <p:nvPr/>
          </p:nvSpPr>
          <p:spPr>
            <a:xfrm>
              <a:off x="597550" y="31967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5" name="Google Shape;3965;p46"/>
            <p:cNvSpPr/>
            <p:nvPr/>
          </p:nvSpPr>
          <p:spPr>
            <a:xfrm>
              <a:off x="597550" y="30835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6" name="Google Shape;3966;p46"/>
            <p:cNvSpPr/>
            <p:nvPr/>
          </p:nvSpPr>
          <p:spPr>
            <a:xfrm>
              <a:off x="597550" y="29703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7" name="Google Shape;3967;p46"/>
            <p:cNvSpPr/>
            <p:nvPr/>
          </p:nvSpPr>
          <p:spPr>
            <a:xfrm>
              <a:off x="597550" y="28578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8" name="Google Shape;3968;p46"/>
            <p:cNvSpPr/>
            <p:nvPr/>
          </p:nvSpPr>
          <p:spPr>
            <a:xfrm>
              <a:off x="597550" y="27446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9" name="Google Shape;3969;p46"/>
            <p:cNvSpPr/>
            <p:nvPr/>
          </p:nvSpPr>
          <p:spPr>
            <a:xfrm>
              <a:off x="597550" y="263140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0" name="Google Shape;3970;p46"/>
            <p:cNvSpPr/>
            <p:nvPr/>
          </p:nvSpPr>
          <p:spPr>
            <a:xfrm>
              <a:off x="597550" y="251817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1" name="Google Shape;3971;p46"/>
            <p:cNvSpPr/>
            <p:nvPr/>
          </p:nvSpPr>
          <p:spPr>
            <a:xfrm>
              <a:off x="597550" y="24049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2" name="Google Shape;3972;p46"/>
            <p:cNvSpPr/>
            <p:nvPr/>
          </p:nvSpPr>
          <p:spPr>
            <a:xfrm>
              <a:off x="597550" y="22917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3" name="Google Shape;3973;p46"/>
            <p:cNvSpPr/>
            <p:nvPr/>
          </p:nvSpPr>
          <p:spPr>
            <a:xfrm>
              <a:off x="597550" y="21792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4" name="Google Shape;3974;p46"/>
            <p:cNvSpPr/>
            <p:nvPr/>
          </p:nvSpPr>
          <p:spPr>
            <a:xfrm>
              <a:off x="597550" y="20660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5" name="Google Shape;3975;p46"/>
            <p:cNvSpPr/>
            <p:nvPr/>
          </p:nvSpPr>
          <p:spPr>
            <a:xfrm>
              <a:off x="597550" y="19528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6" name="Google Shape;3976;p46"/>
            <p:cNvSpPr/>
            <p:nvPr/>
          </p:nvSpPr>
          <p:spPr>
            <a:xfrm>
              <a:off x="597550" y="1839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7" name="Google Shape;3977;p46"/>
            <p:cNvSpPr/>
            <p:nvPr/>
          </p:nvSpPr>
          <p:spPr>
            <a:xfrm>
              <a:off x="597550" y="1726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8" name="Google Shape;3978;p46"/>
            <p:cNvSpPr/>
            <p:nvPr/>
          </p:nvSpPr>
          <p:spPr>
            <a:xfrm>
              <a:off x="597550" y="16131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9" name="Google Shape;3979;p46"/>
            <p:cNvSpPr/>
            <p:nvPr/>
          </p:nvSpPr>
          <p:spPr>
            <a:xfrm>
              <a:off x="597550" y="1499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0" name="Google Shape;3980;p46"/>
            <p:cNvSpPr/>
            <p:nvPr/>
          </p:nvSpPr>
          <p:spPr>
            <a:xfrm>
              <a:off x="597550" y="1387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1" name="Google Shape;3981;p46"/>
            <p:cNvSpPr/>
            <p:nvPr/>
          </p:nvSpPr>
          <p:spPr>
            <a:xfrm>
              <a:off x="597550" y="1274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2" name="Google Shape;3982;p46"/>
            <p:cNvSpPr/>
            <p:nvPr/>
          </p:nvSpPr>
          <p:spPr>
            <a:xfrm>
              <a:off x="597550" y="11610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3" name="Google Shape;3983;p46"/>
            <p:cNvSpPr/>
            <p:nvPr/>
          </p:nvSpPr>
          <p:spPr>
            <a:xfrm>
              <a:off x="597550" y="1047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4" name="Google Shape;3984;p46"/>
            <p:cNvSpPr/>
            <p:nvPr/>
          </p:nvSpPr>
          <p:spPr>
            <a:xfrm>
              <a:off x="597550" y="934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5" name="Google Shape;3985;p46"/>
            <p:cNvSpPr/>
            <p:nvPr/>
          </p:nvSpPr>
          <p:spPr>
            <a:xfrm>
              <a:off x="597550" y="821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6" name="Google Shape;3986;p46"/>
            <p:cNvSpPr/>
            <p:nvPr/>
          </p:nvSpPr>
          <p:spPr>
            <a:xfrm>
              <a:off x="597550" y="708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87" name="Google Shape;3987;p46"/>
          <p:cNvSpPr txBox="1"/>
          <p:nvPr>
            <p:ph type="title"/>
          </p:nvPr>
        </p:nvSpPr>
        <p:spPr>
          <a:xfrm>
            <a:off x="713100" y="1723050"/>
            <a:ext cx="4401600" cy="572700"/>
          </a:xfrm>
          <a:prstGeom prst="rect">
            <a:avLst/>
          </a:prstGeom>
          <a:effectLst>
            <a:outerShdw blurRad="157163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988" name="Google Shape;3988;p46"/>
          <p:cNvSpPr txBox="1"/>
          <p:nvPr>
            <p:ph idx="1" type="subTitle"/>
          </p:nvPr>
        </p:nvSpPr>
        <p:spPr>
          <a:xfrm>
            <a:off x="713100" y="2366050"/>
            <a:ext cx="4401600" cy="10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3989" name="Google Shape;3989;p46"/>
          <p:cNvGrpSpPr/>
          <p:nvPr/>
        </p:nvGrpSpPr>
        <p:grpSpPr>
          <a:xfrm>
            <a:off x="8137507" y="-109362"/>
            <a:ext cx="586800" cy="1284435"/>
            <a:chOff x="8137507" y="-109362"/>
            <a:chExt cx="586800" cy="1284435"/>
          </a:xfrm>
        </p:grpSpPr>
        <p:sp>
          <p:nvSpPr>
            <p:cNvPr id="3990" name="Google Shape;3990;p46"/>
            <p:cNvSpPr/>
            <p:nvPr/>
          </p:nvSpPr>
          <p:spPr>
            <a:xfrm>
              <a:off x="8137507" y="-109352"/>
              <a:ext cx="586800" cy="1284425"/>
            </a:xfrm>
            <a:prstGeom prst="flowChartOffpageConnector">
              <a:avLst/>
            </a:prstGeom>
            <a:gradFill>
              <a:gsLst>
                <a:gs pos="0">
                  <a:schemeClr val="accent4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991" name="Google Shape;3991;p46"/>
            <p:cNvGrpSpPr/>
            <p:nvPr/>
          </p:nvGrpSpPr>
          <p:grpSpPr>
            <a:xfrm rot="-5400000">
              <a:off x="7989266" y="211224"/>
              <a:ext cx="883262" cy="242091"/>
              <a:chOff x="2300350" y="2601250"/>
              <a:chExt cx="2275275" cy="623625"/>
            </a:xfrm>
          </p:grpSpPr>
          <p:sp>
            <p:nvSpPr>
              <p:cNvPr id="3992" name="Google Shape;3992;p46"/>
              <p:cNvSpPr/>
              <p:nvPr/>
            </p:nvSpPr>
            <p:spPr>
              <a:xfrm>
                <a:off x="2300350" y="2601250"/>
                <a:ext cx="392100" cy="623625"/>
              </a:xfrm>
              <a:custGeom>
                <a:rect b="b" l="l" r="r" t="t"/>
                <a:pathLst>
                  <a:path extrusionOk="0" h="24945" w="15684">
                    <a:moveTo>
                      <a:pt x="12720" y="0"/>
                    </a:moveTo>
                    <a:cubicBezTo>
                      <a:pt x="13337" y="0"/>
                      <a:pt x="14078" y="247"/>
                      <a:pt x="14572" y="741"/>
                    </a:cubicBezTo>
                    <a:cubicBezTo>
                      <a:pt x="15684" y="1852"/>
                      <a:pt x="15684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684" y="21240"/>
                      <a:pt x="15684" y="22845"/>
                      <a:pt x="14572" y="23957"/>
                    </a:cubicBezTo>
                    <a:cubicBezTo>
                      <a:pt x="13584" y="24944"/>
                      <a:pt x="11855" y="24944"/>
                      <a:pt x="10744" y="23957"/>
                    </a:cubicBezTo>
                    <a:lnTo>
                      <a:pt x="1112" y="14325"/>
                    </a:lnTo>
                    <a:cubicBezTo>
                      <a:pt x="1" y="13213"/>
                      <a:pt x="1" y="11484"/>
                      <a:pt x="1112" y="10496"/>
                    </a:cubicBezTo>
                    <a:lnTo>
                      <a:pt x="10744" y="741"/>
                    </a:lnTo>
                    <a:cubicBezTo>
                      <a:pt x="11361" y="247"/>
                      <a:pt x="11979" y="0"/>
                      <a:pt x="1272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93" name="Google Shape;3993;p46"/>
              <p:cNvSpPr/>
              <p:nvPr/>
            </p:nvSpPr>
            <p:spPr>
              <a:xfrm>
                <a:off x="2680075" y="2601250"/>
                <a:ext cx="389025" cy="623625"/>
              </a:xfrm>
              <a:custGeom>
                <a:rect b="b" l="l" r="r" t="t"/>
                <a:pathLst>
                  <a:path extrusionOk="0" h="24945" w="15561">
                    <a:moveTo>
                      <a:pt x="12596" y="0"/>
                    </a:moveTo>
                    <a:cubicBezTo>
                      <a:pt x="13337" y="0"/>
                      <a:pt x="13955" y="247"/>
                      <a:pt x="14449" y="741"/>
                    </a:cubicBezTo>
                    <a:cubicBezTo>
                      <a:pt x="15560" y="1852"/>
                      <a:pt x="15560" y="3581"/>
                      <a:pt x="14449" y="4569"/>
                    </a:cubicBezTo>
                    <a:lnTo>
                      <a:pt x="6669" y="12349"/>
                    </a:lnTo>
                    <a:lnTo>
                      <a:pt x="14449" y="20128"/>
                    </a:lnTo>
                    <a:cubicBezTo>
                      <a:pt x="15560" y="21240"/>
                      <a:pt x="15560" y="22845"/>
                      <a:pt x="14449" y="23957"/>
                    </a:cubicBezTo>
                    <a:cubicBezTo>
                      <a:pt x="13461" y="24944"/>
                      <a:pt x="11732" y="24944"/>
                      <a:pt x="10621" y="23957"/>
                    </a:cubicBezTo>
                    <a:lnTo>
                      <a:pt x="988" y="14325"/>
                    </a:lnTo>
                    <a:cubicBezTo>
                      <a:pt x="1" y="13213"/>
                      <a:pt x="1" y="11484"/>
                      <a:pt x="988" y="10496"/>
                    </a:cubicBezTo>
                    <a:lnTo>
                      <a:pt x="10621" y="741"/>
                    </a:lnTo>
                    <a:cubicBezTo>
                      <a:pt x="11238" y="247"/>
                      <a:pt x="11855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94" name="Google Shape;3994;p46"/>
              <p:cNvSpPr/>
              <p:nvPr/>
            </p:nvSpPr>
            <p:spPr>
              <a:xfrm>
                <a:off x="3056725" y="2601250"/>
                <a:ext cx="389000" cy="623625"/>
              </a:xfrm>
              <a:custGeom>
                <a:rect b="b" l="l" r="r" t="t"/>
                <a:pathLst>
                  <a:path extrusionOk="0" h="24945" w="15560">
                    <a:moveTo>
                      <a:pt x="12596" y="0"/>
                    </a:moveTo>
                    <a:cubicBezTo>
                      <a:pt x="13337" y="0"/>
                      <a:pt x="13954" y="247"/>
                      <a:pt x="14448" y="741"/>
                    </a:cubicBezTo>
                    <a:cubicBezTo>
                      <a:pt x="15559" y="1852"/>
                      <a:pt x="15559" y="3581"/>
                      <a:pt x="14448" y="4569"/>
                    </a:cubicBezTo>
                    <a:lnTo>
                      <a:pt x="6792" y="12349"/>
                    </a:lnTo>
                    <a:lnTo>
                      <a:pt x="14448" y="20128"/>
                    </a:lnTo>
                    <a:cubicBezTo>
                      <a:pt x="15559" y="21240"/>
                      <a:pt x="15559" y="22845"/>
                      <a:pt x="14448" y="23957"/>
                    </a:cubicBezTo>
                    <a:cubicBezTo>
                      <a:pt x="13460" y="24944"/>
                      <a:pt x="11731" y="24944"/>
                      <a:pt x="10743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3" y="741"/>
                    </a:lnTo>
                    <a:cubicBezTo>
                      <a:pt x="11237" y="247"/>
                      <a:pt x="11855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95" name="Google Shape;3995;p46"/>
              <p:cNvSpPr/>
              <p:nvPr/>
            </p:nvSpPr>
            <p:spPr>
              <a:xfrm>
                <a:off x="3433350" y="2601250"/>
                <a:ext cx="389000" cy="623625"/>
              </a:xfrm>
              <a:custGeom>
                <a:rect b="b" l="l" r="r" t="t"/>
                <a:pathLst>
                  <a:path extrusionOk="0" h="24945" w="15560">
                    <a:moveTo>
                      <a:pt x="12596" y="0"/>
                    </a:moveTo>
                    <a:cubicBezTo>
                      <a:pt x="13337" y="0"/>
                      <a:pt x="13955" y="247"/>
                      <a:pt x="14572" y="741"/>
                    </a:cubicBezTo>
                    <a:cubicBezTo>
                      <a:pt x="15560" y="1852"/>
                      <a:pt x="15560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60" y="21240"/>
                      <a:pt x="15560" y="22845"/>
                      <a:pt x="14572" y="23957"/>
                    </a:cubicBezTo>
                    <a:cubicBezTo>
                      <a:pt x="13461" y="24944"/>
                      <a:pt x="11732" y="24944"/>
                      <a:pt x="10744" y="23957"/>
                    </a:cubicBezTo>
                    <a:lnTo>
                      <a:pt x="988" y="14325"/>
                    </a:lnTo>
                    <a:cubicBezTo>
                      <a:pt x="1" y="13213"/>
                      <a:pt x="1" y="11484"/>
                      <a:pt x="988" y="10496"/>
                    </a:cubicBezTo>
                    <a:lnTo>
                      <a:pt x="10744" y="741"/>
                    </a:lnTo>
                    <a:cubicBezTo>
                      <a:pt x="11238" y="247"/>
                      <a:pt x="11979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96" name="Google Shape;3996;p46"/>
              <p:cNvSpPr/>
              <p:nvPr/>
            </p:nvSpPr>
            <p:spPr>
              <a:xfrm>
                <a:off x="3810000" y="2601250"/>
                <a:ext cx="389000" cy="623625"/>
              </a:xfrm>
              <a:custGeom>
                <a:rect b="b" l="l" r="r" t="t"/>
                <a:pathLst>
                  <a:path extrusionOk="0" h="24945" w="15560">
                    <a:moveTo>
                      <a:pt x="12596" y="0"/>
                    </a:moveTo>
                    <a:cubicBezTo>
                      <a:pt x="13337" y="0"/>
                      <a:pt x="13954" y="247"/>
                      <a:pt x="14572" y="741"/>
                    </a:cubicBezTo>
                    <a:cubicBezTo>
                      <a:pt x="15559" y="1852"/>
                      <a:pt x="15559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59" y="21240"/>
                      <a:pt x="15559" y="22845"/>
                      <a:pt x="14572" y="23957"/>
                    </a:cubicBezTo>
                    <a:cubicBezTo>
                      <a:pt x="13460" y="24944"/>
                      <a:pt x="11731" y="24944"/>
                      <a:pt x="10743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3" y="741"/>
                    </a:lnTo>
                    <a:cubicBezTo>
                      <a:pt x="11237" y="247"/>
                      <a:pt x="11978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97" name="Google Shape;3997;p46"/>
              <p:cNvSpPr/>
              <p:nvPr/>
            </p:nvSpPr>
            <p:spPr>
              <a:xfrm>
                <a:off x="4186625" y="2601250"/>
                <a:ext cx="389000" cy="623625"/>
              </a:xfrm>
              <a:custGeom>
                <a:rect b="b" l="l" r="r" t="t"/>
                <a:pathLst>
                  <a:path extrusionOk="0" h="24945" w="15560">
                    <a:moveTo>
                      <a:pt x="12596" y="0"/>
                    </a:moveTo>
                    <a:cubicBezTo>
                      <a:pt x="13337" y="0"/>
                      <a:pt x="13955" y="247"/>
                      <a:pt x="14572" y="741"/>
                    </a:cubicBezTo>
                    <a:cubicBezTo>
                      <a:pt x="15560" y="1852"/>
                      <a:pt x="15560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60" y="21240"/>
                      <a:pt x="15560" y="22845"/>
                      <a:pt x="14572" y="23957"/>
                    </a:cubicBezTo>
                    <a:cubicBezTo>
                      <a:pt x="13461" y="24944"/>
                      <a:pt x="11732" y="24944"/>
                      <a:pt x="10744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4" y="741"/>
                    </a:lnTo>
                    <a:cubicBezTo>
                      <a:pt x="11238" y="247"/>
                      <a:pt x="11979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3998" name="Google Shape;3998;p46"/>
          <p:cNvGrpSpPr/>
          <p:nvPr/>
        </p:nvGrpSpPr>
        <p:grpSpPr>
          <a:xfrm>
            <a:off x="2517607" y="-116370"/>
            <a:ext cx="1520982" cy="302065"/>
            <a:chOff x="5642557" y="-150670"/>
            <a:chExt cx="1520982" cy="302065"/>
          </a:xfrm>
        </p:grpSpPr>
        <p:sp>
          <p:nvSpPr>
            <p:cNvPr id="3999" name="Google Shape;3999;p46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0" name="Google Shape;4000;p46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1" name="Google Shape;4001;p46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2" name="Google Shape;4002;p46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3" name="Google Shape;4003;p46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04" name="Google Shape;4004;p46"/>
          <p:cNvSpPr/>
          <p:nvPr/>
        </p:nvSpPr>
        <p:spPr>
          <a:xfrm rot="-5400000">
            <a:off x="341629" y="-3488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05" name="Google Shape;4005;p46"/>
          <p:cNvGrpSpPr/>
          <p:nvPr/>
        </p:nvGrpSpPr>
        <p:grpSpPr>
          <a:xfrm>
            <a:off x="4913901" y="675155"/>
            <a:ext cx="1252897" cy="51000"/>
            <a:chOff x="2915381" y="4104819"/>
            <a:chExt cx="1252897" cy="51000"/>
          </a:xfrm>
        </p:grpSpPr>
        <p:sp>
          <p:nvSpPr>
            <p:cNvPr id="4006" name="Google Shape;4006;p46"/>
            <p:cNvSpPr/>
            <p:nvPr/>
          </p:nvSpPr>
          <p:spPr>
            <a:xfrm>
              <a:off x="2915381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7" name="Google Shape;4007;p46"/>
            <p:cNvSpPr/>
            <p:nvPr/>
          </p:nvSpPr>
          <p:spPr>
            <a:xfrm>
              <a:off x="3007850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8" name="Google Shape;4008;p46"/>
            <p:cNvSpPr/>
            <p:nvPr/>
          </p:nvSpPr>
          <p:spPr>
            <a:xfrm>
              <a:off x="3100319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9" name="Google Shape;4009;p46"/>
            <p:cNvSpPr/>
            <p:nvPr/>
          </p:nvSpPr>
          <p:spPr>
            <a:xfrm>
              <a:off x="3192788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0" name="Google Shape;4010;p46"/>
            <p:cNvSpPr/>
            <p:nvPr/>
          </p:nvSpPr>
          <p:spPr>
            <a:xfrm>
              <a:off x="328525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1" name="Google Shape;4011;p46"/>
            <p:cNvSpPr/>
            <p:nvPr/>
          </p:nvSpPr>
          <p:spPr>
            <a:xfrm>
              <a:off x="3377726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2" name="Google Shape;4012;p46"/>
            <p:cNvSpPr/>
            <p:nvPr/>
          </p:nvSpPr>
          <p:spPr>
            <a:xfrm>
              <a:off x="3470195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3" name="Google Shape;4013;p46"/>
            <p:cNvSpPr/>
            <p:nvPr/>
          </p:nvSpPr>
          <p:spPr>
            <a:xfrm>
              <a:off x="3562664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4" name="Google Shape;4014;p46"/>
            <p:cNvSpPr/>
            <p:nvPr/>
          </p:nvSpPr>
          <p:spPr>
            <a:xfrm>
              <a:off x="3655133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5" name="Google Shape;4015;p46"/>
            <p:cNvSpPr/>
            <p:nvPr/>
          </p:nvSpPr>
          <p:spPr>
            <a:xfrm>
              <a:off x="3747602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6" name="Google Shape;4016;p46"/>
            <p:cNvSpPr/>
            <p:nvPr/>
          </p:nvSpPr>
          <p:spPr>
            <a:xfrm>
              <a:off x="38400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7" name="Google Shape;4017;p46"/>
            <p:cNvSpPr/>
            <p:nvPr/>
          </p:nvSpPr>
          <p:spPr>
            <a:xfrm>
              <a:off x="39324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8" name="Google Shape;4018;p46"/>
            <p:cNvSpPr/>
            <p:nvPr/>
          </p:nvSpPr>
          <p:spPr>
            <a:xfrm>
              <a:off x="40248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9" name="Google Shape;4019;p46"/>
            <p:cNvSpPr/>
            <p:nvPr/>
          </p:nvSpPr>
          <p:spPr>
            <a:xfrm>
              <a:off x="41172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20" name="Google Shape;4020;p46"/>
          <p:cNvSpPr/>
          <p:nvPr/>
        </p:nvSpPr>
        <p:spPr>
          <a:xfrm rot="5400000">
            <a:off x="8208387" y="4204126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1" name="Google Shape;4021;p46"/>
          <p:cNvSpPr/>
          <p:nvPr/>
        </p:nvSpPr>
        <p:spPr>
          <a:xfrm rot="10800000">
            <a:off x="1362311" y="4240075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22" name="Google Shape;4022;p46"/>
          <p:cNvGrpSpPr/>
          <p:nvPr/>
        </p:nvGrpSpPr>
        <p:grpSpPr>
          <a:xfrm>
            <a:off x="5600407" y="4993736"/>
            <a:ext cx="1520982" cy="302065"/>
            <a:chOff x="5642557" y="-150670"/>
            <a:chExt cx="1520982" cy="302065"/>
          </a:xfrm>
        </p:grpSpPr>
        <p:sp>
          <p:nvSpPr>
            <p:cNvPr id="4023" name="Google Shape;4023;p46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4" name="Google Shape;4024;p46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5" name="Google Shape;4025;p46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6" name="Google Shape;4026;p46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7" name="Google Shape;4027;p46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028" name="Google Shape;4028;p46"/>
          <p:cNvGrpSpPr/>
          <p:nvPr/>
        </p:nvGrpSpPr>
        <p:grpSpPr>
          <a:xfrm rot="5400000">
            <a:off x="8900" y="1773425"/>
            <a:ext cx="98902" cy="553090"/>
            <a:chOff x="4898850" y="4820550"/>
            <a:chExt cx="98902" cy="553090"/>
          </a:xfrm>
        </p:grpSpPr>
        <p:sp>
          <p:nvSpPr>
            <p:cNvPr id="4029" name="Google Shape;4029;p46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0" name="Google Shape;4030;p46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1" name="Google Shape;4031;p46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2" name="Google Shape;4032;p46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3" name="Google Shape;4033;p46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BLANK_16">
    <p:spTree>
      <p:nvGrpSpPr>
        <p:cNvPr id="4034" name="Shape 4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35" name="Google Shape;4035;p47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4036" name="Google Shape;4036;p47"/>
            <p:cNvSpPr/>
            <p:nvPr/>
          </p:nvSpPr>
          <p:spPr>
            <a:xfrm>
              <a:off x="597550" y="4893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7" name="Google Shape;4037;p47"/>
            <p:cNvSpPr/>
            <p:nvPr/>
          </p:nvSpPr>
          <p:spPr>
            <a:xfrm>
              <a:off x="597550" y="4780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8" name="Google Shape;4038;p47"/>
            <p:cNvSpPr/>
            <p:nvPr/>
          </p:nvSpPr>
          <p:spPr>
            <a:xfrm>
              <a:off x="597550" y="46671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9" name="Google Shape;4039;p47"/>
            <p:cNvSpPr/>
            <p:nvPr/>
          </p:nvSpPr>
          <p:spPr>
            <a:xfrm>
              <a:off x="597550" y="4553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0" name="Google Shape;4040;p47"/>
            <p:cNvSpPr/>
            <p:nvPr/>
          </p:nvSpPr>
          <p:spPr>
            <a:xfrm>
              <a:off x="597550" y="4441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1" name="Google Shape;4041;p47"/>
            <p:cNvSpPr/>
            <p:nvPr/>
          </p:nvSpPr>
          <p:spPr>
            <a:xfrm>
              <a:off x="597550" y="4328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2" name="Google Shape;4042;p47"/>
            <p:cNvSpPr/>
            <p:nvPr/>
          </p:nvSpPr>
          <p:spPr>
            <a:xfrm>
              <a:off x="597550" y="42150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3" name="Google Shape;4043;p47"/>
            <p:cNvSpPr/>
            <p:nvPr/>
          </p:nvSpPr>
          <p:spPr>
            <a:xfrm>
              <a:off x="597550" y="4101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4" name="Google Shape;4044;p47"/>
            <p:cNvSpPr/>
            <p:nvPr/>
          </p:nvSpPr>
          <p:spPr>
            <a:xfrm>
              <a:off x="597550" y="3988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5" name="Google Shape;4045;p47"/>
            <p:cNvSpPr/>
            <p:nvPr/>
          </p:nvSpPr>
          <p:spPr>
            <a:xfrm>
              <a:off x="597550" y="3875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6" name="Google Shape;4046;p47"/>
            <p:cNvSpPr/>
            <p:nvPr/>
          </p:nvSpPr>
          <p:spPr>
            <a:xfrm>
              <a:off x="597550" y="3762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7" name="Google Shape;4047;p47"/>
            <p:cNvSpPr/>
            <p:nvPr/>
          </p:nvSpPr>
          <p:spPr>
            <a:xfrm>
              <a:off x="597550" y="36496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8" name="Google Shape;4048;p47"/>
            <p:cNvSpPr/>
            <p:nvPr/>
          </p:nvSpPr>
          <p:spPr>
            <a:xfrm>
              <a:off x="597550" y="35364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9" name="Google Shape;4049;p47"/>
            <p:cNvSpPr/>
            <p:nvPr/>
          </p:nvSpPr>
          <p:spPr>
            <a:xfrm>
              <a:off x="597550" y="34232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0" name="Google Shape;4050;p47"/>
            <p:cNvSpPr/>
            <p:nvPr/>
          </p:nvSpPr>
          <p:spPr>
            <a:xfrm>
              <a:off x="597550" y="33100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1" name="Google Shape;4051;p47"/>
            <p:cNvSpPr/>
            <p:nvPr/>
          </p:nvSpPr>
          <p:spPr>
            <a:xfrm>
              <a:off x="597550" y="31967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2" name="Google Shape;4052;p47"/>
            <p:cNvSpPr/>
            <p:nvPr/>
          </p:nvSpPr>
          <p:spPr>
            <a:xfrm>
              <a:off x="597550" y="30835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3" name="Google Shape;4053;p47"/>
            <p:cNvSpPr/>
            <p:nvPr/>
          </p:nvSpPr>
          <p:spPr>
            <a:xfrm>
              <a:off x="597550" y="29703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4" name="Google Shape;4054;p47"/>
            <p:cNvSpPr/>
            <p:nvPr/>
          </p:nvSpPr>
          <p:spPr>
            <a:xfrm>
              <a:off x="597550" y="28578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5" name="Google Shape;4055;p47"/>
            <p:cNvSpPr/>
            <p:nvPr/>
          </p:nvSpPr>
          <p:spPr>
            <a:xfrm>
              <a:off x="597550" y="27446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6" name="Google Shape;4056;p47"/>
            <p:cNvSpPr/>
            <p:nvPr/>
          </p:nvSpPr>
          <p:spPr>
            <a:xfrm>
              <a:off x="597550" y="263140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7" name="Google Shape;4057;p47"/>
            <p:cNvSpPr/>
            <p:nvPr/>
          </p:nvSpPr>
          <p:spPr>
            <a:xfrm>
              <a:off x="597550" y="251817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8" name="Google Shape;4058;p47"/>
            <p:cNvSpPr/>
            <p:nvPr/>
          </p:nvSpPr>
          <p:spPr>
            <a:xfrm>
              <a:off x="597550" y="24049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9" name="Google Shape;4059;p47"/>
            <p:cNvSpPr/>
            <p:nvPr/>
          </p:nvSpPr>
          <p:spPr>
            <a:xfrm>
              <a:off x="597550" y="22917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0" name="Google Shape;4060;p47"/>
            <p:cNvSpPr/>
            <p:nvPr/>
          </p:nvSpPr>
          <p:spPr>
            <a:xfrm>
              <a:off x="597550" y="21792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1" name="Google Shape;4061;p47"/>
            <p:cNvSpPr/>
            <p:nvPr/>
          </p:nvSpPr>
          <p:spPr>
            <a:xfrm>
              <a:off x="597550" y="20660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2" name="Google Shape;4062;p47"/>
            <p:cNvSpPr/>
            <p:nvPr/>
          </p:nvSpPr>
          <p:spPr>
            <a:xfrm>
              <a:off x="597550" y="19528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3" name="Google Shape;4063;p47"/>
            <p:cNvSpPr/>
            <p:nvPr/>
          </p:nvSpPr>
          <p:spPr>
            <a:xfrm>
              <a:off x="597550" y="1839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4" name="Google Shape;4064;p47"/>
            <p:cNvSpPr/>
            <p:nvPr/>
          </p:nvSpPr>
          <p:spPr>
            <a:xfrm>
              <a:off x="597550" y="1726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5" name="Google Shape;4065;p47"/>
            <p:cNvSpPr/>
            <p:nvPr/>
          </p:nvSpPr>
          <p:spPr>
            <a:xfrm>
              <a:off x="597550" y="16131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6" name="Google Shape;4066;p47"/>
            <p:cNvSpPr/>
            <p:nvPr/>
          </p:nvSpPr>
          <p:spPr>
            <a:xfrm>
              <a:off x="597550" y="1499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7" name="Google Shape;4067;p47"/>
            <p:cNvSpPr/>
            <p:nvPr/>
          </p:nvSpPr>
          <p:spPr>
            <a:xfrm>
              <a:off x="597550" y="1387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8" name="Google Shape;4068;p47"/>
            <p:cNvSpPr/>
            <p:nvPr/>
          </p:nvSpPr>
          <p:spPr>
            <a:xfrm>
              <a:off x="597550" y="1274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9" name="Google Shape;4069;p47"/>
            <p:cNvSpPr/>
            <p:nvPr/>
          </p:nvSpPr>
          <p:spPr>
            <a:xfrm>
              <a:off x="597550" y="11610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0" name="Google Shape;4070;p47"/>
            <p:cNvSpPr/>
            <p:nvPr/>
          </p:nvSpPr>
          <p:spPr>
            <a:xfrm>
              <a:off x="597550" y="1047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1" name="Google Shape;4071;p47"/>
            <p:cNvSpPr/>
            <p:nvPr/>
          </p:nvSpPr>
          <p:spPr>
            <a:xfrm>
              <a:off x="597550" y="934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2" name="Google Shape;4072;p47"/>
            <p:cNvSpPr/>
            <p:nvPr/>
          </p:nvSpPr>
          <p:spPr>
            <a:xfrm>
              <a:off x="597550" y="821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3" name="Google Shape;4073;p47"/>
            <p:cNvSpPr/>
            <p:nvPr/>
          </p:nvSpPr>
          <p:spPr>
            <a:xfrm>
              <a:off x="597550" y="708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74" name="Google Shape;4074;p47"/>
          <p:cNvSpPr txBox="1"/>
          <p:nvPr>
            <p:ph type="title"/>
          </p:nvPr>
        </p:nvSpPr>
        <p:spPr>
          <a:xfrm>
            <a:off x="865500" y="1323677"/>
            <a:ext cx="4166100" cy="572700"/>
          </a:xfrm>
          <a:prstGeom prst="rect">
            <a:avLst/>
          </a:prstGeom>
          <a:effectLst>
            <a:outerShdw blurRad="8572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4075" name="Google Shape;4075;p47"/>
          <p:cNvSpPr txBox="1"/>
          <p:nvPr>
            <p:ph idx="1" type="subTitle"/>
          </p:nvPr>
        </p:nvSpPr>
        <p:spPr>
          <a:xfrm>
            <a:off x="865500" y="1966252"/>
            <a:ext cx="4166100" cy="191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grpSp>
        <p:nvGrpSpPr>
          <p:cNvPr id="4076" name="Google Shape;4076;p47"/>
          <p:cNvGrpSpPr/>
          <p:nvPr/>
        </p:nvGrpSpPr>
        <p:grpSpPr>
          <a:xfrm rot="5400000">
            <a:off x="-74785" y="2017490"/>
            <a:ext cx="883262" cy="242091"/>
            <a:chOff x="2300350" y="2601250"/>
            <a:chExt cx="2275275" cy="623625"/>
          </a:xfrm>
        </p:grpSpPr>
        <p:sp>
          <p:nvSpPr>
            <p:cNvPr id="4077" name="Google Shape;4077;p47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8" name="Google Shape;4078;p47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9" name="Google Shape;4079;p47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0" name="Google Shape;4080;p47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1" name="Google Shape;4081;p47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2" name="Google Shape;4082;p47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083" name="Google Shape;4083;p47"/>
          <p:cNvGrpSpPr/>
          <p:nvPr/>
        </p:nvGrpSpPr>
        <p:grpSpPr>
          <a:xfrm>
            <a:off x="2272907" y="-131145"/>
            <a:ext cx="1520982" cy="302065"/>
            <a:chOff x="5642557" y="-150670"/>
            <a:chExt cx="1520982" cy="302065"/>
          </a:xfrm>
        </p:grpSpPr>
        <p:sp>
          <p:nvSpPr>
            <p:cNvPr id="4084" name="Google Shape;4084;p47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5" name="Google Shape;4085;p47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6" name="Google Shape;4086;p47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7" name="Google Shape;4087;p47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8" name="Google Shape;4088;p47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089" name="Google Shape;4089;p47"/>
          <p:cNvGrpSpPr/>
          <p:nvPr/>
        </p:nvGrpSpPr>
        <p:grpSpPr>
          <a:xfrm rot="5400000">
            <a:off x="85100" y="3794850"/>
            <a:ext cx="98902" cy="553090"/>
            <a:chOff x="4898850" y="4820550"/>
            <a:chExt cx="98902" cy="553090"/>
          </a:xfrm>
        </p:grpSpPr>
        <p:sp>
          <p:nvSpPr>
            <p:cNvPr id="4090" name="Google Shape;4090;p47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1" name="Google Shape;4091;p47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2" name="Google Shape;4092;p47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3" name="Google Shape;4093;p47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4" name="Google Shape;4094;p47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95" name="Google Shape;4095;p47"/>
          <p:cNvSpPr/>
          <p:nvPr/>
        </p:nvSpPr>
        <p:spPr>
          <a:xfrm>
            <a:off x="538387" y="-269186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6" name="Google Shape;4096;p47"/>
          <p:cNvSpPr/>
          <p:nvPr/>
        </p:nvSpPr>
        <p:spPr>
          <a:xfrm rot="10800000">
            <a:off x="8557211" y="3859075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7" name="Google Shape;4097;p47"/>
          <p:cNvSpPr/>
          <p:nvPr/>
        </p:nvSpPr>
        <p:spPr>
          <a:xfrm rot="5400000">
            <a:off x="8206162" y="-3488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98" name="Google Shape;4098;p47"/>
          <p:cNvGrpSpPr/>
          <p:nvPr/>
        </p:nvGrpSpPr>
        <p:grpSpPr>
          <a:xfrm rot="5400000">
            <a:off x="8083957" y="246162"/>
            <a:ext cx="1520982" cy="302065"/>
            <a:chOff x="5642557" y="-150670"/>
            <a:chExt cx="1520982" cy="302065"/>
          </a:xfrm>
        </p:grpSpPr>
        <p:sp>
          <p:nvSpPr>
            <p:cNvPr id="4099" name="Google Shape;4099;p47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0" name="Google Shape;4100;p47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1" name="Google Shape;4101;p47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2" name="Google Shape;4102;p47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3" name="Google Shape;4103;p47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104" name="Google Shape;4104;p47"/>
          <p:cNvGrpSpPr/>
          <p:nvPr/>
        </p:nvGrpSpPr>
        <p:grpSpPr>
          <a:xfrm>
            <a:off x="-240856" y="4335989"/>
            <a:ext cx="1525280" cy="586800"/>
            <a:chOff x="-240856" y="4335989"/>
            <a:chExt cx="1525280" cy="586800"/>
          </a:xfrm>
        </p:grpSpPr>
        <p:sp>
          <p:nvSpPr>
            <p:cNvPr id="4105" name="Google Shape;4105;p47"/>
            <p:cNvSpPr/>
            <p:nvPr/>
          </p:nvSpPr>
          <p:spPr>
            <a:xfrm rot="-5400000">
              <a:off x="348812" y="3987176"/>
              <a:ext cx="586800" cy="1284425"/>
            </a:xfrm>
            <a:prstGeom prst="flowChartOffpageConnector">
              <a:avLst/>
            </a:prstGeom>
            <a:gradFill>
              <a:gsLst>
                <a:gs pos="0">
                  <a:schemeClr val="accent4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106" name="Google Shape;4106;p47"/>
            <p:cNvGrpSpPr/>
            <p:nvPr/>
          </p:nvGrpSpPr>
          <p:grpSpPr>
            <a:xfrm>
              <a:off x="-240856" y="4562421"/>
              <a:ext cx="1105976" cy="133969"/>
              <a:chOff x="8183182" y="663852"/>
              <a:chExt cx="1475028" cy="178673"/>
            </a:xfrm>
          </p:grpSpPr>
          <p:grpSp>
            <p:nvGrpSpPr>
              <p:cNvPr id="4107" name="Google Shape;4107;p47"/>
              <p:cNvGrpSpPr/>
              <p:nvPr/>
            </p:nvGrpSpPr>
            <p:grpSpPr>
              <a:xfrm>
                <a:off x="8183182" y="774425"/>
                <a:ext cx="1178025" cy="68100"/>
                <a:chOff x="2024450" y="204150"/>
                <a:chExt cx="1178025" cy="68100"/>
              </a:xfrm>
            </p:grpSpPr>
            <p:sp>
              <p:nvSpPr>
                <p:cNvPr id="4108" name="Google Shape;4108;p47"/>
                <p:cNvSpPr/>
                <p:nvPr/>
              </p:nvSpPr>
              <p:spPr>
                <a:xfrm>
                  <a:off x="20244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09" name="Google Shape;4109;p47"/>
                <p:cNvSpPr/>
                <p:nvPr/>
              </p:nvSpPr>
              <p:spPr>
                <a:xfrm>
                  <a:off x="21477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10" name="Google Shape;4110;p47"/>
                <p:cNvSpPr/>
                <p:nvPr/>
              </p:nvSpPr>
              <p:spPr>
                <a:xfrm>
                  <a:off x="227110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11" name="Google Shape;4111;p47"/>
                <p:cNvSpPr/>
                <p:nvPr/>
              </p:nvSpPr>
              <p:spPr>
                <a:xfrm>
                  <a:off x="239442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12" name="Google Shape;4112;p47"/>
                <p:cNvSpPr/>
                <p:nvPr/>
              </p:nvSpPr>
              <p:spPr>
                <a:xfrm>
                  <a:off x="25177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13" name="Google Shape;4113;p47"/>
                <p:cNvSpPr/>
                <p:nvPr/>
              </p:nvSpPr>
              <p:spPr>
                <a:xfrm>
                  <a:off x="26410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14" name="Google Shape;4114;p47"/>
                <p:cNvSpPr/>
                <p:nvPr/>
              </p:nvSpPr>
              <p:spPr>
                <a:xfrm>
                  <a:off x="276440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15" name="Google Shape;4115;p47"/>
                <p:cNvSpPr/>
                <p:nvPr/>
              </p:nvSpPr>
              <p:spPr>
                <a:xfrm>
                  <a:off x="288772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16" name="Google Shape;4116;p47"/>
                <p:cNvSpPr/>
                <p:nvPr/>
              </p:nvSpPr>
              <p:spPr>
                <a:xfrm>
                  <a:off x="30110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17" name="Google Shape;4117;p47"/>
                <p:cNvSpPr/>
                <p:nvPr/>
              </p:nvSpPr>
              <p:spPr>
                <a:xfrm>
                  <a:off x="31343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4118" name="Google Shape;4118;p47"/>
              <p:cNvGrpSpPr/>
              <p:nvPr/>
            </p:nvGrpSpPr>
            <p:grpSpPr>
              <a:xfrm>
                <a:off x="8480185" y="663852"/>
                <a:ext cx="1178025" cy="68100"/>
                <a:chOff x="2024450" y="204150"/>
                <a:chExt cx="1178025" cy="68100"/>
              </a:xfrm>
            </p:grpSpPr>
            <p:sp>
              <p:nvSpPr>
                <p:cNvPr id="4119" name="Google Shape;4119;p47"/>
                <p:cNvSpPr/>
                <p:nvPr/>
              </p:nvSpPr>
              <p:spPr>
                <a:xfrm>
                  <a:off x="20244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20" name="Google Shape;4120;p47"/>
                <p:cNvSpPr/>
                <p:nvPr/>
              </p:nvSpPr>
              <p:spPr>
                <a:xfrm>
                  <a:off x="21477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21" name="Google Shape;4121;p47"/>
                <p:cNvSpPr/>
                <p:nvPr/>
              </p:nvSpPr>
              <p:spPr>
                <a:xfrm>
                  <a:off x="227110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22" name="Google Shape;4122;p47"/>
                <p:cNvSpPr/>
                <p:nvPr/>
              </p:nvSpPr>
              <p:spPr>
                <a:xfrm>
                  <a:off x="239442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23" name="Google Shape;4123;p47"/>
                <p:cNvSpPr/>
                <p:nvPr/>
              </p:nvSpPr>
              <p:spPr>
                <a:xfrm>
                  <a:off x="25177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24" name="Google Shape;4124;p47"/>
                <p:cNvSpPr/>
                <p:nvPr/>
              </p:nvSpPr>
              <p:spPr>
                <a:xfrm>
                  <a:off x="26410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25" name="Google Shape;4125;p47"/>
                <p:cNvSpPr/>
                <p:nvPr/>
              </p:nvSpPr>
              <p:spPr>
                <a:xfrm>
                  <a:off x="276440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26" name="Google Shape;4126;p47"/>
                <p:cNvSpPr/>
                <p:nvPr/>
              </p:nvSpPr>
              <p:spPr>
                <a:xfrm>
                  <a:off x="288772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27" name="Google Shape;4127;p47"/>
                <p:cNvSpPr/>
                <p:nvPr/>
              </p:nvSpPr>
              <p:spPr>
                <a:xfrm>
                  <a:off x="30110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28" name="Google Shape;4128;p47"/>
                <p:cNvSpPr/>
                <p:nvPr/>
              </p:nvSpPr>
              <p:spPr>
                <a:xfrm>
                  <a:off x="31343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grpSp>
        <p:nvGrpSpPr>
          <p:cNvPr id="4129" name="Google Shape;4129;p47"/>
          <p:cNvGrpSpPr/>
          <p:nvPr/>
        </p:nvGrpSpPr>
        <p:grpSpPr>
          <a:xfrm>
            <a:off x="5717407" y="4966605"/>
            <a:ext cx="1520982" cy="302065"/>
            <a:chOff x="5642557" y="-150670"/>
            <a:chExt cx="1520982" cy="302065"/>
          </a:xfrm>
        </p:grpSpPr>
        <p:sp>
          <p:nvSpPr>
            <p:cNvPr id="4130" name="Google Shape;4130;p47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1" name="Google Shape;4131;p47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2" name="Google Shape;4132;p47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3" name="Google Shape;4133;p47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4" name="Google Shape;4134;p47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BLANK_10">
    <p:spTree>
      <p:nvGrpSpPr>
        <p:cNvPr id="4135" name="Shape 4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36" name="Google Shape;4136;p48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4137" name="Google Shape;4137;p48"/>
            <p:cNvSpPr/>
            <p:nvPr/>
          </p:nvSpPr>
          <p:spPr>
            <a:xfrm>
              <a:off x="597550" y="4893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8" name="Google Shape;4138;p48"/>
            <p:cNvSpPr/>
            <p:nvPr/>
          </p:nvSpPr>
          <p:spPr>
            <a:xfrm>
              <a:off x="597550" y="4780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9" name="Google Shape;4139;p48"/>
            <p:cNvSpPr/>
            <p:nvPr/>
          </p:nvSpPr>
          <p:spPr>
            <a:xfrm>
              <a:off x="597550" y="46671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0" name="Google Shape;4140;p48"/>
            <p:cNvSpPr/>
            <p:nvPr/>
          </p:nvSpPr>
          <p:spPr>
            <a:xfrm>
              <a:off x="597550" y="4553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1" name="Google Shape;4141;p48"/>
            <p:cNvSpPr/>
            <p:nvPr/>
          </p:nvSpPr>
          <p:spPr>
            <a:xfrm>
              <a:off x="597550" y="4441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2" name="Google Shape;4142;p48"/>
            <p:cNvSpPr/>
            <p:nvPr/>
          </p:nvSpPr>
          <p:spPr>
            <a:xfrm>
              <a:off x="597550" y="4328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3" name="Google Shape;4143;p48"/>
            <p:cNvSpPr/>
            <p:nvPr/>
          </p:nvSpPr>
          <p:spPr>
            <a:xfrm>
              <a:off x="597550" y="42150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4" name="Google Shape;4144;p48"/>
            <p:cNvSpPr/>
            <p:nvPr/>
          </p:nvSpPr>
          <p:spPr>
            <a:xfrm>
              <a:off x="597550" y="4101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5" name="Google Shape;4145;p48"/>
            <p:cNvSpPr/>
            <p:nvPr/>
          </p:nvSpPr>
          <p:spPr>
            <a:xfrm>
              <a:off x="597550" y="3988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6" name="Google Shape;4146;p48"/>
            <p:cNvSpPr/>
            <p:nvPr/>
          </p:nvSpPr>
          <p:spPr>
            <a:xfrm>
              <a:off x="597550" y="3875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7" name="Google Shape;4147;p48"/>
            <p:cNvSpPr/>
            <p:nvPr/>
          </p:nvSpPr>
          <p:spPr>
            <a:xfrm>
              <a:off x="597550" y="3762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8" name="Google Shape;4148;p48"/>
            <p:cNvSpPr/>
            <p:nvPr/>
          </p:nvSpPr>
          <p:spPr>
            <a:xfrm>
              <a:off x="597550" y="36496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9" name="Google Shape;4149;p48"/>
            <p:cNvSpPr/>
            <p:nvPr/>
          </p:nvSpPr>
          <p:spPr>
            <a:xfrm>
              <a:off x="597550" y="35364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0" name="Google Shape;4150;p48"/>
            <p:cNvSpPr/>
            <p:nvPr/>
          </p:nvSpPr>
          <p:spPr>
            <a:xfrm>
              <a:off x="597550" y="34232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1" name="Google Shape;4151;p48"/>
            <p:cNvSpPr/>
            <p:nvPr/>
          </p:nvSpPr>
          <p:spPr>
            <a:xfrm>
              <a:off x="597550" y="33100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2" name="Google Shape;4152;p48"/>
            <p:cNvSpPr/>
            <p:nvPr/>
          </p:nvSpPr>
          <p:spPr>
            <a:xfrm>
              <a:off x="597550" y="31967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3" name="Google Shape;4153;p48"/>
            <p:cNvSpPr/>
            <p:nvPr/>
          </p:nvSpPr>
          <p:spPr>
            <a:xfrm>
              <a:off x="597550" y="30835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4" name="Google Shape;4154;p48"/>
            <p:cNvSpPr/>
            <p:nvPr/>
          </p:nvSpPr>
          <p:spPr>
            <a:xfrm>
              <a:off x="597550" y="29703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5" name="Google Shape;4155;p48"/>
            <p:cNvSpPr/>
            <p:nvPr/>
          </p:nvSpPr>
          <p:spPr>
            <a:xfrm>
              <a:off x="597550" y="28578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6" name="Google Shape;4156;p48"/>
            <p:cNvSpPr/>
            <p:nvPr/>
          </p:nvSpPr>
          <p:spPr>
            <a:xfrm>
              <a:off x="597550" y="27446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7" name="Google Shape;4157;p48"/>
            <p:cNvSpPr/>
            <p:nvPr/>
          </p:nvSpPr>
          <p:spPr>
            <a:xfrm>
              <a:off x="597550" y="263140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8" name="Google Shape;4158;p48"/>
            <p:cNvSpPr/>
            <p:nvPr/>
          </p:nvSpPr>
          <p:spPr>
            <a:xfrm>
              <a:off x="597550" y="251817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9" name="Google Shape;4159;p48"/>
            <p:cNvSpPr/>
            <p:nvPr/>
          </p:nvSpPr>
          <p:spPr>
            <a:xfrm>
              <a:off x="597550" y="24049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0" name="Google Shape;4160;p48"/>
            <p:cNvSpPr/>
            <p:nvPr/>
          </p:nvSpPr>
          <p:spPr>
            <a:xfrm>
              <a:off x="597550" y="22917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1" name="Google Shape;4161;p48"/>
            <p:cNvSpPr/>
            <p:nvPr/>
          </p:nvSpPr>
          <p:spPr>
            <a:xfrm>
              <a:off x="597550" y="21792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2" name="Google Shape;4162;p48"/>
            <p:cNvSpPr/>
            <p:nvPr/>
          </p:nvSpPr>
          <p:spPr>
            <a:xfrm>
              <a:off x="597550" y="20660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3" name="Google Shape;4163;p48"/>
            <p:cNvSpPr/>
            <p:nvPr/>
          </p:nvSpPr>
          <p:spPr>
            <a:xfrm>
              <a:off x="597550" y="19528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4" name="Google Shape;4164;p48"/>
            <p:cNvSpPr/>
            <p:nvPr/>
          </p:nvSpPr>
          <p:spPr>
            <a:xfrm>
              <a:off x="597550" y="1839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5" name="Google Shape;4165;p48"/>
            <p:cNvSpPr/>
            <p:nvPr/>
          </p:nvSpPr>
          <p:spPr>
            <a:xfrm>
              <a:off x="597550" y="1726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6" name="Google Shape;4166;p48"/>
            <p:cNvSpPr/>
            <p:nvPr/>
          </p:nvSpPr>
          <p:spPr>
            <a:xfrm>
              <a:off x="597550" y="16131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7" name="Google Shape;4167;p48"/>
            <p:cNvSpPr/>
            <p:nvPr/>
          </p:nvSpPr>
          <p:spPr>
            <a:xfrm>
              <a:off x="597550" y="1499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8" name="Google Shape;4168;p48"/>
            <p:cNvSpPr/>
            <p:nvPr/>
          </p:nvSpPr>
          <p:spPr>
            <a:xfrm>
              <a:off x="597550" y="1387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9" name="Google Shape;4169;p48"/>
            <p:cNvSpPr/>
            <p:nvPr/>
          </p:nvSpPr>
          <p:spPr>
            <a:xfrm>
              <a:off x="597550" y="1274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0" name="Google Shape;4170;p48"/>
            <p:cNvSpPr/>
            <p:nvPr/>
          </p:nvSpPr>
          <p:spPr>
            <a:xfrm>
              <a:off x="597550" y="11610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1" name="Google Shape;4171;p48"/>
            <p:cNvSpPr/>
            <p:nvPr/>
          </p:nvSpPr>
          <p:spPr>
            <a:xfrm>
              <a:off x="597550" y="1047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2" name="Google Shape;4172;p48"/>
            <p:cNvSpPr/>
            <p:nvPr/>
          </p:nvSpPr>
          <p:spPr>
            <a:xfrm>
              <a:off x="597550" y="934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3" name="Google Shape;4173;p48"/>
            <p:cNvSpPr/>
            <p:nvPr/>
          </p:nvSpPr>
          <p:spPr>
            <a:xfrm>
              <a:off x="597550" y="821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4" name="Google Shape;4174;p48"/>
            <p:cNvSpPr/>
            <p:nvPr/>
          </p:nvSpPr>
          <p:spPr>
            <a:xfrm>
              <a:off x="597550" y="708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75" name="Google Shape;4175;p48"/>
          <p:cNvSpPr txBox="1"/>
          <p:nvPr>
            <p:ph type="title"/>
          </p:nvPr>
        </p:nvSpPr>
        <p:spPr>
          <a:xfrm>
            <a:off x="1773100" y="2597100"/>
            <a:ext cx="18858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176" name="Google Shape;4176;p48"/>
          <p:cNvSpPr txBox="1"/>
          <p:nvPr>
            <p:ph idx="1" type="subTitle"/>
          </p:nvPr>
        </p:nvSpPr>
        <p:spPr>
          <a:xfrm>
            <a:off x="1173396" y="1500310"/>
            <a:ext cx="3085200" cy="97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77" name="Google Shape;4177;p48"/>
          <p:cNvSpPr txBox="1"/>
          <p:nvPr>
            <p:ph idx="2" type="title"/>
          </p:nvPr>
        </p:nvSpPr>
        <p:spPr>
          <a:xfrm>
            <a:off x="5491225" y="3013625"/>
            <a:ext cx="18858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178" name="Google Shape;4178;p48"/>
          <p:cNvSpPr txBox="1"/>
          <p:nvPr>
            <p:ph idx="3" type="subTitle"/>
          </p:nvPr>
        </p:nvSpPr>
        <p:spPr>
          <a:xfrm>
            <a:off x="4891521" y="3409635"/>
            <a:ext cx="3085200" cy="97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4179" name="Google Shape;4179;p48"/>
          <p:cNvGrpSpPr/>
          <p:nvPr/>
        </p:nvGrpSpPr>
        <p:grpSpPr>
          <a:xfrm>
            <a:off x="-11" y="4386462"/>
            <a:ext cx="1284435" cy="586800"/>
            <a:chOff x="-11" y="4386462"/>
            <a:chExt cx="1284435" cy="586800"/>
          </a:xfrm>
        </p:grpSpPr>
        <p:sp>
          <p:nvSpPr>
            <p:cNvPr id="4180" name="Google Shape;4180;p48"/>
            <p:cNvSpPr/>
            <p:nvPr/>
          </p:nvSpPr>
          <p:spPr>
            <a:xfrm rot="-5400000">
              <a:off x="348812" y="4037649"/>
              <a:ext cx="586800" cy="1284425"/>
            </a:xfrm>
            <a:prstGeom prst="flowChartOffpageConnector">
              <a:avLst/>
            </a:prstGeom>
            <a:gradFill>
              <a:gsLst>
                <a:gs pos="0">
                  <a:schemeClr val="accent4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181" name="Google Shape;4181;p48"/>
            <p:cNvGrpSpPr/>
            <p:nvPr/>
          </p:nvGrpSpPr>
          <p:grpSpPr>
            <a:xfrm rot="10800000">
              <a:off x="-11" y="4558826"/>
              <a:ext cx="883262" cy="242091"/>
              <a:chOff x="2300350" y="2601250"/>
              <a:chExt cx="2275275" cy="623625"/>
            </a:xfrm>
          </p:grpSpPr>
          <p:sp>
            <p:nvSpPr>
              <p:cNvPr id="4182" name="Google Shape;4182;p48"/>
              <p:cNvSpPr/>
              <p:nvPr/>
            </p:nvSpPr>
            <p:spPr>
              <a:xfrm>
                <a:off x="2300350" y="2601250"/>
                <a:ext cx="392100" cy="623625"/>
              </a:xfrm>
              <a:custGeom>
                <a:rect b="b" l="l" r="r" t="t"/>
                <a:pathLst>
                  <a:path extrusionOk="0" h="24945" w="15684">
                    <a:moveTo>
                      <a:pt x="12720" y="0"/>
                    </a:moveTo>
                    <a:cubicBezTo>
                      <a:pt x="13337" y="0"/>
                      <a:pt x="14078" y="247"/>
                      <a:pt x="14572" y="741"/>
                    </a:cubicBezTo>
                    <a:cubicBezTo>
                      <a:pt x="15684" y="1852"/>
                      <a:pt x="15684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684" y="21240"/>
                      <a:pt x="15684" y="22845"/>
                      <a:pt x="14572" y="23957"/>
                    </a:cubicBezTo>
                    <a:cubicBezTo>
                      <a:pt x="13584" y="24944"/>
                      <a:pt x="11855" y="24944"/>
                      <a:pt x="10744" y="23957"/>
                    </a:cubicBezTo>
                    <a:lnTo>
                      <a:pt x="1112" y="14325"/>
                    </a:lnTo>
                    <a:cubicBezTo>
                      <a:pt x="1" y="13213"/>
                      <a:pt x="1" y="11484"/>
                      <a:pt x="1112" y="10496"/>
                    </a:cubicBezTo>
                    <a:lnTo>
                      <a:pt x="10744" y="741"/>
                    </a:lnTo>
                    <a:cubicBezTo>
                      <a:pt x="11361" y="247"/>
                      <a:pt x="11979" y="0"/>
                      <a:pt x="1272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83" name="Google Shape;4183;p48"/>
              <p:cNvSpPr/>
              <p:nvPr/>
            </p:nvSpPr>
            <p:spPr>
              <a:xfrm>
                <a:off x="2680075" y="2601250"/>
                <a:ext cx="389025" cy="623625"/>
              </a:xfrm>
              <a:custGeom>
                <a:rect b="b" l="l" r="r" t="t"/>
                <a:pathLst>
                  <a:path extrusionOk="0" h="24945" w="15561">
                    <a:moveTo>
                      <a:pt x="12596" y="0"/>
                    </a:moveTo>
                    <a:cubicBezTo>
                      <a:pt x="13337" y="0"/>
                      <a:pt x="13955" y="247"/>
                      <a:pt x="14449" y="741"/>
                    </a:cubicBezTo>
                    <a:cubicBezTo>
                      <a:pt x="15560" y="1852"/>
                      <a:pt x="15560" y="3581"/>
                      <a:pt x="14449" y="4569"/>
                    </a:cubicBezTo>
                    <a:lnTo>
                      <a:pt x="6669" y="12349"/>
                    </a:lnTo>
                    <a:lnTo>
                      <a:pt x="14449" y="20128"/>
                    </a:lnTo>
                    <a:cubicBezTo>
                      <a:pt x="15560" y="21240"/>
                      <a:pt x="15560" y="22845"/>
                      <a:pt x="14449" y="23957"/>
                    </a:cubicBezTo>
                    <a:cubicBezTo>
                      <a:pt x="13461" y="24944"/>
                      <a:pt x="11732" y="24944"/>
                      <a:pt x="10621" y="23957"/>
                    </a:cubicBezTo>
                    <a:lnTo>
                      <a:pt x="988" y="14325"/>
                    </a:lnTo>
                    <a:cubicBezTo>
                      <a:pt x="1" y="13213"/>
                      <a:pt x="1" y="11484"/>
                      <a:pt x="988" y="10496"/>
                    </a:cubicBezTo>
                    <a:lnTo>
                      <a:pt x="10621" y="741"/>
                    </a:lnTo>
                    <a:cubicBezTo>
                      <a:pt x="11238" y="247"/>
                      <a:pt x="11855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84" name="Google Shape;4184;p48"/>
              <p:cNvSpPr/>
              <p:nvPr/>
            </p:nvSpPr>
            <p:spPr>
              <a:xfrm>
                <a:off x="3056725" y="2601250"/>
                <a:ext cx="389000" cy="623625"/>
              </a:xfrm>
              <a:custGeom>
                <a:rect b="b" l="l" r="r" t="t"/>
                <a:pathLst>
                  <a:path extrusionOk="0" h="24945" w="15560">
                    <a:moveTo>
                      <a:pt x="12596" y="0"/>
                    </a:moveTo>
                    <a:cubicBezTo>
                      <a:pt x="13337" y="0"/>
                      <a:pt x="13954" y="247"/>
                      <a:pt x="14448" y="741"/>
                    </a:cubicBezTo>
                    <a:cubicBezTo>
                      <a:pt x="15559" y="1852"/>
                      <a:pt x="15559" y="3581"/>
                      <a:pt x="14448" y="4569"/>
                    </a:cubicBezTo>
                    <a:lnTo>
                      <a:pt x="6792" y="12349"/>
                    </a:lnTo>
                    <a:lnTo>
                      <a:pt x="14448" y="20128"/>
                    </a:lnTo>
                    <a:cubicBezTo>
                      <a:pt x="15559" y="21240"/>
                      <a:pt x="15559" y="22845"/>
                      <a:pt x="14448" y="23957"/>
                    </a:cubicBezTo>
                    <a:cubicBezTo>
                      <a:pt x="13460" y="24944"/>
                      <a:pt x="11731" y="24944"/>
                      <a:pt x="10743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3" y="741"/>
                    </a:lnTo>
                    <a:cubicBezTo>
                      <a:pt x="11237" y="247"/>
                      <a:pt x="11855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85" name="Google Shape;4185;p48"/>
              <p:cNvSpPr/>
              <p:nvPr/>
            </p:nvSpPr>
            <p:spPr>
              <a:xfrm>
                <a:off x="3433350" y="2601250"/>
                <a:ext cx="389000" cy="623625"/>
              </a:xfrm>
              <a:custGeom>
                <a:rect b="b" l="l" r="r" t="t"/>
                <a:pathLst>
                  <a:path extrusionOk="0" h="24945" w="15560">
                    <a:moveTo>
                      <a:pt x="12596" y="0"/>
                    </a:moveTo>
                    <a:cubicBezTo>
                      <a:pt x="13337" y="0"/>
                      <a:pt x="13955" y="247"/>
                      <a:pt x="14572" y="741"/>
                    </a:cubicBezTo>
                    <a:cubicBezTo>
                      <a:pt x="15560" y="1852"/>
                      <a:pt x="15560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60" y="21240"/>
                      <a:pt x="15560" y="22845"/>
                      <a:pt x="14572" y="23957"/>
                    </a:cubicBezTo>
                    <a:cubicBezTo>
                      <a:pt x="13461" y="24944"/>
                      <a:pt x="11732" y="24944"/>
                      <a:pt x="10744" y="23957"/>
                    </a:cubicBezTo>
                    <a:lnTo>
                      <a:pt x="988" y="14325"/>
                    </a:lnTo>
                    <a:cubicBezTo>
                      <a:pt x="1" y="13213"/>
                      <a:pt x="1" y="11484"/>
                      <a:pt x="988" y="10496"/>
                    </a:cubicBezTo>
                    <a:lnTo>
                      <a:pt x="10744" y="741"/>
                    </a:lnTo>
                    <a:cubicBezTo>
                      <a:pt x="11238" y="247"/>
                      <a:pt x="11979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86" name="Google Shape;4186;p48"/>
              <p:cNvSpPr/>
              <p:nvPr/>
            </p:nvSpPr>
            <p:spPr>
              <a:xfrm>
                <a:off x="3810000" y="2601250"/>
                <a:ext cx="389000" cy="623625"/>
              </a:xfrm>
              <a:custGeom>
                <a:rect b="b" l="l" r="r" t="t"/>
                <a:pathLst>
                  <a:path extrusionOk="0" h="24945" w="15560">
                    <a:moveTo>
                      <a:pt x="12596" y="0"/>
                    </a:moveTo>
                    <a:cubicBezTo>
                      <a:pt x="13337" y="0"/>
                      <a:pt x="13954" y="247"/>
                      <a:pt x="14572" y="741"/>
                    </a:cubicBezTo>
                    <a:cubicBezTo>
                      <a:pt x="15559" y="1852"/>
                      <a:pt x="15559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59" y="21240"/>
                      <a:pt x="15559" y="22845"/>
                      <a:pt x="14572" y="23957"/>
                    </a:cubicBezTo>
                    <a:cubicBezTo>
                      <a:pt x="13460" y="24944"/>
                      <a:pt x="11731" y="24944"/>
                      <a:pt x="10743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3" y="741"/>
                    </a:lnTo>
                    <a:cubicBezTo>
                      <a:pt x="11237" y="247"/>
                      <a:pt x="11978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87" name="Google Shape;4187;p48"/>
              <p:cNvSpPr/>
              <p:nvPr/>
            </p:nvSpPr>
            <p:spPr>
              <a:xfrm>
                <a:off x="4186625" y="2601250"/>
                <a:ext cx="389000" cy="623625"/>
              </a:xfrm>
              <a:custGeom>
                <a:rect b="b" l="l" r="r" t="t"/>
                <a:pathLst>
                  <a:path extrusionOk="0" h="24945" w="15560">
                    <a:moveTo>
                      <a:pt x="12596" y="0"/>
                    </a:moveTo>
                    <a:cubicBezTo>
                      <a:pt x="13337" y="0"/>
                      <a:pt x="13955" y="247"/>
                      <a:pt x="14572" y="741"/>
                    </a:cubicBezTo>
                    <a:cubicBezTo>
                      <a:pt x="15560" y="1852"/>
                      <a:pt x="15560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60" y="21240"/>
                      <a:pt x="15560" y="22845"/>
                      <a:pt x="14572" y="23957"/>
                    </a:cubicBezTo>
                    <a:cubicBezTo>
                      <a:pt x="13461" y="24944"/>
                      <a:pt x="11732" y="24944"/>
                      <a:pt x="10744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4" y="741"/>
                    </a:lnTo>
                    <a:cubicBezTo>
                      <a:pt x="11238" y="247"/>
                      <a:pt x="11979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4188" name="Google Shape;4188;p48"/>
          <p:cNvGrpSpPr/>
          <p:nvPr/>
        </p:nvGrpSpPr>
        <p:grpSpPr>
          <a:xfrm>
            <a:off x="1852307" y="-114308"/>
            <a:ext cx="1520982" cy="302065"/>
            <a:chOff x="5642557" y="-150670"/>
            <a:chExt cx="1520982" cy="302065"/>
          </a:xfrm>
        </p:grpSpPr>
        <p:sp>
          <p:nvSpPr>
            <p:cNvPr id="4189" name="Google Shape;4189;p48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0" name="Google Shape;4190;p48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1" name="Google Shape;4191;p48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2" name="Google Shape;4192;p48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3" name="Google Shape;4193;p48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194" name="Google Shape;4194;p48"/>
          <p:cNvGrpSpPr/>
          <p:nvPr/>
        </p:nvGrpSpPr>
        <p:grpSpPr>
          <a:xfrm rot="5400000">
            <a:off x="85100" y="1523550"/>
            <a:ext cx="98902" cy="553090"/>
            <a:chOff x="4898850" y="4820550"/>
            <a:chExt cx="98902" cy="553090"/>
          </a:xfrm>
        </p:grpSpPr>
        <p:sp>
          <p:nvSpPr>
            <p:cNvPr id="4195" name="Google Shape;4195;p48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6" name="Google Shape;4196;p48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7" name="Google Shape;4197;p48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8" name="Google Shape;4198;p48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9" name="Google Shape;4199;p48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00" name="Google Shape;4200;p48"/>
          <p:cNvSpPr/>
          <p:nvPr/>
        </p:nvSpPr>
        <p:spPr>
          <a:xfrm>
            <a:off x="471087" y="-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1" name="Google Shape;4201;p48"/>
          <p:cNvSpPr/>
          <p:nvPr/>
        </p:nvSpPr>
        <p:spPr>
          <a:xfrm>
            <a:off x="-1281605" y="3790979"/>
            <a:ext cx="1994700" cy="68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2" name="Google Shape;4202;p48"/>
          <p:cNvSpPr/>
          <p:nvPr/>
        </p:nvSpPr>
        <p:spPr>
          <a:xfrm rot="10800000">
            <a:off x="8557211" y="3859075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3" name="Google Shape;4203;p48"/>
          <p:cNvSpPr/>
          <p:nvPr/>
        </p:nvSpPr>
        <p:spPr>
          <a:xfrm rot="5400000">
            <a:off x="8206162" y="-3488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04" name="Google Shape;4204;p48"/>
          <p:cNvGrpSpPr/>
          <p:nvPr/>
        </p:nvGrpSpPr>
        <p:grpSpPr>
          <a:xfrm rot="5400000">
            <a:off x="8520259" y="3926674"/>
            <a:ext cx="302065" cy="1520982"/>
            <a:chOff x="-108754" y="2690919"/>
            <a:chExt cx="302065" cy="1520982"/>
          </a:xfrm>
        </p:grpSpPr>
        <p:sp>
          <p:nvSpPr>
            <p:cNvPr id="4205" name="Google Shape;4205;p48"/>
            <p:cNvSpPr/>
            <p:nvPr/>
          </p:nvSpPr>
          <p:spPr>
            <a:xfrm>
              <a:off x="-62388" y="2782841"/>
              <a:ext cx="209364" cy="1335580"/>
            </a:xfrm>
            <a:custGeom>
              <a:rect b="b" l="l" r="r" t="t"/>
              <a:pathLst>
                <a:path extrusionOk="0" fill="none" h="42862" w="6719">
                  <a:moveTo>
                    <a:pt x="0" y="42862"/>
                  </a:moveTo>
                  <a:lnTo>
                    <a:pt x="0" y="23799"/>
                  </a:lnTo>
                  <a:lnTo>
                    <a:pt x="6718" y="17056"/>
                  </a:lnTo>
                  <a:lnTo>
                    <a:pt x="6718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6" name="Google Shape;4206;p48"/>
            <p:cNvSpPr/>
            <p:nvPr/>
          </p:nvSpPr>
          <p:spPr>
            <a:xfrm>
              <a:off x="101358" y="2690919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1"/>
                  </a:moveTo>
                  <a:cubicBezTo>
                    <a:pt x="2281" y="1"/>
                    <a:pt x="2951" y="645"/>
                    <a:pt x="2951" y="1463"/>
                  </a:cubicBezTo>
                  <a:cubicBezTo>
                    <a:pt x="2951" y="2281"/>
                    <a:pt x="2281" y="2951"/>
                    <a:pt x="1463" y="2951"/>
                  </a:cubicBezTo>
                  <a:cubicBezTo>
                    <a:pt x="645" y="2951"/>
                    <a:pt x="1" y="2281"/>
                    <a:pt x="1" y="1463"/>
                  </a:cubicBezTo>
                  <a:cubicBezTo>
                    <a:pt x="1" y="645"/>
                    <a:pt x="645" y="1"/>
                    <a:pt x="1463" y="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7" name="Google Shape;4207;p48"/>
            <p:cNvSpPr/>
            <p:nvPr/>
          </p:nvSpPr>
          <p:spPr>
            <a:xfrm>
              <a:off x="125320" y="2714881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4" y="0"/>
                  </a:moveTo>
                  <a:cubicBezTo>
                    <a:pt x="322" y="0"/>
                    <a:pt x="0" y="322"/>
                    <a:pt x="0" y="694"/>
                  </a:cubicBezTo>
                  <a:cubicBezTo>
                    <a:pt x="0" y="1091"/>
                    <a:pt x="322" y="1388"/>
                    <a:pt x="694" y="1388"/>
                  </a:cubicBezTo>
                  <a:cubicBezTo>
                    <a:pt x="1091" y="1388"/>
                    <a:pt x="1388" y="1091"/>
                    <a:pt x="1388" y="694"/>
                  </a:cubicBezTo>
                  <a:cubicBezTo>
                    <a:pt x="1388" y="322"/>
                    <a:pt x="1091" y="0"/>
                    <a:pt x="6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8" name="Google Shape;4208;p48"/>
            <p:cNvSpPr/>
            <p:nvPr/>
          </p:nvSpPr>
          <p:spPr>
            <a:xfrm>
              <a:off x="-108754" y="4119948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88" y="0"/>
                  </a:moveTo>
                  <a:cubicBezTo>
                    <a:pt x="2306" y="0"/>
                    <a:pt x="2951" y="670"/>
                    <a:pt x="2951" y="1463"/>
                  </a:cubicBezTo>
                  <a:cubicBezTo>
                    <a:pt x="2951" y="2281"/>
                    <a:pt x="2306" y="2950"/>
                    <a:pt x="1488" y="2950"/>
                  </a:cubicBezTo>
                  <a:cubicBezTo>
                    <a:pt x="670" y="2950"/>
                    <a:pt x="1" y="2281"/>
                    <a:pt x="1" y="1463"/>
                  </a:cubicBezTo>
                  <a:cubicBezTo>
                    <a:pt x="1" y="670"/>
                    <a:pt x="670" y="0"/>
                    <a:pt x="1488" y="0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9" name="Google Shape;4209;p48"/>
            <p:cNvSpPr/>
            <p:nvPr/>
          </p:nvSpPr>
          <p:spPr>
            <a:xfrm>
              <a:off x="-84013" y="4144658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10" name="Google Shape;4210;p48"/>
          <p:cNvSpPr txBox="1"/>
          <p:nvPr>
            <p:ph idx="4"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  <a:effectLst>
            <a:outerShdw blurRad="142875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BLANK_17">
    <p:spTree>
      <p:nvGrpSpPr>
        <p:cNvPr id="4211" name="Shape 4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12" name="Google Shape;4212;p49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4213" name="Google Shape;4213;p49"/>
            <p:cNvSpPr/>
            <p:nvPr/>
          </p:nvSpPr>
          <p:spPr>
            <a:xfrm>
              <a:off x="597550" y="4893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4" name="Google Shape;4214;p49"/>
            <p:cNvSpPr/>
            <p:nvPr/>
          </p:nvSpPr>
          <p:spPr>
            <a:xfrm>
              <a:off x="597550" y="4780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5" name="Google Shape;4215;p49"/>
            <p:cNvSpPr/>
            <p:nvPr/>
          </p:nvSpPr>
          <p:spPr>
            <a:xfrm>
              <a:off x="597550" y="46671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6" name="Google Shape;4216;p49"/>
            <p:cNvSpPr/>
            <p:nvPr/>
          </p:nvSpPr>
          <p:spPr>
            <a:xfrm>
              <a:off x="597550" y="4553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7" name="Google Shape;4217;p49"/>
            <p:cNvSpPr/>
            <p:nvPr/>
          </p:nvSpPr>
          <p:spPr>
            <a:xfrm>
              <a:off x="597550" y="4441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8" name="Google Shape;4218;p49"/>
            <p:cNvSpPr/>
            <p:nvPr/>
          </p:nvSpPr>
          <p:spPr>
            <a:xfrm>
              <a:off x="597550" y="4328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9" name="Google Shape;4219;p49"/>
            <p:cNvSpPr/>
            <p:nvPr/>
          </p:nvSpPr>
          <p:spPr>
            <a:xfrm>
              <a:off x="597550" y="42150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0" name="Google Shape;4220;p49"/>
            <p:cNvSpPr/>
            <p:nvPr/>
          </p:nvSpPr>
          <p:spPr>
            <a:xfrm>
              <a:off x="597550" y="4101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1" name="Google Shape;4221;p49"/>
            <p:cNvSpPr/>
            <p:nvPr/>
          </p:nvSpPr>
          <p:spPr>
            <a:xfrm>
              <a:off x="597550" y="3988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2" name="Google Shape;4222;p49"/>
            <p:cNvSpPr/>
            <p:nvPr/>
          </p:nvSpPr>
          <p:spPr>
            <a:xfrm>
              <a:off x="597550" y="3875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3" name="Google Shape;4223;p49"/>
            <p:cNvSpPr/>
            <p:nvPr/>
          </p:nvSpPr>
          <p:spPr>
            <a:xfrm>
              <a:off x="597550" y="3762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4" name="Google Shape;4224;p49"/>
            <p:cNvSpPr/>
            <p:nvPr/>
          </p:nvSpPr>
          <p:spPr>
            <a:xfrm>
              <a:off x="597550" y="36496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5" name="Google Shape;4225;p49"/>
            <p:cNvSpPr/>
            <p:nvPr/>
          </p:nvSpPr>
          <p:spPr>
            <a:xfrm>
              <a:off x="597550" y="35364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6" name="Google Shape;4226;p49"/>
            <p:cNvSpPr/>
            <p:nvPr/>
          </p:nvSpPr>
          <p:spPr>
            <a:xfrm>
              <a:off x="597550" y="34232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7" name="Google Shape;4227;p49"/>
            <p:cNvSpPr/>
            <p:nvPr/>
          </p:nvSpPr>
          <p:spPr>
            <a:xfrm>
              <a:off x="597550" y="33100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8" name="Google Shape;4228;p49"/>
            <p:cNvSpPr/>
            <p:nvPr/>
          </p:nvSpPr>
          <p:spPr>
            <a:xfrm>
              <a:off x="597550" y="31967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9" name="Google Shape;4229;p49"/>
            <p:cNvSpPr/>
            <p:nvPr/>
          </p:nvSpPr>
          <p:spPr>
            <a:xfrm>
              <a:off x="597550" y="30835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0" name="Google Shape;4230;p49"/>
            <p:cNvSpPr/>
            <p:nvPr/>
          </p:nvSpPr>
          <p:spPr>
            <a:xfrm>
              <a:off x="597550" y="29703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1" name="Google Shape;4231;p49"/>
            <p:cNvSpPr/>
            <p:nvPr/>
          </p:nvSpPr>
          <p:spPr>
            <a:xfrm>
              <a:off x="597550" y="28578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2" name="Google Shape;4232;p49"/>
            <p:cNvSpPr/>
            <p:nvPr/>
          </p:nvSpPr>
          <p:spPr>
            <a:xfrm>
              <a:off x="597550" y="27446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3" name="Google Shape;4233;p49"/>
            <p:cNvSpPr/>
            <p:nvPr/>
          </p:nvSpPr>
          <p:spPr>
            <a:xfrm>
              <a:off x="597550" y="263140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4" name="Google Shape;4234;p49"/>
            <p:cNvSpPr/>
            <p:nvPr/>
          </p:nvSpPr>
          <p:spPr>
            <a:xfrm>
              <a:off x="597550" y="251817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5" name="Google Shape;4235;p49"/>
            <p:cNvSpPr/>
            <p:nvPr/>
          </p:nvSpPr>
          <p:spPr>
            <a:xfrm>
              <a:off x="597550" y="24049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6" name="Google Shape;4236;p49"/>
            <p:cNvSpPr/>
            <p:nvPr/>
          </p:nvSpPr>
          <p:spPr>
            <a:xfrm>
              <a:off x="597550" y="22917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7" name="Google Shape;4237;p49"/>
            <p:cNvSpPr/>
            <p:nvPr/>
          </p:nvSpPr>
          <p:spPr>
            <a:xfrm>
              <a:off x="597550" y="21792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8" name="Google Shape;4238;p49"/>
            <p:cNvSpPr/>
            <p:nvPr/>
          </p:nvSpPr>
          <p:spPr>
            <a:xfrm>
              <a:off x="597550" y="20660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9" name="Google Shape;4239;p49"/>
            <p:cNvSpPr/>
            <p:nvPr/>
          </p:nvSpPr>
          <p:spPr>
            <a:xfrm>
              <a:off x="597550" y="19528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0" name="Google Shape;4240;p49"/>
            <p:cNvSpPr/>
            <p:nvPr/>
          </p:nvSpPr>
          <p:spPr>
            <a:xfrm>
              <a:off x="597550" y="1839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1" name="Google Shape;4241;p49"/>
            <p:cNvSpPr/>
            <p:nvPr/>
          </p:nvSpPr>
          <p:spPr>
            <a:xfrm>
              <a:off x="597550" y="1726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2" name="Google Shape;4242;p49"/>
            <p:cNvSpPr/>
            <p:nvPr/>
          </p:nvSpPr>
          <p:spPr>
            <a:xfrm>
              <a:off x="597550" y="16131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3" name="Google Shape;4243;p49"/>
            <p:cNvSpPr/>
            <p:nvPr/>
          </p:nvSpPr>
          <p:spPr>
            <a:xfrm>
              <a:off x="597550" y="1499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4" name="Google Shape;4244;p49"/>
            <p:cNvSpPr/>
            <p:nvPr/>
          </p:nvSpPr>
          <p:spPr>
            <a:xfrm>
              <a:off x="597550" y="1387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5" name="Google Shape;4245;p49"/>
            <p:cNvSpPr/>
            <p:nvPr/>
          </p:nvSpPr>
          <p:spPr>
            <a:xfrm>
              <a:off x="597550" y="1274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6" name="Google Shape;4246;p49"/>
            <p:cNvSpPr/>
            <p:nvPr/>
          </p:nvSpPr>
          <p:spPr>
            <a:xfrm>
              <a:off x="597550" y="11610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7" name="Google Shape;4247;p49"/>
            <p:cNvSpPr/>
            <p:nvPr/>
          </p:nvSpPr>
          <p:spPr>
            <a:xfrm>
              <a:off x="597550" y="1047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8" name="Google Shape;4248;p49"/>
            <p:cNvSpPr/>
            <p:nvPr/>
          </p:nvSpPr>
          <p:spPr>
            <a:xfrm>
              <a:off x="597550" y="934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9" name="Google Shape;4249;p49"/>
            <p:cNvSpPr/>
            <p:nvPr/>
          </p:nvSpPr>
          <p:spPr>
            <a:xfrm>
              <a:off x="597550" y="821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0" name="Google Shape;4250;p49"/>
            <p:cNvSpPr/>
            <p:nvPr/>
          </p:nvSpPr>
          <p:spPr>
            <a:xfrm>
              <a:off x="597550" y="708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51" name="Google Shape;4251;p49"/>
          <p:cNvSpPr txBox="1"/>
          <p:nvPr>
            <p:ph idx="1" type="subTitle"/>
          </p:nvPr>
        </p:nvSpPr>
        <p:spPr>
          <a:xfrm>
            <a:off x="713100" y="1461275"/>
            <a:ext cx="3746700" cy="27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252" name="Google Shape;4252;p49"/>
          <p:cNvSpPr txBox="1"/>
          <p:nvPr>
            <p:ph idx="2" type="subTitle"/>
          </p:nvPr>
        </p:nvSpPr>
        <p:spPr>
          <a:xfrm>
            <a:off x="4684200" y="1461275"/>
            <a:ext cx="3746700" cy="170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grpSp>
        <p:nvGrpSpPr>
          <p:cNvPr id="4253" name="Google Shape;4253;p49"/>
          <p:cNvGrpSpPr/>
          <p:nvPr/>
        </p:nvGrpSpPr>
        <p:grpSpPr>
          <a:xfrm>
            <a:off x="1455" y="-88864"/>
            <a:ext cx="586800" cy="1284435"/>
            <a:chOff x="1455" y="-88864"/>
            <a:chExt cx="586800" cy="1284435"/>
          </a:xfrm>
        </p:grpSpPr>
        <p:sp>
          <p:nvSpPr>
            <p:cNvPr id="4254" name="Google Shape;4254;p49"/>
            <p:cNvSpPr/>
            <p:nvPr/>
          </p:nvSpPr>
          <p:spPr>
            <a:xfrm>
              <a:off x="1455" y="-88855"/>
              <a:ext cx="586800" cy="1284425"/>
            </a:xfrm>
            <a:prstGeom prst="flowChartOffpageConnector">
              <a:avLst/>
            </a:prstGeom>
            <a:gradFill>
              <a:gsLst>
                <a:gs pos="0">
                  <a:schemeClr val="accent4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255" name="Google Shape;4255;p49"/>
            <p:cNvGrpSpPr/>
            <p:nvPr/>
          </p:nvGrpSpPr>
          <p:grpSpPr>
            <a:xfrm rot="-5400000">
              <a:off x="-146785" y="231721"/>
              <a:ext cx="883262" cy="242091"/>
              <a:chOff x="2300350" y="2601250"/>
              <a:chExt cx="2275275" cy="623625"/>
            </a:xfrm>
          </p:grpSpPr>
          <p:sp>
            <p:nvSpPr>
              <p:cNvPr id="4256" name="Google Shape;4256;p49"/>
              <p:cNvSpPr/>
              <p:nvPr/>
            </p:nvSpPr>
            <p:spPr>
              <a:xfrm>
                <a:off x="2300350" y="2601250"/>
                <a:ext cx="392100" cy="623625"/>
              </a:xfrm>
              <a:custGeom>
                <a:rect b="b" l="l" r="r" t="t"/>
                <a:pathLst>
                  <a:path extrusionOk="0" h="24945" w="15684">
                    <a:moveTo>
                      <a:pt x="12720" y="0"/>
                    </a:moveTo>
                    <a:cubicBezTo>
                      <a:pt x="13337" y="0"/>
                      <a:pt x="14078" y="247"/>
                      <a:pt x="14572" y="741"/>
                    </a:cubicBezTo>
                    <a:cubicBezTo>
                      <a:pt x="15684" y="1852"/>
                      <a:pt x="15684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684" y="21240"/>
                      <a:pt x="15684" y="22845"/>
                      <a:pt x="14572" y="23957"/>
                    </a:cubicBezTo>
                    <a:cubicBezTo>
                      <a:pt x="13584" y="24944"/>
                      <a:pt x="11855" y="24944"/>
                      <a:pt x="10744" y="23957"/>
                    </a:cubicBezTo>
                    <a:lnTo>
                      <a:pt x="1112" y="14325"/>
                    </a:lnTo>
                    <a:cubicBezTo>
                      <a:pt x="1" y="13213"/>
                      <a:pt x="1" y="11484"/>
                      <a:pt x="1112" y="10496"/>
                    </a:cubicBezTo>
                    <a:lnTo>
                      <a:pt x="10744" y="741"/>
                    </a:lnTo>
                    <a:cubicBezTo>
                      <a:pt x="11361" y="247"/>
                      <a:pt x="11979" y="0"/>
                      <a:pt x="1272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57" name="Google Shape;4257;p49"/>
              <p:cNvSpPr/>
              <p:nvPr/>
            </p:nvSpPr>
            <p:spPr>
              <a:xfrm>
                <a:off x="2680075" y="2601250"/>
                <a:ext cx="389025" cy="623625"/>
              </a:xfrm>
              <a:custGeom>
                <a:rect b="b" l="l" r="r" t="t"/>
                <a:pathLst>
                  <a:path extrusionOk="0" h="24945" w="15561">
                    <a:moveTo>
                      <a:pt x="12596" y="0"/>
                    </a:moveTo>
                    <a:cubicBezTo>
                      <a:pt x="13337" y="0"/>
                      <a:pt x="13955" y="247"/>
                      <a:pt x="14449" y="741"/>
                    </a:cubicBezTo>
                    <a:cubicBezTo>
                      <a:pt x="15560" y="1852"/>
                      <a:pt x="15560" y="3581"/>
                      <a:pt x="14449" y="4569"/>
                    </a:cubicBezTo>
                    <a:lnTo>
                      <a:pt x="6669" y="12349"/>
                    </a:lnTo>
                    <a:lnTo>
                      <a:pt x="14449" y="20128"/>
                    </a:lnTo>
                    <a:cubicBezTo>
                      <a:pt x="15560" y="21240"/>
                      <a:pt x="15560" y="22845"/>
                      <a:pt x="14449" y="23957"/>
                    </a:cubicBezTo>
                    <a:cubicBezTo>
                      <a:pt x="13461" y="24944"/>
                      <a:pt x="11732" y="24944"/>
                      <a:pt x="10621" y="23957"/>
                    </a:cubicBezTo>
                    <a:lnTo>
                      <a:pt x="988" y="14325"/>
                    </a:lnTo>
                    <a:cubicBezTo>
                      <a:pt x="1" y="13213"/>
                      <a:pt x="1" y="11484"/>
                      <a:pt x="988" y="10496"/>
                    </a:cubicBezTo>
                    <a:lnTo>
                      <a:pt x="10621" y="741"/>
                    </a:lnTo>
                    <a:cubicBezTo>
                      <a:pt x="11238" y="247"/>
                      <a:pt x="11855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58" name="Google Shape;4258;p49"/>
              <p:cNvSpPr/>
              <p:nvPr/>
            </p:nvSpPr>
            <p:spPr>
              <a:xfrm>
                <a:off x="3056725" y="2601250"/>
                <a:ext cx="389000" cy="623625"/>
              </a:xfrm>
              <a:custGeom>
                <a:rect b="b" l="l" r="r" t="t"/>
                <a:pathLst>
                  <a:path extrusionOk="0" h="24945" w="15560">
                    <a:moveTo>
                      <a:pt x="12596" y="0"/>
                    </a:moveTo>
                    <a:cubicBezTo>
                      <a:pt x="13337" y="0"/>
                      <a:pt x="13954" y="247"/>
                      <a:pt x="14448" y="741"/>
                    </a:cubicBezTo>
                    <a:cubicBezTo>
                      <a:pt x="15559" y="1852"/>
                      <a:pt x="15559" y="3581"/>
                      <a:pt x="14448" y="4569"/>
                    </a:cubicBezTo>
                    <a:lnTo>
                      <a:pt x="6792" y="12349"/>
                    </a:lnTo>
                    <a:lnTo>
                      <a:pt x="14448" y="20128"/>
                    </a:lnTo>
                    <a:cubicBezTo>
                      <a:pt x="15559" y="21240"/>
                      <a:pt x="15559" y="22845"/>
                      <a:pt x="14448" y="23957"/>
                    </a:cubicBezTo>
                    <a:cubicBezTo>
                      <a:pt x="13460" y="24944"/>
                      <a:pt x="11731" y="24944"/>
                      <a:pt x="10743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3" y="741"/>
                    </a:lnTo>
                    <a:cubicBezTo>
                      <a:pt x="11237" y="247"/>
                      <a:pt x="11855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59" name="Google Shape;4259;p49"/>
              <p:cNvSpPr/>
              <p:nvPr/>
            </p:nvSpPr>
            <p:spPr>
              <a:xfrm>
                <a:off x="3433350" y="2601250"/>
                <a:ext cx="389000" cy="623625"/>
              </a:xfrm>
              <a:custGeom>
                <a:rect b="b" l="l" r="r" t="t"/>
                <a:pathLst>
                  <a:path extrusionOk="0" h="24945" w="15560">
                    <a:moveTo>
                      <a:pt x="12596" y="0"/>
                    </a:moveTo>
                    <a:cubicBezTo>
                      <a:pt x="13337" y="0"/>
                      <a:pt x="13955" y="247"/>
                      <a:pt x="14572" y="741"/>
                    </a:cubicBezTo>
                    <a:cubicBezTo>
                      <a:pt x="15560" y="1852"/>
                      <a:pt x="15560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60" y="21240"/>
                      <a:pt x="15560" y="22845"/>
                      <a:pt x="14572" y="23957"/>
                    </a:cubicBezTo>
                    <a:cubicBezTo>
                      <a:pt x="13461" y="24944"/>
                      <a:pt x="11732" y="24944"/>
                      <a:pt x="10744" y="23957"/>
                    </a:cubicBezTo>
                    <a:lnTo>
                      <a:pt x="988" y="14325"/>
                    </a:lnTo>
                    <a:cubicBezTo>
                      <a:pt x="1" y="13213"/>
                      <a:pt x="1" y="11484"/>
                      <a:pt x="988" y="10496"/>
                    </a:cubicBezTo>
                    <a:lnTo>
                      <a:pt x="10744" y="741"/>
                    </a:lnTo>
                    <a:cubicBezTo>
                      <a:pt x="11238" y="247"/>
                      <a:pt x="11979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60" name="Google Shape;4260;p49"/>
              <p:cNvSpPr/>
              <p:nvPr/>
            </p:nvSpPr>
            <p:spPr>
              <a:xfrm>
                <a:off x="3810000" y="2601250"/>
                <a:ext cx="389000" cy="623625"/>
              </a:xfrm>
              <a:custGeom>
                <a:rect b="b" l="l" r="r" t="t"/>
                <a:pathLst>
                  <a:path extrusionOk="0" h="24945" w="15560">
                    <a:moveTo>
                      <a:pt x="12596" y="0"/>
                    </a:moveTo>
                    <a:cubicBezTo>
                      <a:pt x="13337" y="0"/>
                      <a:pt x="13954" y="247"/>
                      <a:pt x="14572" y="741"/>
                    </a:cubicBezTo>
                    <a:cubicBezTo>
                      <a:pt x="15559" y="1852"/>
                      <a:pt x="15559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59" y="21240"/>
                      <a:pt x="15559" y="22845"/>
                      <a:pt x="14572" y="23957"/>
                    </a:cubicBezTo>
                    <a:cubicBezTo>
                      <a:pt x="13460" y="24944"/>
                      <a:pt x="11731" y="24944"/>
                      <a:pt x="10743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3" y="741"/>
                    </a:lnTo>
                    <a:cubicBezTo>
                      <a:pt x="11237" y="247"/>
                      <a:pt x="11978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61" name="Google Shape;4261;p49"/>
              <p:cNvSpPr/>
              <p:nvPr/>
            </p:nvSpPr>
            <p:spPr>
              <a:xfrm>
                <a:off x="4186625" y="2601250"/>
                <a:ext cx="389000" cy="623625"/>
              </a:xfrm>
              <a:custGeom>
                <a:rect b="b" l="l" r="r" t="t"/>
                <a:pathLst>
                  <a:path extrusionOk="0" h="24945" w="15560">
                    <a:moveTo>
                      <a:pt x="12596" y="0"/>
                    </a:moveTo>
                    <a:cubicBezTo>
                      <a:pt x="13337" y="0"/>
                      <a:pt x="13955" y="247"/>
                      <a:pt x="14572" y="741"/>
                    </a:cubicBezTo>
                    <a:cubicBezTo>
                      <a:pt x="15560" y="1852"/>
                      <a:pt x="15560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60" y="21240"/>
                      <a:pt x="15560" y="22845"/>
                      <a:pt x="14572" y="23957"/>
                    </a:cubicBezTo>
                    <a:cubicBezTo>
                      <a:pt x="13461" y="24944"/>
                      <a:pt x="11732" y="24944"/>
                      <a:pt x="10744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4" y="741"/>
                    </a:lnTo>
                    <a:cubicBezTo>
                      <a:pt x="11238" y="247"/>
                      <a:pt x="11979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4262" name="Google Shape;4262;p49"/>
          <p:cNvGrpSpPr/>
          <p:nvPr/>
        </p:nvGrpSpPr>
        <p:grpSpPr>
          <a:xfrm rot="5400000">
            <a:off x="6254700" y="-51175"/>
            <a:ext cx="98902" cy="553090"/>
            <a:chOff x="4898850" y="4820550"/>
            <a:chExt cx="98902" cy="553090"/>
          </a:xfrm>
        </p:grpSpPr>
        <p:sp>
          <p:nvSpPr>
            <p:cNvPr id="4263" name="Google Shape;4263;p49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4" name="Google Shape;4264;p49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5" name="Google Shape;4265;p49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6" name="Google Shape;4266;p49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7" name="Google Shape;4267;p49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68" name="Google Shape;4268;p49"/>
          <p:cNvGrpSpPr/>
          <p:nvPr/>
        </p:nvGrpSpPr>
        <p:grpSpPr>
          <a:xfrm rot="5400000">
            <a:off x="975" y="4180500"/>
            <a:ext cx="98902" cy="553090"/>
            <a:chOff x="4898850" y="4820550"/>
            <a:chExt cx="98902" cy="553090"/>
          </a:xfrm>
        </p:grpSpPr>
        <p:sp>
          <p:nvSpPr>
            <p:cNvPr id="4269" name="Google Shape;4269;p49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0" name="Google Shape;4270;p49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1" name="Google Shape;4271;p49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2" name="Google Shape;4272;p49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3" name="Google Shape;4273;p49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74" name="Google Shape;4274;p49"/>
          <p:cNvGrpSpPr/>
          <p:nvPr/>
        </p:nvGrpSpPr>
        <p:grpSpPr>
          <a:xfrm flipH="1">
            <a:off x="-799254" y="4748605"/>
            <a:ext cx="1823016" cy="196994"/>
            <a:chOff x="7857346" y="4002005"/>
            <a:chExt cx="1823016" cy="196994"/>
          </a:xfrm>
        </p:grpSpPr>
        <p:sp>
          <p:nvSpPr>
            <p:cNvPr id="4275" name="Google Shape;4275;p49"/>
            <p:cNvSpPr/>
            <p:nvPr/>
          </p:nvSpPr>
          <p:spPr>
            <a:xfrm>
              <a:off x="7956216" y="4048371"/>
              <a:ext cx="1724145" cy="150627"/>
            </a:xfrm>
            <a:custGeom>
              <a:rect b="b" l="l" r="r" t="t"/>
              <a:pathLst>
                <a:path extrusionOk="0" fill="none" h="4834" w="55332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6" name="Google Shape;4276;p49"/>
            <p:cNvSpPr/>
            <p:nvPr/>
          </p:nvSpPr>
          <p:spPr>
            <a:xfrm>
              <a:off x="7857346" y="400200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7" name="Google Shape;4277;p49"/>
            <p:cNvSpPr/>
            <p:nvPr/>
          </p:nvSpPr>
          <p:spPr>
            <a:xfrm>
              <a:off x="7882087" y="4026715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78" name="Google Shape;4278;p49"/>
          <p:cNvSpPr/>
          <p:nvPr/>
        </p:nvSpPr>
        <p:spPr>
          <a:xfrm rot="10800000">
            <a:off x="8557211" y="4011475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79" name="Google Shape;4279;p49"/>
          <p:cNvGrpSpPr/>
          <p:nvPr/>
        </p:nvGrpSpPr>
        <p:grpSpPr>
          <a:xfrm rot="5400000">
            <a:off x="8520259" y="4079074"/>
            <a:ext cx="302065" cy="1520982"/>
            <a:chOff x="-108754" y="2690919"/>
            <a:chExt cx="302065" cy="1520982"/>
          </a:xfrm>
        </p:grpSpPr>
        <p:sp>
          <p:nvSpPr>
            <p:cNvPr id="4280" name="Google Shape;4280;p49"/>
            <p:cNvSpPr/>
            <p:nvPr/>
          </p:nvSpPr>
          <p:spPr>
            <a:xfrm>
              <a:off x="-62388" y="2782841"/>
              <a:ext cx="209364" cy="1335580"/>
            </a:xfrm>
            <a:custGeom>
              <a:rect b="b" l="l" r="r" t="t"/>
              <a:pathLst>
                <a:path extrusionOk="0" fill="none" h="42862" w="6719">
                  <a:moveTo>
                    <a:pt x="0" y="42862"/>
                  </a:moveTo>
                  <a:lnTo>
                    <a:pt x="0" y="23799"/>
                  </a:lnTo>
                  <a:lnTo>
                    <a:pt x="6718" y="17056"/>
                  </a:lnTo>
                  <a:lnTo>
                    <a:pt x="6718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1" name="Google Shape;4281;p49"/>
            <p:cNvSpPr/>
            <p:nvPr/>
          </p:nvSpPr>
          <p:spPr>
            <a:xfrm>
              <a:off x="101358" y="2690919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1"/>
                  </a:moveTo>
                  <a:cubicBezTo>
                    <a:pt x="2281" y="1"/>
                    <a:pt x="2951" y="645"/>
                    <a:pt x="2951" y="1463"/>
                  </a:cubicBezTo>
                  <a:cubicBezTo>
                    <a:pt x="2951" y="2281"/>
                    <a:pt x="2281" y="2951"/>
                    <a:pt x="1463" y="2951"/>
                  </a:cubicBezTo>
                  <a:cubicBezTo>
                    <a:pt x="645" y="2951"/>
                    <a:pt x="1" y="2281"/>
                    <a:pt x="1" y="1463"/>
                  </a:cubicBezTo>
                  <a:cubicBezTo>
                    <a:pt x="1" y="645"/>
                    <a:pt x="645" y="1"/>
                    <a:pt x="1463" y="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2" name="Google Shape;4282;p49"/>
            <p:cNvSpPr/>
            <p:nvPr/>
          </p:nvSpPr>
          <p:spPr>
            <a:xfrm>
              <a:off x="125320" y="2714881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4" y="0"/>
                  </a:moveTo>
                  <a:cubicBezTo>
                    <a:pt x="322" y="0"/>
                    <a:pt x="0" y="322"/>
                    <a:pt x="0" y="694"/>
                  </a:cubicBezTo>
                  <a:cubicBezTo>
                    <a:pt x="0" y="1091"/>
                    <a:pt x="322" y="1388"/>
                    <a:pt x="694" y="1388"/>
                  </a:cubicBezTo>
                  <a:cubicBezTo>
                    <a:pt x="1091" y="1388"/>
                    <a:pt x="1388" y="1091"/>
                    <a:pt x="1388" y="694"/>
                  </a:cubicBezTo>
                  <a:cubicBezTo>
                    <a:pt x="1388" y="322"/>
                    <a:pt x="1091" y="0"/>
                    <a:pt x="6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3" name="Google Shape;4283;p49"/>
            <p:cNvSpPr/>
            <p:nvPr/>
          </p:nvSpPr>
          <p:spPr>
            <a:xfrm>
              <a:off x="-108754" y="4119948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88" y="0"/>
                  </a:moveTo>
                  <a:cubicBezTo>
                    <a:pt x="2306" y="0"/>
                    <a:pt x="2951" y="670"/>
                    <a:pt x="2951" y="1463"/>
                  </a:cubicBezTo>
                  <a:cubicBezTo>
                    <a:pt x="2951" y="2281"/>
                    <a:pt x="2306" y="2950"/>
                    <a:pt x="1488" y="2950"/>
                  </a:cubicBezTo>
                  <a:cubicBezTo>
                    <a:pt x="670" y="2950"/>
                    <a:pt x="1" y="2281"/>
                    <a:pt x="1" y="1463"/>
                  </a:cubicBezTo>
                  <a:cubicBezTo>
                    <a:pt x="1" y="670"/>
                    <a:pt x="670" y="0"/>
                    <a:pt x="1488" y="0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4" name="Google Shape;4284;p49"/>
            <p:cNvSpPr/>
            <p:nvPr/>
          </p:nvSpPr>
          <p:spPr>
            <a:xfrm>
              <a:off x="-84013" y="4144658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85" name="Google Shape;4285;p49"/>
          <p:cNvGrpSpPr/>
          <p:nvPr/>
        </p:nvGrpSpPr>
        <p:grpSpPr>
          <a:xfrm>
            <a:off x="1434676" y="384506"/>
            <a:ext cx="1252897" cy="51000"/>
            <a:chOff x="2915381" y="4104819"/>
            <a:chExt cx="1252897" cy="51000"/>
          </a:xfrm>
        </p:grpSpPr>
        <p:sp>
          <p:nvSpPr>
            <p:cNvPr id="4286" name="Google Shape;4286;p49"/>
            <p:cNvSpPr/>
            <p:nvPr/>
          </p:nvSpPr>
          <p:spPr>
            <a:xfrm>
              <a:off x="2915381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7" name="Google Shape;4287;p49"/>
            <p:cNvSpPr/>
            <p:nvPr/>
          </p:nvSpPr>
          <p:spPr>
            <a:xfrm>
              <a:off x="3007850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8" name="Google Shape;4288;p49"/>
            <p:cNvSpPr/>
            <p:nvPr/>
          </p:nvSpPr>
          <p:spPr>
            <a:xfrm>
              <a:off x="3100319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9" name="Google Shape;4289;p49"/>
            <p:cNvSpPr/>
            <p:nvPr/>
          </p:nvSpPr>
          <p:spPr>
            <a:xfrm>
              <a:off x="3192788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0" name="Google Shape;4290;p49"/>
            <p:cNvSpPr/>
            <p:nvPr/>
          </p:nvSpPr>
          <p:spPr>
            <a:xfrm>
              <a:off x="328525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1" name="Google Shape;4291;p49"/>
            <p:cNvSpPr/>
            <p:nvPr/>
          </p:nvSpPr>
          <p:spPr>
            <a:xfrm>
              <a:off x="3377726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2" name="Google Shape;4292;p49"/>
            <p:cNvSpPr/>
            <p:nvPr/>
          </p:nvSpPr>
          <p:spPr>
            <a:xfrm>
              <a:off x="3470195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3" name="Google Shape;4293;p49"/>
            <p:cNvSpPr/>
            <p:nvPr/>
          </p:nvSpPr>
          <p:spPr>
            <a:xfrm>
              <a:off x="3562664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4" name="Google Shape;4294;p49"/>
            <p:cNvSpPr/>
            <p:nvPr/>
          </p:nvSpPr>
          <p:spPr>
            <a:xfrm>
              <a:off x="3655133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5" name="Google Shape;4295;p49"/>
            <p:cNvSpPr/>
            <p:nvPr/>
          </p:nvSpPr>
          <p:spPr>
            <a:xfrm>
              <a:off x="3747602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6" name="Google Shape;4296;p49"/>
            <p:cNvSpPr/>
            <p:nvPr/>
          </p:nvSpPr>
          <p:spPr>
            <a:xfrm>
              <a:off x="38400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7" name="Google Shape;4297;p49"/>
            <p:cNvSpPr/>
            <p:nvPr/>
          </p:nvSpPr>
          <p:spPr>
            <a:xfrm>
              <a:off x="39324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8" name="Google Shape;4298;p49"/>
            <p:cNvSpPr/>
            <p:nvPr/>
          </p:nvSpPr>
          <p:spPr>
            <a:xfrm>
              <a:off x="40248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9" name="Google Shape;4299;p49"/>
            <p:cNvSpPr/>
            <p:nvPr/>
          </p:nvSpPr>
          <p:spPr>
            <a:xfrm>
              <a:off x="41172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00" name="Google Shape;4300;p49"/>
          <p:cNvSpPr txBox="1"/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  <a:effectLst>
            <a:outerShdw blurRad="142875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BLANK_5">
    <p:spTree>
      <p:nvGrpSpPr>
        <p:cNvPr id="4301" name="Shape 4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02" name="Google Shape;4302;p50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4303" name="Google Shape;4303;p50"/>
            <p:cNvSpPr/>
            <p:nvPr/>
          </p:nvSpPr>
          <p:spPr>
            <a:xfrm>
              <a:off x="597550" y="4893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4" name="Google Shape;4304;p50"/>
            <p:cNvSpPr/>
            <p:nvPr/>
          </p:nvSpPr>
          <p:spPr>
            <a:xfrm>
              <a:off x="597550" y="4780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5" name="Google Shape;4305;p50"/>
            <p:cNvSpPr/>
            <p:nvPr/>
          </p:nvSpPr>
          <p:spPr>
            <a:xfrm>
              <a:off x="597550" y="46671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6" name="Google Shape;4306;p50"/>
            <p:cNvSpPr/>
            <p:nvPr/>
          </p:nvSpPr>
          <p:spPr>
            <a:xfrm>
              <a:off x="597550" y="4553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7" name="Google Shape;4307;p50"/>
            <p:cNvSpPr/>
            <p:nvPr/>
          </p:nvSpPr>
          <p:spPr>
            <a:xfrm>
              <a:off x="597550" y="4441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8" name="Google Shape;4308;p50"/>
            <p:cNvSpPr/>
            <p:nvPr/>
          </p:nvSpPr>
          <p:spPr>
            <a:xfrm>
              <a:off x="597550" y="4328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9" name="Google Shape;4309;p50"/>
            <p:cNvSpPr/>
            <p:nvPr/>
          </p:nvSpPr>
          <p:spPr>
            <a:xfrm>
              <a:off x="597550" y="42150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0" name="Google Shape;4310;p50"/>
            <p:cNvSpPr/>
            <p:nvPr/>
          </p:nvSpPr>
          <p:spPr>
            <a:xfrm>
              <a:off x="597550" y="4101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1" name="Google Shape;4311;p50"/>
            <p:cNvSpPr/>
            <p:nvPr/>
          </p:nvSpPr>
          <p:spPr>
            <a:xfrm>
              <a:off x="597550" y="3988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2" name="Google Shape;4312;p50"/>
            <p:cNvSpPr/>
            <p:nvPr/>
          </p:nvSpPr>
          <p:spPr>
            <a:xfrm>
              <a:off x="597550" y="3875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3" name="Google Shape;4313;p50"/>
            <p:cNvSpPr/>
            <p:nvPr/>
          </p:nvSpPr>
          <p:spPr>
            <a:xfrm>
              <a:off x="597550" y="3762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4" name="Google Shape;4314;p50"/>
            <p:cNvSpPr/>
            <p:nvPr/>
          </p:nvSpPr>
          <p:spPr>
            <a:xfrm>
              <a:off x="597550" y="36496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5" name="Google Shape;4315;p50"/>
            <p:cNvSpPr/>
            <p:nvPr/>
          </p:nvSpPr>
          <p:spPr>
            <a:xfrm>
              <a:off x="597550" y="35364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6" name="Google Shape;4316;p50"/>
            <p:cNvSpPr/>
            <p:nvPr/>
          </p:nvSpPr>
          <p:spPr>
            <a:xfrm>
              <a:off x="597550" y="34232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7" name="Google Shape;4317;p50"/>
            <p:cNvSpPr/>
            <p:nvPr/>
          </p:nvSpPr>
          <p:spPr>
            <a:xfrm>
              <a:off x="597550" y="33100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8" name="Google Shape;4318;p50"/>
            <p:cNvSpPr/>
            <p:nvPr/>
          </p:nvSpPr>
          <p:spPr>
            <a:xfrm>
              <a:off x="597550" y="31967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9" name="Google Shape;4319;p50"/>
            <p:cNvSpPr/>
            <p:nvPr/>
          </p:nvSpPr>
          <p:spPr>
            <a:xfrm>
              <a:off x="597550" y="30835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0" name="Google Shape;4320;p50"/>
            <p:cNvSpPr/>
            <p:nvPr/>
          </p:nvSpPr>
          <p:spPr>
            <a:xfrm>
              <a:off x="597550" y="29703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1" name="Google Shape;4321;p50"/>
            <p:cNvSpPr/>
            <p:nvPr/>
          </p:nvSpPr>
          <p:spPr>
            <a:xfrm>
              <a:off x="597550" y="28578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2" name="Google Shape;4322;p50"/>
            <p:cNvSpPr/>
            <p:nvPr/>
          </p:nvSpPr>
          <p:spPr>
            <a:xfrm>
              <a:off x="597550" y="27446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3" name="Google Shape;4323;p50"/>
            <p:cNvSpPr/>
            <p:nvPr/>
          </p:nvSpPr>
          <p:spPr>
            <a:xfrm>
              <a:off x="597550" y="263140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4" name="Google Shape;4324;p50"/>
            <p:cNvSpPr/>
            <p:nvPr/>
          </p:nvSpPr>
          <p:spPr>
            <a:xfrm>
              <a:off x="597550" y="251817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5" name="Google Shape;4325;p50"/>
            <p:cNvSpPr/>
            <p:nvPr/>
          </p:nvSpPr>
          <p:spPr>
            <a:xfrm>
              <a:off x="597550" y="24049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6" name="Google Shape;4326;p50"/>
            <p:cNvSpPr/>
            <p:nvPr/>
          </p:nvSpPr>
          <p:spPr>
            <a:xfrm>
              <a:off x="597550" y="22917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7" name="Google Shape;4327;p50"/>
            <p:cNvSpPr/>
            <p:nvPr/>
          </p:nvSpPr>
          <p:spPr>
            <a:xfrm>
              <a:off x="597550" y="21792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8" name="Google Shape;4328;p50"/>
            <p:cNvSpPr/>
            <p:nvPr/>
          </p:nvSpPr>
          <p:spPr>
            <a:xfrm>
              <a:off x="597550" y="20660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9" name="Google Shape;4329;p50"/>
            <p:cNvSpPr/>
            <p:nvPr/>
          </p:nvSpPr>
          <p:spPr>
            <a:xfrm>
              <a:off x="597550" y="19528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0" name="Google Shape;4330;p50"/>
            <p:cNvSpPr/>
            <p:nvPr/>
          </p:nvSpPr>
          <p:spPr>
            <a:xfrm>
              <a:off x="597550" y="1839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1" name="Google Shape;4331;p50"/>
            <p:cNvSpPr/>
            <p:nvPr/>
          </p:nvSpPr>
          <p:spPr>
            <a:xfrm>
              <a:off x="597550" y="1726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2" name="Google Shape;4332;p50"/>
            <p:cNvSpPr/>
            <p:nvPr/>
          </p:nvSpPr>
          <p:spPr>
            <a:xfrm>
              <a:off x="597550" y="16131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3" name="Google Shape;4333;p50"/>
            <p:cNvSpPr/>
            <p:nvPr/>
          </p:nvSpPr>
          <p:spPr>
            <a:xfrm>
              <a:off x="597550" y="1499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4" name="Google Shape;4334;p50"/>
            <p:cNvSpPr/>
            <p:nvPr/>
          </p:nvSpPr>
          <p:spPr>
            <a:xfrm>
              <a:off x="597550" y="1387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5" name="Google Shape;4335;p50"/>
            <p:cNvSpPr/>
            <p:nvPr/>
          </p:nvSpPr>
          <p:spPr>
            <a:xfrm>
              <a:off x="597550" y="1274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6" name="Google Shape;4336;p50"/>
            <p:cNvSpPr/>
            <p:nvPr/>
          </p:nvSpPr>
          <p:spPr>
            <a:xfrm>
              <a:off x="597550" y="11610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7" name="Google Shape;4337;p50"/>
            <p:cNvSpPr/>
            <p:nvPr/>
          </p:nvSpPr>
          <p:spPr>
            <a:xfrm>
              <a:off x="597550" y="1047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8" name="Google Shape;4338;p50"/>
            <p:cNvSpPr/>
            <p:nvPr/>
          </p:nvSpPr>
          <p:spPr>
            <a:xfrm>
              <a:off x="597550" y="934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9" name="Google Shape;4339;p50"/>
            <p:cNvSpPr/>
            <p:nvPr/>
          </p:nvSpPr>
          <p:spPr>
            <a:xfrm>
              <a:off x="597550" y="821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0" name="Google Shape;4340;p50"/>
            <p:cNvSpPr/>
            <p:nvPr/>
          </p:nvSpPr>
          <p:spPr>
            <a:xfrm>
              <a:off x="597550" y="708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41" name="Google Shape;4341;p50"/>
          <p:cNvSpPr txBox="1"/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4342" name="Google Shape;4342;p50"/>
          <p:cNvSpPr txBox="1"/>
          <p:nvPr>
            <p:ph idx="2" type="title"/>
          </p:nvPr>
        </p:nvSpPr>
        <p:spPr>
          <a:xfrm>
            <a:off x="755600" y="2900863"/>
            <a:ext cx="22656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343" name="Google Shape;4343;p50"/>
          <p:cNvSpPr txBox="1"/>
          <p:nvPr>
            <p:ph idx="1" type="subTitle"/>
          </p:nvPr>
        </p:nvSpPr>
        <p:spPr>
          <a:xfrm>
            <a:off x="755600" y="3296863"/>
            <a:ext cx="2265600" cy="75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44" name="Google Shape;4344;p50"/>
          <p:cNvSpPr txBox="1"/>
          <p:nvPr>
            <p:ph idx="3" type="title"/>
          </p:nvPr>
        </p:nvSpPr>
        <p:spPr>
          <a:xfrm>
            <a:off x="3443604" y="2900863"/>
            <a:ext cx="22656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345" name="Google Shape;4345;p50"/>
          <p:cNvSpPr txBox="1"/>
          <p:nvPr>
            <p:ph idx="4" type="subTitle"/>
          </p:nvPr>
        </p:nvSpPr>
        <p:spPr>
          <a:xfrm>
            <a:off x="3443604" y="3296863"/>
            <a:ext cx="2265600" cy="75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46" name="Google Shape;4346;p50"/>
          <p:cNvSpPr txBox="1"/>
          <p:nvPr>
            <p:ph idx="5" type="title"/>
          </p:nvPr>
        </p:nvSpPr>
        <p:spPr>
          <a:xfrm>
            <a:off x="6132644" y="2900863"/>
            <a:ext cx="22656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347" name="Google Shape;4347;p50"/>
          <p:cNvSpPr txBox="1"/>
          <p:nvPr>
            <p:ph idx="6" type="subTitle"/>
          </p:nvPr>
        </p:nvSpPr>
        <p:spPr>
          <a:xfrm>
            <a:off x="6132644" y="3296863"/>
            <a:ext cx="2265600" cy="75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4348" name="Google Shape;4348;p50"/>
          <p:cNvGrpSpPr/>
          <p:nvPr/>
        </p:nvGrpSpPr>
        <p:grpSpPr>
          <a:xfrm>
            <a:off x="-7" y="-76201"/>
            <a:ext cx="586800" cy="1284425"/>
            <a:chOff x="-7" y="-76201"/>
            <a:chExt cx="586800" cy="1284425"/>
          </a:xfrm>
        </p:grpSpPr>
        <p:sp>
          <p:nvSpPr>
            <p:cNvPr id="4349" name="Google Shape;4349;p50"/>
            <p:cNvSpPr/>
            <p:nvPr/>
          </p:nvSpPr>
          <p:spPr>
            <a:xfrm flipH="1">
              <a:off x="-7" y="-76201"/>
              <a:ext cx="586800" cy="1284425"/>
            </a:xfrm>
            <a:prstGeom prst="flowChartOffpageConnector">
              <a:avLst/>
            </a:prstGeom>
            <a:gradFill>
              <a:gsLst>
                <a:gs pos="0">
                  <a:schemeClr val="accent4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350" name="Google Shape;4350;p50"/>
            <p:cNvGrpSpPr/>
            <p:nvPr/>
          </p:nvGrpSpPr>
          <p:grpSpPr>
            <a:xfrm flipH="1" rot="5400000">
              <a:off x="-148228" y="320574"/>
              <a:ext cx="883262" cy="242091"/>
              <a:chOff x="2300350" y="2601250"/>
              <a:chExt cx="2275275" cy="623625"/>
            </a:xfrm>
          </p:grpSpPr>
          <p:sp>
            <p:nvSpPr>
              <p:cNvPr id="4351" name="Google Shape;4351;p50"/>
              <p:cNvSpPr/>
              <p:nvPr/>
            </p:nvSpPr>
            <p:spPr>
              <a:xfrm>
                <a:off x="2300350" y="2601250"/>
                <a:ext cx="392100" cy="623625"/>
              </a:xfrm>
              <a:custGeom>
                <a:rect b="b" l="l" r="r" t="t"/>
                <a:pathLst>
                  <a:path extrusionOk="0" h="24945" w="15684">
                    <a:moveTo>
                      <a:pt x="12720" y="0"/>
                    </a:moveTo>
                    <a:cubicBezTo>
                      <a:pt x="13337" y="0"/>
                      <a:pt x="14078" y="247"/>
                      <a:pt x="14572" y="741"/>
                    </a:cubicBezTo>
                    <a:cubicBezTo>
                      <a:pt x="15684" y="1852"/>
                      <a:pt x="15684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684" y="21240"/>
                      <a:pt x="15684" y="22845"/>
                      <a:pt x="14572" y="23957"/>
                    </a:cubicBezTo>
                    <a:cubicBezTo>
                      <a:pt x="13584" y="24944"/>
                      <a:pt x="11855" y="24944"/>
                      <a:pt x="10744" y="23957"/>
                    </a:cubicBezTo>
                    <a:lnTo>
                      <a:pt x="1112" y="14325"/>
                    </a:lnTo>
                    <a:cubicBezTo>
                      <a:pt x="1" y="13213"/>
                      <a:pt x="1" y="11484"/>
                      <a:pt x="1112" y="10496"/>
                    </a:cubicBezTo>
                    <a:lnTo>
                      <a:pt x="10744" y="741"/>
                    </a:lnTo>
                    <a:cubicBezTo>
                      <a:pt x="11361" y="247"/>
                      <a:pt x="11979" y="0"/>
                      <a:pt x="1272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52" name="Google Shape;4352;p50"/>
              <p:cNvSpPr/>
              <p:nvPr/>
            </p:nvSpPr>
            <p:spPr>
              <a:xfrm>
                <a:off x="2680075" y="2601250"/>
                <a:ext cx="389025" cy="623625"/>
              </a:xfrm>
              <a:custGeom>
                <a:rect b="b" l="l" r="r" t="t"/>
                <a:pathLst>
                  <a:path extrusionOk="0" h="24945" w="15561">
                    <a:moveTo>
                      <a:pt x="12596" y="0"/>
                    </a:moveTo>
                    <a:cubicBezTo>
                      <a:pt x="13337" y="0"/>
                      <a:pt x="13955" y="247"/>
                      <a:pt x="14449" y="741"/>
                    </a:cubicBezTo>
                    <a:cubicBezTo>
                      <a:pt x="15560" y="1852"/>
                      <a:pt x="15560" y="3581"/>
                      <a:pt x="14449" y="4569"/>
                    </a:cubicBezTo>
                    <a:lnTo>
                      <a:pt x="6669" y="12349"/>
                    </a:lnTo>
                    <a:lnTo>
                      <a:pt x="14449" y="20128"/>
                    </a:lnTo>
                    <a:cubicBezTo>
                      <a:pt x="15560" y="21240"/>
                      <a:pt x="15560" y="22845"/>
                      <a:pt x="14449" y="23957"/>
                    </a:cubicBezTo>
                    <a:cubicBezTo>
                      <a:pt x="13461" y="24944"/>
                      <a:pt x="11732" y="24944"/>
                      <a:pt x="10621" y="23957"/>
                    </a:cubicBezTo>
                    <a:lnTo>
                      <a:pt x="988" y="14325"/>
                    </a:lnTo>
                    <a:cubicBezTo>
                      <a:pt x="1" y="13213"/>
                      <a:pt x="1" y="11484"/>
                      <a:pt x="988" y="10496"/>
                    </a:cubicBezTo>
                    <a:lnTo>
                      <a:pt x="10621" y="741"/>
                    </a:lnTo>
                    <a:cubicBezTo>
                      <a:pt x="11238" y="247"/>
                      <a:pt x="11855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53" name="Google Shape;4353;p50"/>
              <p:cNvSpPr/>
              <p:nvPr/>
            </p:nvSpPr>
            <p:spPr>
              <a:xfrm>
                <a:off x="3056725" y="2601250"/>
                <a:ext cx="389000" cy="623625"/>
              </a:xfrm>
              <a:custGeom>
                <a:rect b="b" l="l" r="r" t="t"/>
                <a:pathLst>
                  <a:path extrusionOk="0" h="24945" w="15560">
                    <a:moveTo>
                      <a:pt x="12596" y="0"/>
                    </a:moveTo>
                    <a:cubicBezTo>
                      <a:pt x="13337" y="0"/>
                      <a:pt x="13954" y="247"/>
                      <a:pt x="14448" y="741"/>
                    </a:cubicBezTo>
                    <a:cubicBezTo>
                      <a:pt x="15559" y="1852"/>
                      <a:pt x="15559" y="3581"/>
                      <a:pt x="14448" y="4569"/>
                    </a:cubicBezTo>
                    <a:lnTo>
                      <a:pt x="6792" y="12349"/>
                    </a:lnTo>
                    <a:lnTo>
                      <a:pt x="14448" y="20128"/>
                    </a:lnTo>
                    <a:cubicBezTo>
                      <a:pt x="15559" y="21240"/>
                      <a:pt x="15559" y="22845"/>
                      <a:pt x="14448" y="23957"/>
                    </a:cubicBezTo>
                    <a:cubicBezTo>
                      <a:pt x="13460" y="24944"/>
                      <a:pt x="11731" y="24944"/>
                      <a:pt x="10743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3" y="741"/>
                    </a:lnTo>
                    <a:cubicBezTo>
                      <a:pt x="11237" y="247"/>
                      <a:pt x="11855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54" name="Google Shape;4354;p50"/>
              <p:cNvSpPr/>
              <p:nvPr/>
            </p:nvSpPr>
            <p:spPr>
              <a:xfrm>
                <a:off x="3433350" y="2601250"/>
                <a:ext cx="389000" cy="623625"/>
              </a:xfrm>
              <a:custGeom>
                <a:rect b="b" l="l" r="r" t="t"/>
                <a:pathLst>
                  <a:path extrusionOk="0" h="24945" w="15560">
                    <a:moveTo>
                      <a:pt x="12596" y="0"/>
                    </a:moveTo>
                    <a:cubicBezTo>
                      <a:pt x="13337" y="0"/>
                      <a:pt x="13955" y="247"/>
                      <a:pt x="14572" y="741"/>
                    </a:cubicBezTo>
                    <a:cubicBezTo>
                      <a:pt x="15560" y="1852"/>
                      <a:pt x="15560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60" y="21240"/>
                      <a:pt x="15560" y="22845"/>
                      <a:pt x="14572" y="23957"/>
                    </a:cubicBezTo>
                    <a:cubicBezTo>
                      <a:pt x="13461" y="24944"/>
                      <a:pt x="11732" y="24944"/>
                      <a:pt x="10744" y="23957"/>
                    </a:cubicBezTo>
                    <a:lnTo>
                      <a:pt x="988" y="14325"/>
                    </a:lnTo>
                    <a:cubicBezTo>
                      <a:pt x="1" y="13213"/>
                      <a:pt x="1" y="11484"/>
                      <a:pt x="988" y="10496"/>
                    </a:cubicBezTo>
                    <a:lnTo>
                      <a:pt x="10744" y="741"/>
                    </a:lnTo>
                    <a:cubicBezTo>
                      <a:pt x="11238" y="247"/>
                      <a:pt x="11979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55" name="Google Shape;4355;p50"/>
              <p:cNvSpPr/>
              <p:nvPr/>
            </p:nvSpPr>
            <p:spPr>
              <a:xfrm>
                <a:off x="3810000" y="2601250"/>
                <a:ext cx="389000" cy="623625"/>
              </a:xfrm>
              <a:custGeom>
                <a:rect b="b" l="l" r="r" t="t"/>
                <a:pathLst>
                  <a:path extrusionOk="0" h="24945" w="15560">
                    <a:moveTo>
                      <a:pt x="12596" y="0"/>
                    </a:moveTo>
                    <a:cubicBezTo>
                      <a:pt x="13337" y="0"/>
                      <a:pt x="13954" y="247"/>
                      <a:pt x="14572" y="741"/>
                    </a:cubicBezTo>
                    <a:cubicBezTo>
                      <a:pt x="15559" y="1852"/>
                      <a:pt x="15559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59" y="21240"/>
                      <a:pt x="15559" y="22845"/>
                      <a:pt x="14572" y="23957"/>
                    </a:cubicBezTo>
                    <a:cubicBezTo>
                      <a:pt x="13460" y="24944"/>
                      <a:pt x="11731" y="24944"/>
                      <a:pt x="10743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3" y="741"/>
                    </a:lnTo>
                    <a:cubicBezTo>
                      <a:pt x="11237" y="247"/>
                      <a:pt x="11978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56" name="Google Shape;4356;p50"/>
              <p:cNvSpPr/>
              <p:nvPr/>
            </p:nvSpPr>
            <p:spPr>
              <a:xfrm>
                <a:off x="4186625" y="2601250"/>
                <a:ext cx="389000" cy="623625"/>
              </a:xfrm>
              <a:custGeom>
                <a:rect b="b" l="l" r="r" t="t"/>
                <a:pathLst>
                  <a:path extrusionOk="0" h="24945" w="15560">
                    <a:moveTo>
                      <a:pt x="12596" y="0"/>
                    </a:moveTo>
                    <a:cubicBezTo>
                      <a:pt x="13337" y="0"/>
                      <a:pt x="13955" y="247"/>
                      <a:pt x="14572" y="741"/>
                    </a:cubicBezTo>
                    <a:cubicBezTo>
                      <a:pt x="15560" y="1852"/>
                      <a:pt x="15560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60" y="21240"/>
                      <a:pt x="15560" y="22845"/>
                      <a:pt x="14572" y="23957"/>
                    </a:cubicBezTo>
                    <a:cubicBezTo>
                      <a:pt x="13461" y="24944"/>
                      <a:pt x="11732" y="24944"/>
                      <a:pt x="10744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4" y="741"/>
                    </a:lnTo>
                    <a:cubicBezTo>
                      <a:pt x="11238" y="247"/>
                      <a:pt x="11979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4357" name="Google Shape;4357;p50"/>
          <p:cNvGrpSpPr/>
          <p:nvPr/>
        </p:nvGrpSpPr>
        <p:grpSpPr>
          <a:xfrm rot="5400000">
            <a:off x="54450" y="1665375"/>
            <a:ext cx="98902" cy="553090"/>
            <a:chOff x="4898850" y="4820550"/>
            <a:chExt cx="98902" cy="553090"/>
          </a:xfrm>
        </p:grpSpPr>
        <p:sp>
          <p:nvSpPr>
            <p:cNvPr id="4358" name="Google Shape;4358;p50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9" name="Google Shape;4359;p50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0" name="Google Shape;4360;p50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1" name="Google Shape;4361;p50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2" name="Google Shape;4362;p50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63" name="Google Shape;4363;p50"/>
          <p:cNvSpPr/>
          <p:nvPr/>
        </p:nvSpPr>
        <p:spPr>
          <a:xfrm rot="-5400000">
            <a:off x="348814" y="4018626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64" name="Google Shape;4364;p50"/>
          <p:cNvGrpSpPr/>
          <p:nvPr/>
        </p:nvGrpSpPr>
        <p:grpSpPr>
          <a:xfrm flipH="1" rot="-5400000">
            <a:off x="7907216" y="4455774"/>
            <a:ext cx="1823016" cy="296643"/>
            <a:chOff x="7857346" y="3902355"/>
            <a:chExt cx="1823016" cy="296643"/>
          </a:xfrm>
        </p:grpSpPr>
        <p:sp>
          <p:nvSpPr>
            <p:cNvPr id="4365" name="Google Shape;4365;p50"/>
            <p:cNvSpPr/>
            <p:nvPr/>
          </p:nvSpPr>
          <p:spPr>
            <a:xfrm>
              <a:off x="7956216" y="4048371"/>
              <a:ext cx="1724145" cy="150627"/>
            </a:xfrm>
            <a:custGeom>
              <a:rect b="b" l="l" r="r" t="t"/>
              <a:pathLst>
                <a:path extrusionOk="0" fill="none" h="4834" w="55332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6" name="Google Shape;4366;p50"/>
            <p:cNvSpPr/>
            <p:nvPr/>
          </p:nvSpPr>
          <p:spPr>
            <a:xfrm>
              <a:off x="8453686" y="390235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0" y="1488"/>
                  </a:moveTo>
                  <a:cubicBezTo>
                    <a:pt x="0" y="670"/>
                    <a:pt x="670" y="1"/>
                    <a:pt x="1488" y="1"/>
                  </a:cubicBezTo>
                  <a:cubicBezTo>
                    <a:pt x="2306" y="1"/>
                    <a:pt x="2950" y="670"/>
                    <a:pt x="2950" y="1488"/>
                  </a:cubicBezTo>
                  <a:cubicBezTo>
                    <a:pt x="2950" y="2281"/>
                    <a:pt x="2306" y="2951"/>
                    <a:pt x="1488" y="2951"/>
                  </a:cubicBezTo>
                  <a:cubicBezTo>
                    <a:pt x="670" y="2951"/>
                    <a:pt x="0" y="2281"/>
                    <a:pt x="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7" name="Google Shape;4367;p50"/>
            <p:cNvSpPr/>
            <p:nvPr/>
          </p:nvSpPr>
          <p:spPr>
            <a:xfrm>
              <a:off x="8478396" y="3927096"/>
              <a:ext cx="43281" cy="42502"/>
            </a:xfrm>
            <a:custGeom>
              <a:rect b="b" l="l" r="r" t="t"/>
              <a:pathLst>
                <a:path extrusionOk="0" h="1364" w="1389">
                  <a:moveTo>
                    <a:pt x="695" y="0"/>
                  </a:moveTo>
                  <a:cubicBezTo>
                    <a:pt x="298" y="0"/>
                    <a:pt x="1" y="298"/>
                    <a:pt x="1" y="694"/>
                  </a:cubicBezTo>
                  <a:cubicBezTo>
                    <a:pt x="1" y="1066"/>
                    <a:pt x="298" y="1363"/>
                    <a:pt x="695" y="1363"/>
                  </a:cubicBezTo>
                  <a:cubicBezTo>
                    <a:pt x="1067" y="1363"/>
                    <a:pt x="1389" y="1066"/>
                    <a:pt x="1389" y="694"/>
                  </a:cubicBezTo>
                  <a:cubicBezTo>
                    <a:pt x="1389" y="298"/>
                    <a:pt x="1067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8" name="Google Shape;4368;p50"/>
            <p:cNvSpPr/>
            <p:nvPr/>
          </p:nvSpPr>
          <p:spPr>
            <a:xfrm>
              <a:off x="7857346" y="400200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9" name="Google Shape;4369;p50"/>
            <p:cNvSpPr/>
            <p:nvPr/>
          </p:nvSpPr>
          <p:spPr>
            <a:xfrm>
              <a:off x="7882087" y="4026715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0" name="Google Shape;4370;p50"/>
            <p:cNvSpPr/>
            <p:nvPr/>
          </p:nvSpPr>
          <p:spPr>
            <a:xfrm>
              <a:off x="8545608" y="3948721"/>
              <a:ext cx="1134754" cy="175368"/>
            </a:xfrm>
            <a:custGeom>
              <a:rect b="b" l="l" r="r" t="t"/>
              <a:pathLst>
                <a:path extrusionOk="0" fill="none" h="5628" w="36417">
                  <a:moveTo>
                    <a:pt x="0" y="0"/>
                  </a:moveTo>
                  <a:lnTo>
                    <a:pt x="6049" y="0"/>
                  </a:lnTo>
                  <a:lnTo>
                    <a:pt x="8379" y="2330"/>
                  </a:lnTo>
                  <a:lnTo>
                    <a:pt x="11676" y="5627"/>
                  </a:lnTo>
                  <a:lnTo>
                    <a:pt x="36416" y="5627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71" name="Google Shape;4371;p50"/>
          <p:cNvGrpSpPr/>
          <p:nvPr/>
        </p:nvGrpSpPr>
        <p:grpSpPr>
          <a:xfrm flipH="1">
            <a:off x="7120557" y="-107958"/>
            <a:ext cx="1520982" cy="302065"/>
            <a:chOff x="5642557" y="-150670"/>
            <a:chExt cx="1520982" cy="302065"/>
          </a:xfrm>
        </p:grpSpPr>
        <p:sp>
          <p:nvSpPr>
            <p:cNvPr id="4372" name="Google Shape;4372;p50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3" name="Google Shape;4373;p50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4" name="Google Shape;4374;p50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5" name="Google Shape;4375;p50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6" name="Google Shape;4376;p50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77" name="Google Shape;4377;p50"/>
          <p:cNvGrpSpPr/>
          <p:nvPr/>
        </p:nvGrpSpPr>
        <p:grpSpPr>
          <a:xfrm>
            <a:off x="8455187" y="1287478"/>
            <a:ext cx="883262" cy="242091"/>
            <a:chOff x="2300350" y="2601250"/>
            <a:chExt cx="2275275" cy="623625"/>
          </a:xfrm>
        </p:grpSpPr>
        <p:sp>
          <p:nvSpPr>
            <p:cNvPr id="4378" name="Google Shape;4378;p50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9" name="Google Shape;4379;p50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0" name="Google Shape;4380;p50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1" name="Google Shape;4381;p50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2" name="Google Shape;4382;p50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3" name="Google Shape;4383;p50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6">
    <p:spTree>
      <p:nvGrpSpPr>
        <p:cNvPr id="4384" name="Shape 4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85" name="Google Shape;4385;p51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4386" name="Google Shape;4386;p51"/>
            <p:cNvSpPr/>
            <p:nvPr/>
          </p:nvSpPr>
          <p:spPr>
            <a:xfrm>
              <a:off x="597550" y="4893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7" name="Google Shape;4387;p51"/>
            <p:cNvSpPr/>
            <p:nvPr/>
          </p:nvSpPr>
          <p:spPr>
            <a:xfrm>
              <a:off x="597550" y="4780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8" name="Google Shape;4388;p51"/>
            <p:cNvSpPr/>
            <p:nvPr/>
          </p:nvSpPr>
          <p:spPr>
            <a:xfrm>
              <a:off x="597550" y="46671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9" name="Google Shape;4389;p51"/>
            <p:cNvSpPr/>
            <p:nvPr/>
          </p:nvSpPr>
          <p:spPr>
            <a:xfrm>
              <a:off x="597550" y="4553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0" name="Google Shape;4390;p51"/>
            <p:cNvSpPr/>
            <p:nvPr/>
          </p:nvSpPr>
          <p:spPr>
            <a:xfrm>
              <a:off x="597550" y="4441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1" name="Google Shape;4391;p51"/>
            <p:cNvSpPr/>
            <p:nvPr/>
          </p:nvSpPr>
          <p:spPr>
            <a:xfrm>
              <a:off x="597550" y="4328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2" name="Google Shape;4392;p51"/>
            <p:cNvSpPr/>
            <p:nvPr/>
          </p:nvSpPr>
          <p:spPr>
            <a:xfrm>
              <a:off x="597550" y="42150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3" name="Google Shape;4393;p51"/>
            <p:cNvSpPr/>
            <p:nvPr/>
          </p:nvSpPr>
          <p:spPr>
            <a:xfrm>
              <a:off x="597550" y="4101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4" name="Google Shape;4394;p51"/>
            <p:cNvSpPr/>
            <p:nvPr/>
          </p:nvSpPr>
          <p:spPr>
            <a:xfrm>
              <a:off x="597550" y="3988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5" name="Google Shape;4395;p51"/>
            <p:cNvSpPr/>
            <p:nvPr/>
          </p:nvSpPr>
          <p:spPr>
            <a:xfrm>
              <a:off x="597550" y="3875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6" name="Google Shape;4396;p51"/>
            <p:cNvSpPr/>
            <p:nvPr/>
          </p:nvSpPr>
          <p:spPr>
            <a:xfrm>
              <a:off x="597550" y="3762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7" name="Google Shape;4397;p51"/>
            <p:cNvSpPr/>
            <p:nvPr/>
          </p:nvSpPr>
          <p:spPr>
            <a:xfrm>
              <a:off x="597550" y="36496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8" name="Google Shape;4398;p51"/>
            <p:cNvSpPr/>
            <p:nvPr/>
          </p:nvSpPr>
          <p:spPr>
            <a:xfrm>
              <a:off x="597550" y="35364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9" name="Google Shape;4399;p51"/>
            <p:cNvSpPr/>
            <p:nvPr/>
          </p:nvSpPr>
          <p:spPr>
            <a:xfrm>
              <a:off x="597550" y="34232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0" name="Google Shape;4400;p51"/>
            <p:cNvSpPr/>
            <p:nvPr/>
          </p:nvSpPr>
          <p:spPr>
            <a:xfrm>
              <a:off x="597550" y="33100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1" name="Google Shape;4401;p51"/>
            <p:cNvSpPr/>
            <p:nvPr/>
          </p:nvSpPr>
          <p:spPr>
            <a:xfrm>
              <a:off x="597550" y="31967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2" name="Google Shape;4402;p51"/>
            <p:cNvSpPr/>
            <p:nvPr/>
          </p:nvSpPr>
          <p:spPr>
            <a:xfrm>
              <a:off x="597550" y="30835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3" name="Google Shape;4403;p51"/>
            <p:cNvSpPr/>
            <p:nvPr/>
          </p:nvSpPr>
          <p:spPr>
            <a:xfrm>
              <a:off x="597550" y="29703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4" name="Google Shape;4404;p51"/>
            <p:cNvSpPr/>
            <p:nvPr/>
          </p:nvSpPr>
          <p:spPr>
            <a:xfrm>
              <a:off x="597550" y="28578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5" name="Google Shape;4405;p51"/>
            <p:cNvSpPr/>
            <p:nvPr/>
          </p:nvSpPr>
          <p:spPr>
            <a:xfrm>
              <a:off x="597550" y="27446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6" name="Google Shape;4406;p51"/>
            <p:cNvSpPr/>
            <p:nvPr/>
          </p:nvSpPr>
          <p:spPr>
            <a:xfrm>
              <a:off x="597550" y="263140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7" name="Google Shape;4407;p51"/>
            <p:cNvSpPr/>
            <p:nvPr/>
          </p:nvSpPr>
          <p:spPr>
            <a:xfrm>
              <a:off x="597550" y="251817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8" name="Google Shape;4408;p51"/>
            <p:cNvSpPr/>
            <p:nvPr/>
          </p:nvSpPr>
          <p:spPr>
            <a:xfrm>
              <a:off x="597550" y="24049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9" name="Google Shape;4409;p51"/>
            <p:cNvSpPr/>
            <p:nvPr/>
          </p:nvSpPr>
          <p:spPr>
            <a:xfrm>
              <a:off x="597550" y="22917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0" name="Google Shape;4410;p51"/>
            <p:cNvSpPr/>
            <p:nvPr/>
          </p:nvSpPr>
          <p:spPr>
            <a:xfrm>
              <a:off x="597550" y="21792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1" name="Google Shape;4411;p51"/>
            <p:cNvSpPr/>
            <p:nvPr/>
          </p:nvSpPr>
          <p:spPr>
            <a:xfrm>
              <a:off x="597550" y="20660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2" name="Google Shape;4412;p51"/>
            <p:cNvSpPr/>
            <p:nvPr/>
          </p:nvSpPr>
          <p:spPr>
            <a:xfrm>
              <a:off x="597550" y="19528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3" name="Google Shape;4413;p51"/>
            <p:cNvSpPr/>
            <p:nvPr/>
          </p:nvSpPr>
          <p:spPr>
            <a:xfrm>
              <a:off x="597550" y="1839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4" name="Google Shape;4414;p51"/>
            <p:cNvSpPr/>
            <p:nvPr/>
          </p:nvSpPr>
          <p:spPr>
            <a:xfrm>
              <a:off x="597550" y="1726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5" name="Google Shape;4415;p51"/>
            <p:cNvSpPr/>
            <p:nvPr/>
          </p:nvSpPr>
          <p:spPr>
            <a:xfrm>
              <a:off x="597550" y="16131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6" name="Google Shape;4416;p51"/>
            <p:cNvSpPr/>
            <p:nvPr/>
          </p:nvSpPr>
          <p:spPr>
            <a:xfrm>
              <a:off x="597550" y="1499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7" name="Google Shape;4417;p51"/>
            <p:cNvSpPr/>
            <p:nvPr/>
          </p:nvSpPr>
          <p:spPr>
            <a:xfrm>
              <a:off x="597550" y="1387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8" name="Google Shape;4418;p51"/>
            <p:cNvSpPr/>
            <p:nvPr/>
          </p:nvSpPr>
          <p:spPr>
            <a:xfrm>
              <a:off x="597550" y="1274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9" name="Google Shape;4419;p51"/>
            <p:cNvSpPr/>
            <p:nvPr/>
          </p:nvSpPr>
          <p:spPr>
            <a:xfrm>
              <a:off x="597550" y="11610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0" name="Google Shape;4420;p51"/>
            <p:cNvSpPr/>
            <p:nvPr/>
          </p:nvSpPr>
          <p:spPr>
            <a:xfrm>
              <a:off x="597550" y="1047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1" name="Google Shape;4421;p51"/>
            <p:cNvSpPr/>
            <p:nvPr/>
          </p:nvSpPr>
          <p:spPr>
            <a:xfrm>
              <a:off x="597550" y="934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2" name="Google Shape;4422;p51"/>
            <p:cNvSpPr/>
            <p:nvPr/>
          </p:nvSpPr>
          <p:spPr>
            <a:xfrm>
              <a:off x="597550" y="821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3" name="Google Shape;4423;p51"/>
            <p:cNvSpPr/>
            <p:nvPr/>
          </p:nvSpPr>
          <p:spPr>
            <a:xfrm>
              <a:off x="597550" y="708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24" name="Google Shape;4424;p51"/>
          <p:cNvSpPr txBox="1"/>
          <p:nvPr>
            <p:ph type="title"/>
          </p:nvPr>
        </p:nvSpPr>
        <p:spPr>
          <a:xfrm>
            <a:off x="2246574" y="1636039"/>
            <a:ext cx="20193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425" name="Google Shape;4425;p51"/>
          <p:cNvSpPr txBox="1"/>
          <p:nvPr>
            <p:ph idx="1" type="subTitle"/>
          </p:nvPr>
        </p:nvSpPr>
        <p:spPr>
          <a:xfrm>
            <a:off x="2123424" y="2032039"/>
            <a:ext cx="2265600" cy="53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26" name="Google Shape;4426;p51"/>
          <p:cNvSpPr txBox="1"/>
          <p:nvPr>
            <p:ph idx="2" type="title"/>
          </p:nvPr>
        </p:nvSpPr>
        <p:spPr>
          <a:xfrm>
            <a:off x="6172578" y="1636039"/>
            <a:ext cx="20193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427" name="Google Shape;4427;p51"/>
          <p:cNvSpPr txBox="1"/>
          <p:nvPr>
            <p:ph idx="3" type="subTitle"/>
          </p:nvPr>
        </p:nvSpPr>
        <p:spPr>
          <a:xfrm>
            <a:off x="6049428" y="2032039"/>
            <a:ext cx="2265600" cy="53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28" name="Google Shape;4428;p51"/>
          <p:cNvSpPr txBox="1"/>
          <p:nvPr>
            <p:ph idx="4" type="title"/>
          </p:nvPr>
        </p:nvSpPr>
        <p:spPr>
          <a:xfrm>
            <a:off x="2204274" y="3315400"/>
            <a:ext cx="21039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429" name="Google Shape;4429;p51"/>
          <p:cNvSpPr txBox="1"/>
          <p:nvPr>
            <p:ph idx="5" type="subTitle"/>
          </p:nvPr>
        </p:nvSpPr>
        <p:spPr>
          <a:xfrm>
            <a:off x="2123424" y="3711400"/>
            <a:ext cx="2265600" cy="53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30" name="Google Shape;4430;p51"/>
          <p:cNvSpPr txBox="1"/>
          <p:nvPr>
            <p:ph idx="6" type="title"/>
          </p:nvPr>
        </p:nvSpPr>
        <p:spPr>
          <a:xfrm>
            <a:off x="6172578" y="3315400"/>
            <a:ext cx="20193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431" name="Google Shape;4431;p51"/>
          <p:cNvSpPr txBox="1"/>
          <p:nvPr>
            <p:ph idx="7" type="subTitle"/>
          </p:nvPr>
        </p:nvSpPr>
        <p:spPr>
          <a:xfrm>
            <a:off x="6049428" y="3711400"/>
            <a:ext cx="2265600" cy="53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32" name="Google Shape;4432;p51"/>
          <p:cNvSpPr/>
          <p:nvPr/>
        </p:nvSpPr>
        <p:spPr>
          <a:xfrm>
            <a:off x="7" y="-99206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433" name="Google Shape;4433;p51"/>
          <p:cNvGrpSpPr/>
          <p:nvPr/>
        </p:nvGrpSpPr>
        <p:grpSpPr>
          <a:xfrm>
            <a:off x="-500742" y="161244"/>
            <a:ext cx="1520982" cy="302065"/>
            <a:chOff x="5642557" y="-150670"/>
            <a:chExt cx="1520982" cy="302065"/>
          </a:xfrm>
        </p:grpSpPr>
        <p:sp>
          <p:nvSpPr>
            <p:cNvPr id="4434" name="Google Shape;4434;p51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5" name="Google Shape;4435;p51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6" name="Google Shape;4436;p51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7" name="Google Shape;4437;p51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8" name="Google Shape;4438;p51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439" name="Google Shape;4439;p51"/>
          <p:cNvGrpSpPr/>
          <p:nvPr/>
        </p:nvGrpSpPr>
        <p:grpSpPr>
          <a:xfrm rot="5400000">
            <a:off x="85100" y="2002025"/>
            <a:ext cx="98902" cy="553090"/>
            <a:chOff x="4898850" y="4820550"/>
            <a:chExt cx="98902" cy="553090"/>
          </a:xfrm>
        </p:grpSpPr>
        <p:sp>
          <p:nvSpPr>
            <p:cNvPr id="4440" name="Google Shape;4440;p51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1" name="Google Shape;4441;p51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2" name="Google Shape;4442;p51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3" name="Google Shape;4443;p51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4" name="Google Shape;4444;p51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445" name="Google Shape;4445;p51"/>
          <p:cNvGrpSpPr/>
          <p:nvPr/>
        </p:nvGrpSpPr>
        <p:grpSpPr>
          <a:xfrm flipH="1">
            <a:off x="5072421" y="4999731"/>
            <a:ext cx="1823016" cy="196994"/>
            <a:chOff x="7857346" y="4002005"/>
            <a:chExt cx="1823016" cy="196994"/>
          </a:xfrm>
        </p:grpSpPr>
        <p:sp>
          <p:nvSpPr>
            <p:cNvPr id="4446" name="Google Shape;4446;p51"/>
            <p:cNvSpPr/>
            <p:nvPr/>
          </p:nvSpPr>
          <p:spPr>
            <a:xfrm>
              <a:off x="7956216" y="4048371"/>
              <a:ext cx="1724145" cy="150627"/>
            </a:xfrm>
            <a:custGeom>
              <a:rect b="b" l="l" r="r" t="t"/>
              <a:pathLst>
                <a:path extrusionOk="0" fill="none" h="4834" w="55332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7" name="Google Shape;4447;p51"/>
            <p:cNvSpPr/>
            <p:nvPr/>
          </p:nvSpPr>
          <p:spPr>
            <a:xfrm>
              <a:off x="7857346" y="400200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8" name="Google Shape;4448;p51"/>
            <p:cNvSpPr/>
            <p:nvPr/>
          </p:nvSpPr>
          <p:spPr>
            <a:xfrm>
              <a:off x="7882087" y="4026715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49" name="Google Shape;4449;p51"/>
          <p:cNvSpPr/>
          <p:nvPr/>
        </p:nvSpPr>
        <p:spPr>
          <a:xfrm rot="-5400000">
            <a:off x="348812" y="4195726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450" name="Google Shape;4450;p51"/>
          <p:cNvGrpSpPr/>
          <p:nvPr/>
        </p:nvGrpSpPr>
        <p:grpSpPr>
          <a:xfrm rot="5400000">
            <a:off x="9019112" y="1314150"/>
            <a:ext cx="98902" cy="553090"/>
            <a:chOff x="4898850" y="4820550"/>
            <a:chExt cx="98902" cy="553090"/>
          </a:xfrm>
        </p:grpSpPr>
        <p:sp>
          <p:nvSpPr>
            <p:cNvPr id="4451" name="Google Shape;4451;p51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2" name="Google Shape;4452;p51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3" name="Google Shape;4453;p51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4" name="Google Shape;4454;p51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5" name="Google Shape;4455;p51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56" name="Google Shape;4456;p51"/>
          <p:cNvSpPr/>
          <p:nvPr/>
        </p:nvSpPr>
        <p:spPr>
          <a:xfrm rot="5400000">
            <a:off x="8206162" y="-3488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457" name="Google Shape;4457;p51"/>
          <p:cNvGrpSpPr/>
          <p:nvPr/>
        </p:nvGrpSpPr>
        <p:grpSpPr>
          <a:xfrm>
            <a:off x="5072076" y="284994"/>
            <a:ext cx="1252897" cy="51000"/>
            <a:chOff x="2915381" y="4104819"/>
            <a:chExt cx="1252897" cy="51000"/>
          </a:xfrm>
        </p:grpSpPr>
        <p:sp>
          <p:nvSpPr>
            <p:cNvPr id="4458" name="Google Shape;4458;p51"/>
            <p:cNvSpPr/>
            <p:nvPr/>
          </p:nvSpPr>
          <p:spPr>
            <a:xfrm>
              <a:off x="2915381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9" name="Google Shape;4459;p51"/>
            <p:cNvSpPr/>
            <p:nvPr/>
          </p:nvSpPr>
          <p:spPr>
            <a:xfrm>
              <a:off x="3007850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0" name="Google Shape;4460;p51"/>
            <p:cNvSpPr/>
            <p:nvPr/>
          </p:nvSpPr>
          <p:spPr>
            <a:xfrm>
              <a:off x="3100319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1" name="Google Shape;4461;p51"/>
            <p:cNvSpPr/>
            <p:nvPr/>
          </p:nvSpPr>
          <p:spPr>
            <a:xfrm>
              <a:off x="3192788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2" name="Google Shape;4462;p51"/>
            <p:cNvSpPr/>
            <p:nvPr/>
          </p:nvSpPr>
          <p:spPr>
            <a:xfrm>
              <a:off x="328525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3" name="Google Shape;4463;p51"/>
            <p:cNvSpPr/>
            <p:nvPr/>
          </p:nvSpPr>
          <p:spPr>
            <a:xfrm>
              <a:off x="3377726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4" name="Google Shape;4464;p51"/>
            <p:cNvSpPr/>
            <p:nvPr/>
          </p:nvSpPr>
          <p:spPr>
            <a:xfrm>
              <a:off x="3470195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5" name="Google Shape;4465;p51"/>
            <p:cNvSpPr/>
            <p:nvPr/>
          </p:nvSpPr>
          <p:spPr>
            <a:xfrm>
              <a:off x="3562664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6" name="Google Shape;4466;p51"/>
            <p:cNvSpPr/>
            <p:nvPr/>
          </p:nvSpPr>
          <p:spPr>
            <a:xfrm>
              <a:off x="3655133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7" name="Google Shape;4467;p51"/>
            <p:cNvSpPr/>
            <p:nvPr/>
          </p:nvSpPr>
          <p:spPr>
            <a:xfrm>
              <a:off x="3747602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8" name="Google Shape;4468;p51"/>
            <p:cNvSpPr/>
            <p:nvPr/>
          </p:nvSpPr>
          <p:spPr>
            <a:xfrm>
              <a:off x="38400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9" name="Google Shape;4469;p51"/>
            <p:cNvSpPr/>
            <p:nvPr/>
          </p:nvSpPr>
          <p:spPr>
            <a:xfrm>
              <a:off x="39324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0" name="Google Shape;4470;p51"/>
            <p:cNvSpPr/>
            <p:nvPr/>
          </p:nvSpPr>
          <p:spPr>
            <a:xfrm>
              <a:off x="40248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1" name="Google Shape;4471;p51"/>
            <p:cNvSpPr/>
            <p:nvPr/>
          </p:nvSpPr>
          <p:spPr>
            <a:xfrm>
              <a:off x="41172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472" name="Google Shape;4472;p51"/>
          <p:cNvGrpSpPr/>
          <p:nvPr/>
        </p:nvGrpSpPr>
        <p:grpSpPr>
          <a:xfrm>
            <a:off x="8557211" y="3859075"/>
            <a:ext cx="586800" cy="1523237"/>
            <a:chOff x="8557211" y="3859075"/>
            <a:chExt cx="586800" cy="1523237"/>
          </a:xfrm>
        </p:grpSpPr>
        <p:sp>
          <p:nvSpPr>
            <p:cNvPr id="4473" name="Google Shape;4473;p51"/>
            <p:cNvSpPr/>
            <p:nvPr/>
          </p:nvSpPr>
          <p:spPr>
            <a:xfrm rot="10800000">
              <a:off x="8557211" y="3859075"/>
              <a:ext cx="586800" cy="1284425"/>
            </a:xfrm>
            <a:prstGeom prst="flowChartOffpageConnector">
              <a:avLst/>
            </a:prstGeom>
            <a:gradFill>
              <a:gsLst>
                <a:gs pos="0">
                  <a:schemeClr val="accent4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474" name="Google Shape;4474;p51"/>
            <p:cNvGrpSpPr/>
            <p:nvPr/>
          </p:nvGrpSpPr>
          <p:grpSpPr>
            <a:xfrm rot="5400000">
              <a:off x="8297605" y="4762340"/>
              <a:ext cx="1105976" cy="133969"/>
              <a:chOff x="8183182" y="663852"/>
              <a:chExt cx="1475028" cy="178673"/>
            </a:xfrm>
          </p:grpSpPr>
          <p:grpSp>
            <p:nvGrpSpPr>
              <p:cNvPr id="4475" name="Google Shape;4475;p51"/>
              <p:cNvGrpSpPr/>
              <p:nvPr/>
            </p:nvGrpSpPr>
            <p:grpSpPr>
              <a:xfrm>
                <a:off x="8183182" y="774425"/>
                <a:ext cx="1178025" cy="68100"/>
                <a:chOff x="2024450" y="204150"/>
                <a:chExt cx="1178025" cy="68100"/>
              </a:xfrm>
            </p:grpSpPr>
            <p:sp>
              <p:nvSpPr>
                <p:cNvPr id="4476" name="Google Shape;4476;p51"/>
                <p:cNvSpPr/>
                <p:nvPr/>
              </p:nvSpPr>
              <p:spPr>
                <a:xfrm>
                  <a:off x="20244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77" name="Google Shape;4477;p51"/>
                <p:cNvSpPr/>
                <p:nvPr/>
              </p:nvSpPr>
              <p:spPr>
                <a:xfrm>
                  <a:off x="21477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78" name="Google Shape;4478;p51"/>
                <p:cNvSpPr/>
                <p:nvPr/>
              </p:nvSpPr>
              <p:spPr>
                <a:xfrm>
                  <a:off x="227110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79" name="Google Shape;4479;p51"/>
                <p:cNvSpPr/>
                <p:nvPr/>
              </p:nvSpPr>
              <p:spPr>
                <a:xfrm>
                  <a:off x="239442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80" name="Google Shape;4480;p51"/>
                <p:cNvSpPr/>
                <p:nvPr/>
              </p:nvSpPr>
              <p:spPr>
                <a:xfrm>
                  <a:off x="25177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81" name="Google Shape;4481;p51"/>
                <p:cNvSpPr/>
                <p:nvPr/>
              </p:nvSpPr>
              <p:spPr>
                <a:xfrm>
                  <a:off x="26410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82" name="Google Shape;4482;p51"/>
                <p:cNvSpPr/>
                <p:nvPr/>
              </p:nvSpPr>
              <p:spPr>
                <a:xfrm>
                  <a:off x="276440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83" name="Google Shape;4483;p51"/>
                <p:cNvSpPr/>
                <p:nvPr/>
              </p:nvSpPr>
              <p:spPr>
                <a:xfrm>
                  <a:off x="288772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84" name="Google Shape;4484;p51"/>
                <p:cNvSpPr/>
                <p:nvPr/>
              </p:nvSpPr>
              <p:spPr>
                <a:xfrm>
                  <a:off x="30110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85" name="Google Shape;4485;p51"/>
                <p:cNvSpPr/>
                <p:nvPr/>
              </p:nvSpPr>
              <p:spPr>
                <a:xfrm>
                  <a:off x="31343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4486" name="Google Shape;4486;p51"/>
              <p:cNvGrpSpPr/>
              <p:nvPr/>
            </p:nvGrpSpPr>
            <p:grpSpPr>
              <a:xfrm>
                <a:off x="8480185" y="663852"/>
                <a:ext cx="1178025" cy="68100"/>
                <a:chOff x="2024450" y="204150"/>
                <a:chExt cx="1178025" cy="68100"/>
              </a:xfrm>
            </p:grpSpPr>
            <p:sp>
              <p:nvSpPr>
                <p:cNvPr id="4487" name="Google Shape;4487;p51"/>
                <p:cNvSpPr/>
                <p:nvPr/>
              </p:nvSpPr>
              <p:spPr>
                <a:xfrm>
                  <a:off x="20244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88" name="Google Shape;4488;p51"/>
                <p:cNvSpPr/>
                <p:nvPr/>
              </p:nvSpPr>
              <p:spPr>
                <a:xfrm>
                  <a:off x="21477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89" name="Google Shape;4489;p51"/>
                <p:cNvSpPr/>
                <p:nvPr/>
              </p:nvSpPr>
              <p:spPr>
                <a:xfrm>
                  <a:off x="227110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90" name="Google Shape;4490;p51"/>
                <p:cNvSpPr/>
                <p:nvPr/>
              </p:nvSpPr>
              <p:spPr>
                <a:xfrm>
                  <a:off x="239442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91" name="Google Shape;4491;p51"/>
                <p:cNvSpPr/>
                <p:nvPr/>
              </p:nvSpPr>
              <p:spPr>
                <a:xfrm>
                  <a:off x="25177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92" name="Google Shape;4492;p51"/>
                <p:cNvSpPr/>
                <p:nvPr/>
              </p:nvSpPr>
              <p:spPr>
                <a:xfrm>
                  <a:off x="26410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93" name="Google Shape;4493;p51"/>
                <p:cNvSpPr/>
                <p:nvPr/>
              </p:nvSpPr>
              <p:spPr>
                <a:xfrm>
                  <a:off x="276440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94" name="Google Shape;4494;p51"/>
                <p:cNvSpPr/>
                <p:nvPr/>
              </p:nvSpPr>
              <p:spPr>
                <a:xfrm>
                  <a:off x="288772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95" name="Google Shape;4495;p51"/>
                <p:cNvSpPr/>
                <p:nvPr/>
              </p:nvSpPr>
              <p:spPr>
                <a:xfrm>
                  <a:off x="30110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96" name="Google Shape;4496;p51"/>
                <p:cNvSpPr/>
                <p:nvPr/>
              </p:nvSpPr>
              <p:spPr>
                <a:xfrm>
                  <a:off x="31343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sp>
        <p:nvSpPr>
          <p:cNvPr id="4497" name="Google Shape;4497;p51"/>
          <p:cNvSpPr txBox="1"/>
          <p:nvPr>
            <p:ph idx="8"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9" name="Google Shape;409;p6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410" name="Google Shape;410;p6"/>
            <p:cNvSpPr/>
            <p:nvPr/>
          </p:nvSpPr>
          <p:spPr>
            <a:xfrm>
              <a:off x="597550" y="4893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6"/>
            <p:cNvSpPr/>
            <p:nvPr/>
          </p:nvSpPr>
          <p:spPr>
            <a:xfrm>
              <a:off x="597550" y="4780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6"/>
            <p:cNvSpPr/>
            <p:nvPr/>
          </p:nvSpPr>
          <p:spPr>
            <a:xfrm>
              <a:off x="597550" y="46671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6"/>
            <p:cNvSpPr/>
            <p:nvPr/>
          </p:nvSpPr>
          <p:spPr>
            <a:xfrm>
              <a:off x="597550" y="4553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6"/>
            <p:cNvSpPr/>
            <p:nvPr/>
          </p:nvSpPr>
          <p:spPr>
            <a:xfrm>
              <a:off x="597550" y="4441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6"/>
            <p:cNvSpPr/>
            <p:nvPr/>
          </p:nvSpPr>
          <p:spPr>
            <a:xfrm>
              <a:off x="597550" y="4328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6"/>
            <p:cNvSpPr/>
            <p:nvPr/>
          </p:nvSpPr>
          <p:spPr>
            <a:xfrm>
              <a:off x="597550" y="42150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6"/>
            <p:cNvSpPr/>
            <p:nvPr/>
          </p:nvSpPr>
          <p:spPr>
            <a:xfrm>
              <a:off x="597550" y="4101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6"/>
            <p:cNvSpPr/>
            <p:nvPr/>
          </p:nvSpPr>
          <p:spPr>
            <a:xfrm>
              <a:off x="597550" y="3988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6"/>
            <p:cNvSpPr/>
            <p:nvPr/>
          </p:nvSpPr>
          <p:spPr>
            <a:xfrm>
              <a:off x="597550" y="3875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6"/>
            <p:cNvSpPr/>
            <p:nvPr/>
          </p:nvSpPr>
          <p:spPr>
            <a:xfrm>
              <a:off x="597550" y="3762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6"/>
            <p:cNvSpPr/>
            <p:nvPr/>
          </p:nvSpPr>
          <p:spPr>
            <a:xfrm>
              <a:off x="597550" y="36496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6"/>
            <p:cNvSpPr/>
            <p:nvPr/>
          </p:nvSpPr>
          <p:spPr>
            <a:xfrm>
              <a:off x="597550" y="35364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6"/>
            <p:cNvSpPr/>
            <p:nvPr/>
          </p:nvSpPr>
          <p:spPr>
            <a:xfrm>
              <a:off x="597550" y="34232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6"/>
            <p:cNvSpPr/>
            <p:nvPr/>
          </p:nvSpPr>
          <p:spPr>
            <a:xfrm>
              <a:off x="597550" y="33100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6"/>
            <p:cNvSpPr/>
            <p:nvPr/>
          </p:nvSpPr>
          <p:spPr>
            <a:xfrm>
              <a:off x="597550" y="31967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6"/>
            <p:cNvSpPr/>
            <p:nvPr/>
          </p:nvSpPr>
          <p:spPr>
            <a:xfrm>
              <a:off x="597550" y="30835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6"/>
            <p:cNvSpPr/>
            <p:nvPr/>
          </p:nvSpPr>
          <p:spPr>
            <a:xfrm>
              <a:off x="597550" y="29703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6"/>
            <p:cNvSpPr/>
            <p:nvPr/>
          </p:nvSpPr>
          <p:spPr>
            <a:xfrm>
              <a:off x="597550" y="28578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6"/>
            <p:cNvSpPr/>
            <p:nvPr/>
          </p:nvSpPr>
          <p:spPr>
            <a:xfrm>
              <a:off x="597550" y="27446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6"/>
            <p:cNvSpPr/>
            <p:nvPr/>
          </p:nvSpPr>
          <p:spPr>
            <a:xfrm>
              <a:off x="597550" y="263140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6"/>
            <p:cNvSpPr/>
            <p:nvPr/>
          </p:nvSpPr>
          <p:spPr>
            <a:xfrm>
              <a:off x="597550" y="251817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6"/>
            <p:cNvSpPr/>
            <p:nvPr/>
          </p:nvSpPr>
          <p:spPr>
            <a:xfrm>
              <a:off x="597550" y="24049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6"/>
            <p:cNvSpPr/>
            <p:nvPr/>
          </p:nvSpPr>
          <p:spPr>
            <a:xfrm>
              <a:off x="597550" y="22917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6"/>
            <p:cNvSpPr/>
            <p:nvPr/>
          </p:nvSpPr>
          <p:spPr>
            <a:xfrm>
              <a:off x="597550" y="21792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6"/>
            <p:cNvSpPr/>
            <p:nvPr/>
          </p:nvSpPr>
          <p:spPr>
            <a:xfrm>
              <a:off x="597550" y="20660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6"/>
            <p:cNvSpPr/>
            <p:nvPr/>
          </p:nvSpPr>
          <p:spPr>
            <a:xfrm>
              <a:off x="597550" y="19528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6"/>
            <p:cNvSpPr/>
            <p:nvPr/>
          </p:nvSpPr>
          <p:spPr>
            <a:xfrm>
              <a:off x="597550" y="1839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6"/>
            <p:cNvSpPr/>
            <p:nvPr/>
          </p:nvSpPr>
          <p:spPr>
            <a:xfrm>
              <a:off x="597550" y="1726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6"/>
            <p:cNvSpPr/>
            <p:nvPr/>
          </p:nvSpPr>
          <p:spPr>
            <a:xfrm>
              <a:off x="597550" y="16131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6"/>
            <p:cNvSpPr/>
            <p:nvPr/>
          </p:nvSpPr>
          <p:spPr>
            <a:xfrm>
              <a:off x="597550" y="1499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6"/>
            <p:cNvSpPr/>
            <p:nvPr/>
          </p:nvSpPr>
          <p:spPr>
            <a:xfrm>
              <a:off x="597550" y="1387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6"/>
            <p:cNvSpPr/>
            <p:nvPr/>
          </p:nvSpPr>
          <p:spPr>
            <a:xfrm>
              <a:off x="597550" y="1274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6"/>
            <p:cNvSpPr/>
            <p:nvPr/>
          </p:nvSpPr>
          <p:spPr>
            <a:xfrm>
              <a:off x="597550" y="11610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6"/>
            <p:cNvSpPr/>
            <p:nvPr/>
          </p:nvSpPr>
          <p:spPr>
            <a:xfrm>
              <a:off x="597550" y="1047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6"/>
            <p:cNvSpPr/>
            <p:nvPr/>
          </p:nvSpPr>
          <p:spPr>
            <a:xfrm>
              <a:off x="597550" y="934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6"/>
            <p:cNvSpPr/>
            <p:nvPr/>
          </p:nvSpPr>
          <p:spPr>
            <a:xfrm>
              <a:off x="597550" y="821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6"/>
            <p:cNvSpPr/>
            <p:nvPr/>
          </p:nvSpPr>
          <p:spPr>
            <a:xfrm>
              <a:off x="597550" y="708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8" name="Google Shape;448;p6"/>
          <p:cNvSpPr txBox="1"/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449" name="Google Shape;449;p6"/>
          <p:cNvSpPr/>
          <p:nvPr/>
        </p:nvSpPr>
        <p:spPr>
          <a:xfrm rot="5400000">
            <a:off x="8206162" y="-3488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50" name="Google Shape;450;p6"/>
          <p:cNvGrpSpPr/>
          <p:nvPr/>
        </p:nvGrpSpPr>
        <p:grpSpPr>
          <a:xfrm>
            <a:off x="494301" y="4792125"/>
            <a:ext cx="1252897" cy="51000"/>
            <a:chOff x="2915381" y="4104819"/>
            <a:chExt cx="1252897" cy="51000"/>
          </a:xfrm>
        </p:grpSpPr>
        <p:sp>
          <p:nvSpPr>
            <p:cNvPr id="451" name="Google Shape;451;p6"/>
            <p:cNvSpPr/>
            <p:nvPr/>
          </p:nvSpPr>
          <p:spPr>
            <a:xfrm>
              <a:off x="2915381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6"/>
            <p:cNvSpPr/>
            <p:nvPr/>
          </p:nvSpPr>
          <p:spPr>
            <a:xfrm>
              <a:off x="3007850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6"/>
            <p:cNvSpPr/>
            <p:nvPr/>
          </p:nvSpPr>
          <p:spPr>
            <a:xfrm>
              <a:off x="3100319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6"/>
            <p:cNvSpPr/>
            <p:nvPr/>
          </p:nvSpPr>
          <p:spPr>
            <a:xfrm>
              <a:off x="3192788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6"/>
            <p:cNvSpPr/>
            <p:nvPr/>
          </p:nvSpPr>
          <p:spPr>
            <a:xfrm>
              <a:off x="328525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6"/>
            <p:cNvSpPr/>
            <p:nvPr/>
          </p:nvSpPr>
          <p:spPr>
            <a:xfrm>
              <a:off x="3377726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6"/>
            <p:cNvSpPr/>
            <p:nvPr/>
          </p:nvSpPr>
          <p:spPr>
            <a:xfrm>
              <a:off x="3470195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6"/>
            <p:cNvSpPr/>
            <p:nvPr/>
          </p:nvSpPr>
          <p:spPr>
            <a:xfrm>
              <a:off x="3562664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6"/>
            <p:cNvSpPr/>
            <p:nvPr/>
          </p:nvSpPr>
          <p:spPr>
            <a:xfrm>
              <a:off x="3655133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6"/>
            <p:cNvSpPr/>
            <p:nvPr/>
          </p:nvSpPr>
          <p:spPr>
            <a:xfrm>
              <a:off x="3747602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6"/>
            <p:cNvSpPr/>
            <p:nvPr/>
          </p:nvSpPr>
          <p:spPr>
            <a:xfrm>
              <a:off x="38400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6"/>
            <p:cNvSpPr/>
            <p:nvPr/>
          </p:nvSpPr>
          <p:spPr>
            <a:xfrm>
              <a:off x="39324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6"/>
            <p:cNvSpPr/>
            <p:nvPr/>
          </p:nvSpPr>
          <p:spPr>
            <a:xfrm>
              <a:off x="40248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6"/>
            <p:cNvSpPr/>
            <p:nvPr/>
          </p:nvSpPr>
          <p:spPr>
            <a:xfrm>
              <a:off x="41172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5" name="Google Shape;465;p6"/>
          <p:cNvSpPr/>
          <p:nvPr/>
        </p:nvSpPr>
        <p:spPr>
          <a:xfrm rot="10800000">
            <a:off x="8557211" y="4011475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66" name="Google Shape;466;p6"/>
          <p:cNvGrpSpPr/>
          <p:nvPr/>
        </p:nvGrpSpPr>
        <p:grpSpPr>
          <a:xfrm rot="5400000">
            <a:off x="8520259" y="4079074"/>
            <a:ext cx="302065" cy="1520982"/>
            <a:chOff x="-108754" y="2690919"/>
            <a:chExt cx="302065" cy="1520982"/>
          </a:xfrm>
        </p:grpSpPr>
        <p:sp>
          <p:nvSpPr>
            <p:cNvPr id="467" name="Google Shape;467;p6"/>
            <p:cNvSpPr/>
            <p:nvPr/>
          </p:nvSpPr>
          <p:spPr>
            <a:xfrm>
              <a:off x="-62388" y="2782841"/>
              <a:ext cx="209364" cy="1335580"/>
            </a:xfrm>
            <a:custGeom>
              <a:rect b="b" l="l" r="r" t="t"/>
              <a:pathLst>
                <a:path extrusionOk="0" fill="none" h="42862" w="6719">
                  <a:moveTo>
                    <a:pt x="0" y="42862"/>
                  </a:moveTo>
                  <a:lnTo>
                    <a:pt x="0" y="23799"/>
                  </a:lnTo>
                  <a:lnTo>
                    <a:pt x="6718" y="17056"/>
                  </a:lnTo>
                  <a:lnTo>
                    <a:pt x="6718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6"/>
            <p:cNvSpPr/>
            <p:nvPr/>
          </p:nvSpPr>
          <p:spPr>
            <a:xfrm>
              <a:off x="101358" y="2690919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1"/>
                  </a:moveTo>
                  <a:cubicBezTo>
                    <a:pt x="2281" y="1"/>
                    <a:pt x="2951" y="645"/>
                    <a:pt x="2951" y="1463"/>
                  </a:cubicBezTo>
                  <a:cubicBezTo>
                    <a:pt x="2951" y="2281"/>
                    <a:pt x="2281" y="2951"/>
                    <a:pt x="1463" y="2951"/>
                  </a:cubicBezTo>
                  <a:cubicBezTo>
                    <a:pt x="645" y="2951"/>
                    <a:pt x="1" y="2281"/>
                    <a:pt x="1" y="1463"/>
                  </a:cubicBezTo>
                  <a:cubicBezTo>
                    <a:pt x="1" y="645"/>
                    <a:pt x="645" y="1"/>
                    <a:pt x="1463" y="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6"/>
            <p:cNvSpPr/>
            <p:nvPr/>
          </p:nvSpPr>
          <p:spPr>
            <a:xfrm>
              <a:off x="125320" y="2714881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4" y="0"/>
                  </a:moveTo>
                  <a:cubicBezTo>
                    <a:pt x="322" y="0"/>
                    <a:pt x="0" y="322"/>
                    <a:pt x="0" y="694"/>
                  </a:cubicBezTo>
                  <a:cubicBezTo>
                    <a:pt x="0" y="1091"/>
                    <a:pt x="322" y="1388"/>
                    <a:pt x="694" y="1388"/>
                  </a:cubicBezTo>
                  <a:cubicBezTo>
                    <a:pt x="1091" y="1388"/>
                    <a:pt x="1388" y="1091"/>
                    <a:pt x="1388" y="694"/>
                  </a:cubicBezTo>
                  <a:cubicBezTo>
                    <a:pt x="1388" y="322"/>
                    <a:pt x="1091" y="0"/>
                    <a:pt x="6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6"/>
            <p:cNvSpPr/>
            <p:nvPr/>
          </p:nvSpPr>
          <p:spPr>
            <a:xfrm>
              <a:off x="-108754" y="4119948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88" y="0"/>
                  </a:moveTo>
                  <a:cubicBezTo>
                    <a:pt x="2306" y="0"/>
                    <a:pt x="2951" y="670"/>
                    <a:pt x="2951" y="1463"/>
                  </a:cubicBezTo>
                  <a:cubicBezTo>
                    <a:pt x="2951" y="2281"/>
                    <a:pt x="2306" y="2950"/>
                    <a:pt x="1488" y="2950"/>
                  </a:cubicBezTo>
                  <a:cubicBezTo>
                    <a:pt x="670" y="2950"/>
                    <a:pt x="1" y="2281"/>
                    <a:pt x="1" y="1463"/>
                  </a:cubicBezTo>
                  <a:cubicBezTo>
                    <a:pt x="1" y="670"/>
                    <a:pt x="670" y="0"/>
                    <a:pt x="1488" y="0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6"/>
            <p:cNvSpPr/>
            <p:nvPr/>
          </p:nvSpPr>
          <p:spPr>
            <a:xfrm>
              <a:off x="-84013" y="4144658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72" name="Google Shape;472;p6"/>
          <p:cNvGrpSpPr/>
          <p:nvPr/>
        </p:nvGrpSpPr>
        <p:grpSpPr>
          <a:xfrm rot="5400000">
            <a:off x="85100" y="1849625"/>
            <a:ext cx="98902" cy="553090"/>
            <a:chOff x="4898850" y="4820550"/>
            <a:chExt cx="98902" cy="553090"/>
          </a:xfrm>
        </p:grpSpPr>
        <p:sp>
          <p:nvSpPr>
            <p:cNvPr id="473" name="Google Shape;473;p6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6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6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6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6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8" name="Google Shape;478;p6"/>
          <p:cNvSpPr/>
          <p:nvPr/>
        </p:nvSpPr>
        <p:spPr>
          <a:xfrm>
            <a:off x="7" y="2056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79" name="Google Shape;479;p6"/>
          <p:cNvGrpSpPr/>
          <p:nvPr/>
        </p:nvGrpSpPr>
        <p:grpSpPr>
          <a:xfrm rot="-5400000">
            <a:off x="-148234" y="322631"/>
            <a:ext cx="883262" cy="242091"/>
            <a:chOff x="2300350" y="2601250"/>
            <a:chExt cx="2275275" cy="623625"/>
          </a:xfrm>
        </p:grpSpPr>
        <p:sp>
          <p:nvSpPr>
            <p:cNvPr id="480" name="Google Shape;480;p6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6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6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6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6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6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86" name="Google Shape;486;p6"/>
          <p:cNvGrpSpPr/>
          <p:nvPr/>
        </p:nvGrpSpPr>
        <p:grpSpPr>
          <a:xfrm>
            <a:off x="1710357" y="-107958"/>
            <a:ext cx="1520982" cy="302065"/>
            <a:chOff x="5642557" y="-150670"/>
            <a:chExt cx="1520982" cy="302065"/>
          </a:xfrm>
        </p:grpSpPr>
        <p:sp>
          <p:nvSpPr>
            <p:cNvPr id="487" name="Google Shape;487;p6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6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6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6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6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BLANK_7">
    <p:spTree>
      <p:nvGrpSpPr>
        <p:cNvPr id="4498" name="Shape 4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99" name="Google Shape;4499;p52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4500" name="Google Shape;4500;p52"/>
            <p:cNvSpPr/>
            <p:nvPr/>
          </p:nvSpPr>
          <p:spPr>
            <a:xfrm>
              <a:off x="597550" y="4893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1" name="Google Shape;4501;p52"/>
            <p:cNvSpPr/>
            <p:nvPr/>
          </p:nvSpPr>
          <p:spPr>
            <a:xfrm>
              <a:off x="597550" y="4780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2" name="Google Shape;4502;p52"/>
            <p:cNvSpPr/>
            <p:nvPr/>
          </p:nvSpPr>
          <p:spPr>
            <a:xfrm>
              <a:off x="597550" y="46671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3" name="Google Shape;4503;p52"/>
            <p:cNvSpPr/>
            <p:nvPr/>
          </p:nvSpPr>
          <p:spPr>
            <a:xfrm>
              <a:off x="597550" y="4553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4" name="Google Shape;4504;p52"/>
            <p:cNvSpPr/>
            <p:nvPr/>
          </p:nvSpPr>
          <p:spPr>
            <a:xfrm>
              <a:off x="597550" y="4441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5" name="Google Shape;4505;p52"/>
            <p:cNvSpPr/>
            <p:nvPr/>
          </p:nvSpPr>
          <p:spPr>
            <a:xfrm>
              <a:off x="597550" y="4328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6" name="Google Shape;4506;p52"/>
            <p:cNvSpPr/>
            <p:nvPr/>
          </p:nvSpPr>
          <p:spPr>
            <a:xfrm>
              <a:off x="597550" y="42150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7" name="Google Shape;4507;p52"/>
            <p:cNvSpPr/>
            <p:nvPr/>
          </p:nvSpPr>
          <p:spPr>
            <a:xfrm>
              <a:off x="597550" y="4101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8" name="Google Shape;4508;p52"/>
            <p:cNvSpPr/>
            <p:nvPr/>
          </p:nvSpPr>
          <p:spPr>
            <a:xfrm>
              <a:off x="597550" y="3988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9" name="Google Shape;4509;p52"/>
            <p:cNvSpPr/>
            <p:nvPr/>
          </p:nvSpPr>
          <p:spPr>
            <a:xfrm>
              <a:off x="597550" y="3875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0" name="Google Shape;4510;p52"/>
            <p:cNvSpPr/>
            <p:nvPr/>
          </p:nvSpPr>
          <p:spPr>
            <a:xfrm>
              <a:off x="597550" y="3762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1" name="Google Shape;4511;p52"/>
            <p:cNvSpPr/>
            <p:nvPr/>
          </p:nvSpPr>
          <p:spPr>
            <a:xfrm>
              <a:off x="597550" y="36496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2" name="Google Shape;4512;p52"/>
            <p:cNvSpPr/>
            <p:nvPr/>
          </p:nvSpPr>
          <p:spPr>
            <a:xfrm>
              <a:off x="597550" y="35364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3" name="Google Shape;4513;p52"/>
            <p:cNvSpPr/>
            <p:nvPr/>
          </p:nvSpPr>
          <p:spPr>
            <a:xfrm>
              <a:off x="597550" y="34232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4" name="Google Shape;4514;p52"/>
            <p:cNvSpPr/>
            <p:nvPr/>
          </p:nvSpPr>
          <p:spPr>
            <a:xfrm>
              <a:off x="597550" y="33100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5" name="Google Shape;4515;p52"/>
            <p:cNvSpPr/>
            <p:nvPr/>
          </p:nvSpPr>
          <p:spPr>
            <a:xfrm>
              <a:off x="597550" y="31967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6" name="Google Shape;4516;p52"/>
            <p:cNvSpPr/>
            <p:nvPr/>
          </p:nvSpPr>
          <p:spPr>
            <a:xfrm>
              <a:off x="597550" y="30835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7" name="Google Shape;4517;p52"/>
            <p:cNvSpPr/>
            <p:nvPr/>
          </p:nvSpPr>
          <p:spPr>
            <a:xfrm>
              <a:off x="597550" y="29703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8" name="Google Shape;4518;p52"/>
            <p:cNvSpPr/>
            <p:nvPr/>
          </p:nvSpPr>
          <p:spPr>
            <a:xfrm>
              <a:off x="597550" y="28578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9" name="Google Shape;4519;p52"/>
            <p:cNvSpPr/>
            <p:nvPr/>
          </p:nvSpPr>
          <p:spPr>
            <a:xfrm>
              <a:off x="597550" y="27446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0" name="Google Shape;4520;p52"/>
            <p:cNvSpPr/>
            <p:nvPr/>
          </p:nvSpPr>
          <p:spPr>
            <a:xfrm>
              <a:off x="597550" y="263140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1" name="Google Shape;4521;p52"/>
            <p:cNvSpPr/>
            <p:nvPr/>
          </p:nvSpPr>
          <p:spPr>
            <a:xfrm>
              <a:off x="597550" y="251817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2" name="Google Shape;4522;p52"/>
            <p:cNvSpPr/>
            <p:nvPr/>
          </p:nvSpPr>
          <p:spPr>
            <a:xfrm>
              <a:off x="597550" y="24049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3" name="Google Shape;4523;p52"/>
            <p:cNvSpPr/>
            <p:nvPr/>
          </p:nvSpPr>
          <p:spPr>
            <a:xfrm>
              <a:off x="597550" y="22917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4" name="Google Shape;4524;p52"/>
            <p:cNvSpPr/>
            <p:nvPr/>
          </p:nvSpPr>
          <p:spPr>
            <a:xfrm>
              <a:off x="597550" y="21792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5" name="Google Shape;4525;p52"/>
            <p:cNvSpPr/>
            <p:nvPr/>
          </p:nvSpPr>
          <p:spPr>
            <a:xfrm>
              <a:off x="597550" y="20660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6" name="Google Shape;4526;p52"/>
            <p:cNvSpPr/>
            <p:nvPr/>
          </p:nvSpPr>
          <p:spPr>
            <a:xfrm>
              <a:off x="597550" y="19528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7" name="Google Shape;4527;p52"/>
            <p:cNvSpPr/>
            <p:nvPr/>
          </p:nvSpPr>
          <p:spPr>
            <a:xfrm>
              <a:off x="597550" y="1839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8" name="Google Shape;4528;p52"/>
            <p:cNvSpPr/>
            <p:nvPr/>
          </p:nvSpPr>
          <p:spPr>
            <a:xfrm>
              <a:off x="597550" y="1726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9" name="Google Shape;4529;p52"/>
            <p:cNvSpPr/>
            <p:nvPr/>
          </p:nvSpPr>
          <p:spPr>
            <a:xfrm>
              <a:off x="597550" y="16131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0" name="Google Shape;4530;p52"/>
            <p:cNvSpPr/>
            <p:nvPr/>
          </p:nvSpPr>
          <p:spPr>
            <a:xfrm>
              <a:off x="597550" y="1499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1" name="Google Shape;4531;p52"/>
            <p:cNvSpPr/>
            <p:nvPr/>
          </p:nvSpPr>
          <p:spPr>
            <a:xfrm>
              <a:off x="597550" y="1387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2" name="Google Shape;4532;p52"/>
            <p:cNvSpPr/>
            <p:nvPr/>
          </p:nvSpPr>
          <p:spPr>
            <a:xfrm>
              <a:off x="597550" y="1274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3" name="Google Shape;4533;p52"/>
            <p:cNvSpPr/>
            <p:nvPr/>
          </p:nvSpPr>
          <p:spPr>
            <a:xfrm>
              <a:off x="597550" y="11610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4" name="Google Shape;4534;p52"/>
            <p:cNvSpPr/>
            <p:nvPr/>
          </p:nvSpPr>
          <p:spPr>
            <a:xfrm>
              <a:off x="597550" y="1047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5" name="Google Shape;4535;p52"/>
            <p:cNvSpPr/>
            <p:nvPr/>
          </p:nvSpPr>
          <p:spPr>
            <a:xfrm>
              <a:off x="597550" y="934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6" name="Google Shape;4536;p52"/>
            <p:cNvSpPr/>
            <p:nvPr/>
          </p:nvSpPr>
          <p:spPr>
            <a:xfrm>
              <a:off x="597550" y="821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7" name="Google Shape;4537;p52"/>
            <p:cNvSpPr/>
            <p:nvPr/>
          </p:nvSpPr>
          <p:spPr>
            <a:xfrm>
              <a:off x="597550" y="708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38" name="Google Shape;4538;p52"/>
          <p:cNvSpPr txBox="1"/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4539" name="Google Shape;4539;p52"/>
          <p:cNvSpPr txBox="1"/>
          <p:nvPr>
            <p:ph idx="2" type="title"/>
          </p:nvPr>
        </p:nvSpPr>
        <p:spPr>
          <a:xfrm>
            <a:off x="2152068" y="1512817"/>
            <a:ext cx="18279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540" name="Google Shape;4540;p52"/>
          <p:cNvSpPr txBox="1"/>
          <p:nvPr>
            <p:ph idx="1" type="subTitle"/>
          </p:nvPr>
        </p:nvSpPr>
        <p:spPr>
          <a:xfrm>
            <a:off x="1992918" y="1911375"/>
            <a:ext cx="2146200" cy="46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41" name="Google Shape;4541;p52"/>
          <p:cNvSpPr txBox="1"/>
          <p:nvPr>
            <p:ph idx="3" type="title"/>
          </p:nvPr>
        </p:nvSpPr>
        <p:spPr>
          <a:xfrm>
            <a:off x="2152068" y="2624681"/>
            <a:ext cx="18279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542" name="Google Shape;4542;p52"/>
          <p:cNvSpPr txBox="1"/>
          <p:nvPr>
            <p:ph idx="4" type="subTitle"/>
          </p:nvPr>
        </p:nvSpPr>
        <p:spPr>
          <a:xfrm>
            <a:off x="1992918" y="3019025"/>
            <a:ext cx="2146200" cy="46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43" name="Google Shape;4543;p52"/>
          <p:cNvSpPr txBox="1"/>
          <p:nvPr>
            <p:ph idx="5" type="title"/>
          </p:nvPr>
        </p:nvSpPr>
        <p:spPr>
          <a:xfrm>
            <a:off x="6055343" y="2624681"/>
            <a:ext cx="18279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544" name="Google Shape;4544;p52"/>
          <p:cNvSpPr txBox="1"/>
          <p:nvPr>
            <p:ph idx="6" type="subTitle"/>
          </p:nvPr>
        </p:nvSpPr>
        <p:spPr>
          <a:xfrm>
            <a:off x="5896193" y="3019032"/>
            <a:ext cx="2146200" cy="46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45" name="Google Shape;4545;p52"/>
          <p:cNvSpPr txBox="1"/>
          <p:nvPr>
            <p:ph idx="7" type="title"/>
          </p:nvPr>
        </p:nvSpPr>
        <p:spPr>
          <a:xfrm>
            <a:off x="6055343" y="1512817"/>
            <a:ext cx="18279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546" name="Google Shape;4546;p52"/>
          <p:cNvSpPr txBox="1"/>
          <p:nvPr>
            <p:ph idx="8" type="subTitle"/>
          </p:nvPr>
        </p:nvSpPr>
        <p:spPr>
          <a:xfrm>
            <a:off x="5896193" y="1911375"/>
            <a:ext cx="2146200" cy="46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47" name="Google Shape;4547;p52"/>
          <p:cNvSpPr txBox="1"/>
          <p:nvPr>
            <p:ph idx="9" type="title"/>
          </p:nvPr>
        </p:nvSpPr>
        <p:spPr>
          <a:xfrm>
            <a:off x="2152068" y="3733187"/>
            <a:ext cx="18279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548" name="Google Shape;4548;p52"/>
          <p:cNvSpPr txBox="1"/>
          <p:nvPr>
            <p:ph idx="13" type="subTitle"/>
          </p:nvPr>
        </p:nvSpPr>
        <p:spPr>
          <a:xfrm>
            <a:off x="1992918" y="4126675"/>
            <a:ext cx="2146200" cy="46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49" name="Google Shape;4549;p52"/>
          <p:cNvSpPr txBox="1"/>
          <p:nvPr>
            <p:ph idx="14" type="title"/>
          </p:nvPr>
        </p:nvSpPr>
        <p:spPr>
          <a:xfrm>
            <a:off x="6055343" y="3733187"/>
            <a:ext cx="18279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550" name="Google Shape;4550;p52"/>
          <p:cNvSpPr txBox="1"/>
          <p:nvPr>
            <p:ph idx="15" type="subTitle"/>
          </p:nvPr>
        </p:nvSpPr>
        <p:spPr>
          <a:xfrm>
            <a:off x="5896193" y="4126677"/>
            <a:ext cx="2146200" cy="46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51" name="Google Shape;4551;p52"/>
          <p:cNvSpPr/>
          <p:nvPr/>
        </p:nvSpPr>
        <p:spPr>
          <a:xfrm>
            <a:off x="1455" y="-88855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552" name="Google Shape;4552;p52"/>
          <p:cNvGrpSpPr/>
          <p:nvPr/>
        </p:nvGrpSpPr>
        <p:grpSpPr>
          <a:xfrm rot="-5400000">
            <a:off x="-146785" y="231721"/>
            <a:ext cx="883262" cy="242091"/>
            <a:chOff x="2300350" y="2601250"/>
            <a:chExt cx="2275275" cy="623625"/>
          </a:xfrm>
        </p:grpSpPr>
        <p:sp>
          <p:nvSpPr>
            <p:cNvPr id="4553" name="Google Shape;4553;p52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4" name="Google Shape;4554;p52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5" name="Google Shape;4555;p52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6" name="Google Shape;4556;p52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7" name="Google Shape;4557;p52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8" name="Google Shape;4558;p52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559" name="Google Shape;4559;p52"/>
          <p:cNvGrpSpPr/>
          <p:nvPr/>
        </p:nvGrpSpPr>
        <p:grpSpPr>
          <a:xfrm>
            <a:off x="1685767" y="463191"/>
            <a:ext cx="1105976" cy="133969"/>
            <a:chOff x="8183182" y="663852"/>
            <a:chExt cx="1475028" cy="178673"/>
          </a:xfrm>
        </p:grpSpPr>
        <p:grpSp>
          <p:nvGrpSpPr>
            <p:cNvPr id="4560" name="Google Shape;4560;p52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4561" name="Google Shape;4561;p52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62" name="Google Shape;4562;p52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63" name="Google Shape;4563;p52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64" name="Google Shape;4564;p52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65" name="Google Shape;4565;p52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66" name="Google Shape;4566;p52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67" name="Google Shape;4567;p52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68" name="Google Shape;4568;p52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69" name="Google Shape;4569;p52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70" name="Google Shape;4570;p52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571" name="Google Shape;4571;p52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4572" name="Google Shape;4572;p52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73" name="Google Shape;4573;p52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74" name="Google Shape;4574;p52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75" name="Google Shape;4575;p52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76" name="Google Shape;4576;p52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77" name="Google Shape;4577;p52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78" name="Google Shape;4578;p52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79" name="Google Shape;4579;p52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80" name="Google Shape;4580;p52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81" name="Google Shape;4581;p52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4582" name="Google Shape;4582;p52"/>
          <p:cNvSpPr/>
          <p:nvPr/>
        </p:nvSpPr>
        <p:spPr>
          <a:xfrm flipH="1">
            <a:off x="8167370" y="756229"/>
            <a:ext cx="1994700" cy="68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3" name="Google Shape;4583;p52"/>
          <p:cNvSpPr/>
          <p:nvPr/>
        </p:nvSpPr>
        <p:spPr>
          <a:xfrm flipH="1">
            <a:off x="7864270" y="476929"/>
            <a:ext cx="1994700" cy="68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584" name="Google Shape;4584;p52"/>
          <p:cNvGrpSpPr/>
          <p:nvPr/>
        </p:nvGrpSpPr>
        <p:grpSpPr>
          <a:xfrm rot="5400000">
            <a:off x="6864300" y="-51175"/>
            <a:ext cx="98902" cy="553090"/>
            <a:chOff x="4898850" y="4820550"/>
            <a:chExt cx="98902" cy="553090"/>
          </a:xfrm>
        </p:grpSpPr>
        <p:sp>
          <p:nvSpPr>
            <p:cNvPr id="4585" name="Google Shape;4585;p52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6" name="Google Shape;4586;p52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7" name="Google Shape;4587;p52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8" name="Google Shape;4588;p52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9" name="Google Shape;4589;p52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590" name="Google Shape;4590;p52"/>
          <p:cNvGrpSpPr/>
          <p:nvPr/>
        </p:nvGrpSpPr>
        <p:grpSpPr>
          <a:xfrm rot="5400000">
            <a:off x="975" y="4180500"/>
            <a:ext cx="98902" cy="553090"/>
            <a:chOff x="4898850" y="4820550"/>
            <a:chExt cx="98902" cy="553090"/>
          </a:xfrm>
        </p:grpSpPr>
        <p:sp>
          <p:nvSpPr>
            <p:cNvPr id="4591" name="Google Shape;4591;p52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2" name="Google Shape;4592;p52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3" name="Google Shape;4593;p52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4" name="Google Shape;4594;p52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5" name="Google Shape;4595;p52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596" name="Google Shape;4596;p52"/>
          <p:cNvGrpSpPr/>
          <p:nvPr/>
        </p:nvGrpSpPr>
        <p:grpSpPr>
          <a:xfrm flipH="1">
            <a:off x="-799254" y="4748605"/>
            <a:ext cx="1823016" cy="196994"/>
            <a:chOff x="7857346" y="4002005"/>
            <a:chExt cx="1823016" cy="196994"/>
          </a:xfrm>
        </p:grpSpPr>
        <p:sp>
          <p:nvSpPr>
            <p:cNvPr id="4597" name="Google Shape;4597;p52"/>
            <p:cNvSpPr/>
            <p:nvPr/>
          </p:nvSpPr>
          <p:spPr>
            <a:xfrm>
              <a:off x="7956216" y="4048371"/>
              <a:ext cx="1724145" cy="150627"/>
            </a:xfrm>
            <a:custGeom>
              <a:rect b="b" l="l" r="r" t="t"/>
              <a:pathLst>
                <a:path extrusionOk="0" fill="none" h="4834" w="55332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8" name="Google Shape;4598;p52"/>
            <p:cNvSpPr/>
            <p:nvPr/>
          </p:nvSpPr>
          <p:spPr>
            <a:xfrm>
              <a:off x="7857346" y="400200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9" name="Google Shape;4599;p52"/>
            <p:cNvSpPr/>
            <p:nvPr/>
          </p:nvSpPr>
          <p:spPr>
            <a:xfrm>
              <a:off x="7882087" y="4026715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00" name="Google Shape;4600;p52"/>
          <p:cNvSpPr/>
          <p:nvPr/>
        </p:nvSpPr>
        <p:spPr>
          <a:xfrm rot="10800000">
            <a:off x="8557211" y="4011475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601" name="Google Shape;4601;p52"/>
          <p:cNvGrpSpPr/>
          <p:nvPr/>
        </p:nvGrpSpPr>
        <p:grpSpPr>
          <a:xfrm rot="5400000">
            <a:off x="8520259" y="4079074"/>
            <a:ext cx="302065" cy="1520982"/>
            <a:chOff x="-108754" y="2690919"/>
            <a:chExt cx="302065" cy="1520982"/>
          </a:xfrm>
        </p:grpSpPr>
        <p:sp>
          <p:nvSpPr>
            <p:cNvPr id="4602" name="Google Shape;4602;p52"/>
            <p:cNvSpPr/>
            <p:nvPr/>
          </p:nvSpPr>
          <p:spPr>
            <a:xfrm>
              <a:off x="-62388" y="2782841"/>
              <a:ext cx="209364" cy="1335580"/>
            </a:xfrm>
            <a:custGeom>
              <a:rect b="b" l="l" r="r" t="t"/>
              <a:pathLst>
                <a:path extrusionOk="0" fill="none" h="42862" w="6719">
                  <a:moveTo>
                    <a:pt x="0" y="42862"/>
                  </a:moveTo>
                  <a:lnTo>
                    <a:pt x="0" y="23799"/>
                  </a:lnTo>
                  <a:lnTo>
                    <a:pt x="6718" y="17056"/>
                  </a:lnTo>
                  <a:lnTo>
                    <a:pt x="6718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3" name="Google Shape;4603;p52"/>
            <p:cNvSpPr/>
            <p:nvPr/>
          </p:nvSpPr>
          <p:spPr>
            <a:xfrm>
              <a:off x="101358" y="2690919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1"/>
                  </a:moveTo>
                  <a:cubicBezTo>
                    <a:pt x="2281" y="1"/>
                    <a:pt x="2951" y="645"/>
                    <a:pt x="2951" y="1463"/>
                  </a:cubicBezTo>
                  <a:cubicBezTo>
                    <a:pt x="2951" y="2281"/>
                    <a:pt x="2281" y="2951"/>
                    <a:pt x="1463" y="2951"/>
                  </a:cubicBezTo>
                  <a:cubicBezTo>
                    <a:pt x="645" y="2951"/>
                    <a:pt x="1" y="2281"/>
                    <a:pt x="1" y="1463"/>
                  </a:cubicBezTo>
                  <a:cubicBezTo>
                    <a:pt x="1" y="645"/>
                    <a:pt x="645" y="1"/>
                    <a:pt x="1463" y="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4" name="Google Shape;4604;p52"/>
            <p:cNvSpPr/>
            <p:nvPr/>
          </p:nvSpPr>
          <p:spPr>
            <a:xfrm>
              <a:off x="125320" y="2714881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4" y="0"/>
                  </a:moveTo>
                  <a:cubicBezTo>
                    <a:pt x="322" y="0"/>
                    <a:pt x="0" y="322"/>
                    <a:pt x="0" y="694"/>
                  </a:cubicBezTo>
                  <a:cubicBezTo>
                    <a:pt x="0" y="1091"/>
                    <a:pt x="322" y="1388"/>
                    <a:pt x="694" y="1388"/>
                  </a:cubicBezTo>
                  <a:cubicBezTo>
                    <a:pt x="1091" y="1388"/>
                    <a:pt x="1388" y="1091"/>
                    <a:pt x="1388" y="694"/>
                  </a:cubicBezTo>
                  <a:cubicBezTo>
                    <a:pt x="1388" y="322"/>
                    <a:pt x="1091" y="0"/>
                    <a:pt x="6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5" name="Google Shape;4605;p52"/>
            <p:cNvSpPr/>
            <p:nvPr/>
          </p:nvSpPr>
          <p:spPr>
            <a:xfrm>
              <a:off x="-108754" y="4119948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88" y="0"/>
                  </a:moveTo>
                  <a:cubicBezTo>
                    <a:pt x="2306" y="0"/>
                    <a:pt x="2951" y="670"/>
                    <a:pt x="2951" y="1463"/>
                  </a:cubicBezTo>
                  <a:cubicBezTo>
                    <a:pt x="2951" y="2281"/>
                    <a:pt x="2306" y="2950"/>
                    <a:pt x="1488" y="2950"/>
                  </a:cubicBezTo>
                  <a:cubicBezTo>
                    <a:pt x="670" y="2950"/>
                    <a:pt x="1" y="2281"/>
                    <a:pt x="1" y="1463"/>
                  </a:cubicBezTo>
                  <a:cubicBezTo>
                    <a:pt x="1" y="670"/>
                    <a:pt x="670" y="0"/>
                    <a:pt x="1488" y="0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6" name="Google Shape;4606;p52"/>
            <p:cNvSpPr/>
            <p:nvPr/>
          </p:nvSpPr>
          <p:spPr>
            <a:xfrm>
              <a:off x="-84013" y="4144658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607" name="Google Shape;4607;p52"/>
          <p:cNvGrpSpPr/>
          <p:nvPr/>
        </p:nvGrpSpPr>
        <p:grpSpPr>
          <a:xfrm>
            <a:off x="3945551" y="4775319"/>
            <a:ext cx="1252897" cy="51000"/>
            <a:chOff x="2915381" y="4104819"/>
            <a:chExt cx="1252897" cy="51000"/>
          </a:xfrm>
        </p:grpSpPr>
        <p:sp>
          <p:nvSpPr>
            <p:cNvPr id="4608" name="Google Shape;4608;p52"/>
            <p:cNvSpPr/>
            <p:nvPr/>
          </p:nvSpPr>
          <p:spPr>
            <a:xfrm>
              <a:off x="2915381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9" name="Google Shape;4609;p52"/>
            <p:cNvSpPr/>
            <p:nvPr/>
          </p:nvSpPr>
          <p:spPr>
            <a:xfrm>
              <a:off x="3007850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0" name="Google Shape;4610;p52"/>
            <p:cNvSpPr/>
            <p:nvPr/>
          </p:nvSpPr>
          <p:spPr>
            <a:xfrm>
              <a:off x="3100319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1" name="Google Shape;4611;p52"/>
            <p:cNvSpPr/>
            <p:nvPr/>
          </p:nvSpPr>
          <p:spPr>
            <a:xfrm>
              <a:off x="3192788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2" name="Google Shape;4612;p52"/>
            <p:cNvSpPr/>
            <p:nvPr/>
          </p:nvSpPr>
          <p:spPr>
            <a:xfrm>
              <a:off x="328525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3" name="Google Shape;4613;p52"/>
            <p:cNvSpPr/>
            <p:nvPr/>
          </p:nvSpPr>
          <p:spPr>
            <a:xfrm>
              <a:off x="3377726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4" name="Google Shape;4614;p52"/>
            <p:cNvSpPr/>
            <p:nvPr/>
          </p:nvSpPr>
          <p:spPr>
            <a:xfrm>
              <a:off x="3470195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5" name="Google Shape;4615;p52"/>
            <p:cNvSpPr/>
            <p:nvPr/>
          </p:nvSpPr>
          <p:spPr>
            <a:xfrm>
              <a:off x="3562664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6" name="Google Shape;4616;p52"/>
            <p:cNvSpPr/>
            <p:nvPr/>
          </p:nvSpPr>
          <p:spPr>
            <a:xfrm>
              <a:off x="3655133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7" name="Google Shape;4617;p52"/>
            <p:cNvSpPr/>
            <p:nvPr/>
          </p:nvSpPr>
          <p:spPr>
            <a:xfrm>
              <a:off x="3747602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8" name="Google Shape;4618;p52"/>
            <p:cNvSpPr/>
            <p:nvPr/>
          </p:nvSpPr>
          <p:spPr>
            <a:xfrm>
              <a:off x="38400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9" name="Google Shape;4619;p52"/>
            <p:cNvSpPr/>
            <p:nvPr/>
          </p:nvSpPr>
          <p:spPr>
            <a:xfrm>
              <a:off x="39324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0" name="Google Shape;4620;p52"/>
            <p:cNvSpPr/>
            <p:nvPr/>
          </p:nvSpPr>
          <p:spPr>
            <a:xfrm>
              <a:off x="40248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1" name="Google Shape;4621;p52"/>
            <p:cNvSpPr/>
            <p:nvPr/>
          </p:nvSpPr>
          <p:spPr>
            <a:xfrm>
              <a:off x="41172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BLANK_15">
    <p:spTree>
      <p:nvGrpSpPr>
        <p:cNvPr id="4622" name="Shape 4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23" name="Google Shape;4623;p53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4624" name="Google Shape;4624;p53"/>
            <p:cNvSpPr/>
            <p:nvPr/>
          </p:nvSpPr>
          <p:spPr>
            <a:xfrm>
              <a:off x="597550" y="4893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5" name="Google Shape;4625;p53"/>
            <p:cNvSpPr/>
            <p:nvPr/>
          </p:nvSpPr>
          <p:spPr>
            <a:xfrm>
              <a:off x="597550" y="4780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6" name="Google Shape;4626;p53"/>
            <p:cNvSpPr/>
            <p:nvPr/>
          </p:nvSpPr>
          <p:spPr>
            <a:xfrm>
              <a:off x="597550" y="46671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7" name="Google Shape;4627;p53"/>
            <p:cNvSpPr/>
            <p:nvPr/>
          </p:nvSpPr>
          <p:spPr>
            <a:xfrm>
              <a:off x="597550" y="4553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8" name="Google Shape;4628;p53"/>
            <p:cNvSpPr/>
            <p:nvPr/>
          </p:nvSpPr>
          <p:spPr>
            <a:xfrm>
              <a:off x="597550" y="4441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9" name="Google Shape;4629;p53"/>
            <p:cNvSpPr/>
            <p:nvPr/>
          </p:nvSpPr>
          <p:spPr>
            <a:xfrm>
              <a:off x="597550" y="4328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0" name="Google Shape;4630;p53"/>
            <p:cNvSpPr/>
            <p:nvPr/>
          </p:nvSpPr>
          <p:spPr>
            <a:xfrm>
              <a:off x="597550" y="42150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1" name="Google Shape;4631;p53"/>
            <p:cNvSpPr/>
            <p:nvPr/>
          </p:nvSpPr>
          <p:spPr>
            <a:xfrm>
              <a:off x="597550" y="4101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2" name="Google Shape;4632;p53"/>
            <p:cNvSpPr/>
            <p:nvPr/>
          </p:nvSpPr>
          <p:spPr>
            <a:xfrm>
              <a:off x="597550" y="3988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3" name="Google Shape;4633;p53"/>
            <p:cNvSpPr/>
            <p:nvPr/>
          </p:nvSpPr>
          <p:spPr>
            <a:xfrm>
              <a:off x="597550" y="3875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4" name="Google Shape;4634;p53"/>
            <p:cNvSpPr/>
            <p:nvPr/>
          </p:nvSpPr>
          <p:spPr>
            <a:xfrm>
              <a:off x="597550" y="3762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5" name="Google Shape;4635;p53"/>
            <p:cNvSpPr/>
            <p:nvPr/>
          </p:nvSpPr>
          <p:spPr>
            <a:xfrm>
              <a:off x="597550" y="36496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6" name="Google Shape;4636;p53"/>
            <p:cNvSpPr/>
            <p:nvPr/>
          </p:nvSpPr>
          <p:spPr>
            <a:xfrm>
              <a:off x="597550" y="35364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7" name="Google Shape;4637;p53"/>
            <p:cNvSpPr/>
            <p:nvPr/>
          </p:nvSpPr>
          <p:spPr>
            <a:xfrm>
              <a:off x="597550" y="34232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8" name="Google Shape;4638;p53"/>
            <p:cNvSpPr/>
            <p:nvPr/>
          </p:nvSpPr>
          <p:spPr>
            <a:xfrm>
              <a:off x="597550" y="33100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9" name="Google Shape;4639;p53"/>
            <p:cNvSpPr/>
            <p:nvPr/>
          </p:nvSpPr>
          <p:spPr>
            <a:xfrm>
              <a:off x="597550" y="31967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0" name="Google Shape;4640;p53"/>
            <p:cNvSpPr/>
            <p:nvPr/>
          </p:nvSpPr>
          <p:spPr>
            <a:xfrm>
              <a:off x="597550" y="30835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1" name="Google Shape;4641;p53"/>
            <p:cNvSpPr/>
            <p:nvPr/>
          </p:nvSpPr>
          <p:spPr>
            <a:xfrm>
              <a:off x="597550" y="29703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2" name="Google Shape;4642;p53"/>
            <p:cNvSpPr/>
            <p:nvPr/>
          </p:nvSpPr>
          <p:spPr>
            <a:xfrm>
              <a:off x="597550" y="28578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3" name="Google Shape;4643;p53"/>
            <p:cNvSpPr/>
            <p:nvPr/>
          </p:nvSpPr>
          <p:spPr>
            <a:xfrm>
              <a:off x="597550" y="27446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4" name="Google Shape;4644;p53"/>
            <p:cNvSpPr/>
            <p:nvPr/>
          </p:nvSpPr>
          <p:spPr>
            <a:xfrm>
              <a:off x="597550" y="263140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5" name="Google Shape;4645;p53"/>
            <p:cNvSpPr/>
            <p:nvPr/>
          </p:nvSpPr>
          <p:spPr>
            <a:xfrm>
              <a:off x="597550" y="251817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6" name="Google Shape;4646;p53"/>
            <p:cNvSpPr/>
            <p:nvPr/>
          </p:nvSpPr>
          <p:spPr>
            <a:xfrm>
              <a:off x="597550" y="24049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7" name="Google Shape;4647;p53"/>
            <p:cNvSpPr/>
            <p:nvPr/>
          </p:nvSpPr>
          <p:spPr>
            <a:xfrm>
              <a:off x="597550" y="22917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8" name="Google Shape;4648;p53"/>
            <p:cNvSpPr/>
            <p:nvPr/>
          </p:nvSpPr>
          <p:spPr>
            <a:xfrm>
              <a:off x="597550" y="21792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9" name="Google Shape;4649;p53"/>
            <p:cNvSpPr/>
            <p:nvPr/>
          </p:nvSpPr>
          <p:spPr>
            <a:xfrm>
              <a:off x="597550" y="20660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0" name="Google Shape;4650;p53"/>
            <p:cNvSpPr/>
            <p:nvPr/>
          </p:nvSpPr>
          <p:spPr>
            <a:xfrm>
              <a:off x="597550" y="19528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1" name="Google Shape;4651;p53"/>
            <p:cNvSpPr/>
            <p:nvPr/>
          </p:nvSpPr>
          <p:spPr>
            <a:xfrm>
              <a:off x="597550" y="1839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2" name="Google Shape;4652;p53"/>
            <p:cNvSpPr/>
            <p:nvPr/>
          </p:nvSpPr>
          <p:spPr>
            <a:xfrm>
              <a:off x="597550" y="1726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3" name="Google Shape;4653;p53"/>
            <p:cNvSpPr/>
            <p:nvPr/>
          </p:nvSpPr>
          <p:spPr>
            <a:xfrm>
              <a:off x="597550" y="16131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4" name="Google Shape;4654;p53"/>
            <p:cNvSpPr/>
            <p:nvPr/>
          </p:nvSpPr>
          <p:spPr>
            <a:xfrm>
              <a:off x="597550" y="1499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5" name="Google Shape;4655;p53"/>
            <p:cNvSpPr/>
            <p:nvPr/>
          </p:nvSpPr>
          <p:spPr>
            <a:xfrm>
              <a:off x="597550" y="1387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6" name="Google Shape;4656;p53"/>
            <p:cNvSpPr/>
            <p:nvPr/>
          </p:nvSpPr>
          <p:spPr>
            <a:xfrm>
              <a:off x="597550" y="1274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7" name="Google Shape;4657;p53"/>
            <p:cNvSpPr/>
            <p:nvPr/>
          </p:nvSpPr>
          <p:spPr>
            <a:xfrm>
              <a:off x="597550" y="11610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8" name="Google Shape;4658;p53"/>
            <p:cNvSpPr/>
            <p:nvPr/>
          </p:nvSpPr>
          <p:spPr>
            <a:xfrm>
              <a:off x="597550" y="1047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9" name="Google Shape;4659;p53"/>
            <p:cNvSpPr/>
            <p:nvPr/>
          </p:nvSpPr>
          <p:spPr>
            <a:xfrm>
              <a:off x="597550" y="934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0" name="Google Shape;4660;p53"/>
            <p:cNvSpPr/>
            <p:nvPr/>
          </p:nvSpPr>
          <p:spPr>
            <a:xfrm>
              <a:off x="597550" y="821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1" name="Google Shape;4661;p53"/>
            <p:cNvSpPr/>
            <p:nvPr/>
          </p:nvSpPr>
          <p:spPr>
            <a:xfrm>
              <a:off x="597550" y="708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662" name="Google Shape;4662;p53"/>
          <p:cNvGrpSpPr/>
          <p:nvPr/>
        </p:nvGrpSpPr>
        <p:grpSpPr>
          <a:xfrm>
            <a:off x="4674957" y="4956042"/>
            <a:ext cx="1520982" cy="302065"/>
            <a:chOff x="5642557" y="-150670"/>
            <a:chExt cx="1520982" cy="302065"/>
          </a:xfrm>
        </p:grpSpPr>
        <p:sp>
          <p:nvSpPr>
            <p:cNvPr id="4663" name="Google Shape;4663;p53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4" name="Google Shape;4664;p53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5" name="Google Shape;4665;p53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6" name="Google Shape;4666;p53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7" name="Google Shape;4667;p53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668" name="Google Shape;4668;p53"/>
          <p:cNvGrpSpPr/>
          <p:nvPr/>
        </p:nvGrpSpPr>
        <p:grpSpPr>
          <a:xfrm rot="5400000">
            <a:off x="85100" y="2306825"/>
            <a:ext cx="98902" cy="553090"/>
            <a:chOff x="4898850" y="4820550"/>
            <a:chExt cx="98902" cy="553090"/>
          </a:xfrm>
        </p:grpSpPr>
        <p:sp>
          <p:nvSpPr>
            <p:cNvPr id="4669" name="Google Shape;4669;p53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0" name="Google Shape;4670;p53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1" name="Google Shape;4671;p53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2" name="Google Shape;4672;p53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3" name="Google Shape;4673;p53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674" name="Google Shape;4674;p53"/>
          <p:cNvGrpSpPr/>
          <p:nvPr/>
        </p:nvGrpSpPr>
        <p:grpSpPr>
          <a:xfrm>
            <a:off x="-1744592" y="3592129"/>
            <a:ext cx="2297800" cy="347400"/>
            <a:chOff x="-1439792" y="3592129"/>
            <a:chExt cx="2297800" cy="347400"/>
          </a:xfrm>
        </p:grpSpPr>
        <p:sp>
          <p:nvSpPr>
            <p:cNvPr id="4675" name="Google Shape;4675;p53"/>
            <p:cNvSpPr/>
            <p:nvPr/>
          </p:nvSpPr>
          <p:spPr>
            <a:xfrm>
              <a:off x="-1439792" y="3871429"/>
              <a:ext cx="1994700" cy="681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6" name="Google Shape;4676;p53"/>
            <p:cNvSpPr/>
            <p:nvPr/>
          </p:nvSpPr>
          <p:spPr>
            <a:xfrm>
              <a:off x="-1136692" y="3592129"/>
              <a:ext cx="1994700" cy="681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77" name="Google Shape;4677;p53"/>
          <p:cNvSpPr/>
          <p:nvPr/>
        </p:nvSpPr>
        <p:spPr>
          <a:xfrm rot="10800000">
            <a:off x="414162" y="4465664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678" name="Google Shape;4678;p53"/>
          <p:cNvGrpSpPr/>
          <p:nvPr/>
        </p:nvGrpSpPr>
        <p:grpSpPr>
          <a:xfrm>
            <a:off x="-222733" y="225814"/>
            <a:ext cx="1507157" cy="586800"/>
            <a:chOff x="-222733" y="225814"/>
            <a:chExt cx="1507157" cy="586800"/>
          </a:xfrm>
        </p:grpSpPr>
        <p:sp>
          <p:nvSpPr>
            <p:cNvPr id="4679" name="Google Shape;4679;p53"/>
            <p:cNvSpPr/>
            <p:nvPr/>
          </p:nvSpPr>
          <p:spPr>
            <a:xfrm rot="-5400000">
              <a:off x="348812" y="-122999"/>
              <a:ext cx="586800" cy="1284425"/>
            </a:xfrm>
            <a:prstGeom prst="flowChartOffpageConnector">
              <a:avLst/>
            </a:prstGeom>
            <a:gradFill>
              <a:gsLst>
                <a:gs pos="0">
                  <a:schemeClr val="accent4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680" name="Google Shape;4680;p53"/>
            <p:cNvGrpSpPr/>
            <p:nvPr/>
          </p:nvGrpSpPr>
          <p:grpSpPr>
            <a:xfrm>
              <a:off x="-222733" y="452241"/>
              <a:ext cx="1105976" cy="133969"/>
              <a:chOff x="8183182" y="663852"/>
              <a:chExt cx="1475028" cy="178673"/>
            </a:xfrm>
          </p:grpSpPr>
          <p:grpSp>
            <p:nvGrpSpPr>
              <p:cNvPr id="4681" name="Google Shape;4681;p53"/>
              <p:cNvGrpSpPr/>
              <p:nvPr/>
            </p:nvGrpSpPr>
            <p:grpSpPr>
              <a:xfrm>
                <a:off x="8183182" y="774425"/>
                <a:ext cx="1178025" cy="68100"/>
                <a:chOff x="2024450" y="204150"/>
                <a:chExt cx="1178025" cy="68100"/>
              </a:xfrm>
            </p:grpSpPr>
            <p:sp>
              <p:nvSpPr>
                <p:cNvPr id="4682" name="Google Shape;4682;p53"/>
                <p:cNvSpPr/>
                <p:nvPr/>
              </p:nvSpPr>
              <p:spPr>
                <a:xfrm>
                  <a:off x="20244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83" name="Google Shape;4683;p53"/>
                <p:cNvSpPr/>
                <p:nvPr/>
              </p:nvSpPr>
              <p:spPr>
                <a:xfrm>
                  <a:off x="21477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84" name="Google Shape;4684;p53"/>
                <p:cNvSpPr/>
                <p:nvPr/>
              </p:nvSpPr>
              <p:spPr>
                <a:xfrm>
                  <a:off x="227110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85" name="Google Shape;4685;p53"/>
                <p:cNvSpPr/>
                <p:nvPr/>
              </p:nvSpPr>
              <p:spPr>
                <a:xfrm>
                  <a:off x="239442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86" name="Google Shape;4686;p53"/>
                <p:cNvSpPr/>
                <p:nvPr/>
              </p:nvSpPr>
              <p:spPr>
                <a:xfrm>
                  <a:off x="25177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87" name="Google Shape;4687;p53"/>
                <p:cNvSpPr/>
                <p:nvPr/>
              </p:nvSpPr>
              <p:spPr>
                <a:xfrm>
                  <a:off x="26410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88" name="Google Shape;4688;p53"/>
                <p:cNvSpPr/>
                <p:nvPr/>
              </p:nvSpPr>
              <p:spPr>
                <a:xfrm>
                  <a:off x="276440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89" name="Google Shape;4689;p53"/>
                <p:cNvSpPr/>
                <p:nvPr/>
              </p:nvSpPr>
              <p:spPr>
                <a:xfrm>
                  <a:off x="288772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90" name="Google Shape;4690;p53"/>
                <p:cNvSpPr/>
                <p:nvPr/>
              </p:nvSpPr>
              <p:spPr>
                <a:xfrm>
                  <a:off x="30110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91" name="Google Shape;4691;p53"/>
                <p:cNvSpPr/>
                <p:nvPr/>
              </p:nvSpPr>
              <p:spPr>
                <a:xfrm>
                  <a:off x="31343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4692" name="Google Shape;4692;p53"/>
              <p:cNvGrpSpPr/>
              <p:nvPr/>
            </p:nvGrpSpPr>
            <p:grpSpPr>
              <a:xfrm>
                <a:off x="8480185" y="663852"/>
                <a:ext cx="1178025" cy="68100"/>
                <a:chOff x="2024450" y="204150"/>
                <a:chExt cx="1178025" cy="68100"/>
              </a:xfrm>
            </p:grpSpPr>
            <p:sp>
              <p:nvSpPr>
                <p:cNvPr id="4693" name="Google Shape;4693;p53"/>
                <p:cNvSpPr/>
                <p:nvPr/>
              </p:nvSpPr>
              <p:spPr>
                <a:xfrm>
                  <a:off x="20244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94" name="Google Shape;4694;p53"/>
                <p:cNvSpPr/>
                <p:nvPr/>
              </p:nvSpPr>
              <p:spPr>
                <a:xfrm>
                  <a:off x="21477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95" name="Google Shape;4695;p53"/>
                <p:cNvSpPr/>
                <p:nvPr/>
              </p:nvSpPr>
              <p:spPr>
                <a:xfrm>
                  <a:off x="227110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96" name="Google Shape;4696;p53"/>
                <p:cNvSpPr/>
                <p:nvPr/>
              </p:nvSpPr>
              <p:spPr>
                <a:xfrm>
                  <a:off x="239442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97" name="Google Shape;4697;p53"/>
                <p:cNvSpPr/>
                <p:nvPr/>
              </p:nvSpPr>
              <p:spPr>
                <a:xfrm>
                  <a:off x="25177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98" name="Google Shape;4698;p53"/>
                <p:cNvSpPr/>
                <p:nvPr/>
              </p:nvSpPr>
              <p:spPr>
                <a:xfrm>
                  <a:off x="26410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99" name="Google Shape;4699;p53"/>
                <p:cNvSpPr/>
                <p:nvPr/>
              </p:nvSpPr>
              <p:spPr>
                <a:xfrm>
                  <a:off x="276440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00" name="Google Shape;4700;p53"/>
                <p:cNvSpPr/>
                <p:nvPr/>
              </p:nvSpPr>
              <p:spPr>
                <a:xfrm>
                  <a:off x="288772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01" name="Google Shape;4701;p53"/>
                <p:cNvSpPr/>
                <p:nvPr/>
              </p:nvSpPr>
              <p:spPr>
                <a:xfrm>
                  <a:off x="30110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02" name="Google Shape;4702;p53"/>
                <p:cNvSpPr/>
                <p:nvPr/>
              </p:nvSpPr>
              <p:spPr>
                <a:xfrm>
                  <a:off x="31343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sp>
        <p:nvSpPr>
          <p:cNvPr id="4703" name="Google Shape;4703;p53"/>
          <p:cNvSpPr/>
          <p:nvPr/>
        </p:nvSpPr>
        <p:spPr>
          <a:xfrm>
            <a:off x="8557212" y="-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704" name="Google Shape;4704;p53"/>
          <p:cNvGrpSpPr/>
          <p:nvPr/>
        </p:nvGrpSpPr>
        <p:grpSpPr>
          <a:xfrm>
            <a:off x="8041407" y="183762"/>
            <a:ext cx="1520982" cy="302065"/>
            <a:chOff x="5642557" y="-150670"/>
            <a:chExt cx="1520982" cy="302065"/>
          </a:xfrm>
        </p:grpSpPr>
        <p:sp>
          <p:nvSpPr>
            <p:cNvPr id="4705" name="Google Shape;4705;p53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6" name="Google Shape;4706;p53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7" name="Google Shape;4707;p53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8" name="Google Shape;4708;p53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9" name="Google Shape;4709;p53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710" name="Google Shape;4710;p53"/>
          <p:cNvGrpSpPr/>
          <p:nvPr/>
        </p:nvGrpSpPr>
        <p:grpSpPr>
          <a:xfrm rot="5400000">
            <a:off x="8360264" y="2845229"/>
            <a:ext cx="883262" cy="242091"/>
            <a:chOff x="2300350" y="2601250"/>
            <a:chExt cx="2275275" cy="623625"/>
          </a:xfrm>
        </p:grpSpPr>
        <p:sp>
          <p:nvSpPr>
            <p:cNvPr id="4711" name="Google Shape;4711;p53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2" name="Google Shape;4712;p53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3" name="Google Shape;4713;p53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4" name="Google Shape;4714;p53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5" name="Google Shape;4715;p53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6" name="Google Shape;4716;p53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717" name="Google Shape;4717;p53"/>
          <p:cNvGrpSpPr/>
          <p:nvPr/>
        </p:nvGrpSpPr>
        <p:grpSpPr>
          <a:xfrm>
            <a:off x="8267392" y="4678866"/>
            <a:ext cx="1105976" cy="133969"/>
            <a:chOff x="8183182" y="663852"/>
            <a:chExt cx="1475028" cy="178673"/>
          </a:xfrm>
        </p:grpSpPr>
        <p:grpSp>
          <p:nvGrpSpPr>
            <p:cNvPr id="4718" name="Google Shape;4718;p53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4719" name="Google Shape;4719;p53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20" name="Google Shape;4720;p53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21" name="Google Shape;4721;p53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22" name="Google Shape;4722;p53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23" name="Google Shape;4723;p53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24" name="Google Shape;4724;p53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25" name="Google Shape;4725;p53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26" name="Google Shape;4726;p53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27" name="Google Shape;4727;p53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28" name="Google Shape;4728;p53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729" name="Google Shape;4729;p53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4730" name="Google Shape;4730;p53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31" name="Google Shape;4731;p53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32" name="Google Shape;4732;p53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33" name="Google Shape;4733;p53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34" name="Google Shape;4734;p53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35" name="Google Shape;4735;p53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36" name="Google Shape;4736;p53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37" name="Google Shape;4737;p53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38" name="Google Shape;4738;p53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39" name="Google Shape;4739;p53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4740" name="Google Shape;4740;p53"/>
          <p:cNvGrpSpPr/>
          <p:nvPr/>
        </p:nvGrpSpPr>
        <p:grpSpPr>
          <a:xfrm>
            <a:off x="5023301" y="238994"/>
            <a:ext cx="1252897" cy="51000"/>
            <a:chOff x="2915381" y="4104819"/>
            <a:chExt cx="1252897" cy="51000"/>
          </a:xfrm>
        </p:grpSpPr>
        <p:sp>
          <p:nvSpPr>
            <p:cNvPr id="4741" name="Google Shape;4741;p53"/>
            <p:cNvSpPr/>
            <p:nvPr/>
          </p:nvSpPr>
          <p:spPr>
            <a:xfrm>
              <a:off x="2915381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2" name="Google Shape;4742;p53"/>
            <p:cNvSpPr/>
            <p:nvPr/>
          </p:nvSpPr>
          <p:spPr>
            <a:xfrm>
              <a:off x="3007850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3" name="Google Shape;4743;p53"/>
            <p:cNvSpPr/>
            <p:nvPr/>
          </p:nvSpPr>
          <p:spPr>
            <a:xfrm>
              <a:off x="3100319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4" name="Google Shape;4744;p53"/>
            <p:cNvSpPr/>
            <p:nvPr/>
          </p:nvSpPr>
          <p:spPr>
            <a:xfrm>
              <a:off x="3192788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5" name="Google Shape;4745;p53"/>
            <p:cNvSpPr/>
            <p:nvPr/>
          </p:nvSpPr>
          <p:spPr>
            <a:xfrm>
              <a:off x="328525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6" name="Google Shape;4746;p53"/>
            <p:cNvSpPr/>
            <p:nvPr/>
          </p:nvSpPr>
          <p:spPr>
            <a:xfrm>
              <a:off x="3377726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7" name="Google Shape;4747;p53"/>
            <p:cNvSpPr/>
            <p:nvPr/>
          </p:nvSpPr>
          <p:spPr>
            <a:xfrm>
              <a:off x="3470195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8" name="Google Shape;4748;p53"/>
            <p:cNvSpPr/>
            <p:nvPr/>
          </p:nvSpPr>
          <p:spPr>
            <a:xfrm>
              <a:off x="3562664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9" name="Google Shape;4749;p53"/>
            <p:cNvSpPr/>
            <p:nvPr/>
          </p:nvSpPr>
          <p:spPr>
            <a:xfrm>
              <a:off x="3655133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0" name="Google Shape;4750;p53"/>
            <p:cNvSpPr/>
            <p:nvPr/>
          </p:nvSpPr>
          <p:spPr>
            <a:xfrm>
              <a:off x="3747602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1" name="Google Shape;4751;p53"/>
            <p:cNvSpPr/>
            <p:nvPr/>
          </p:nvSpPr>
          <p:spPr>
            <a:xfrm>
              <a:off x="38400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2" name="Google Shape;4752;p53"/>
            <p:cNvSpPr/>
            <p:nvPr/>
          </p:nvSpPr>
          <p:spPr>
            <a:xfrm>
              <a:off x="39324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3" name="Google Shape;4753;p53"/>
            <p:cNvSpPr/>
            <p:nvPr/>
          </p:nvSpPr>
          <p:spPr>
            <a:xfrm>
              <a:off x="40248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4" name="Google Shape;4754;p53"/>
            <p:cNvSpPr/>
            <p:nvPr/>
          </p:nvSpPr>
          <p:spPr>
            <a:xfrm>
              <a:off x="41172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55" name="Google Shape;4755;p53"/>
          <p:cNvSpPr txBox="1"/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  <a:effectLst>
            <a:outerShdw blurRad="8572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BLANK_14">
    <p:spTree>
      <p:nvGrpSpPr>
        <p:cNvPr id="4756" name="Shape 4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57" name="Google Shape;4757;p54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4758" name="Google Shape;4758;p54"/>
            <p:cNvSpPr/>
            <p:nvPr/>
          </p:nvSpPr>
          <p:spPr>
            <a:xfrm>
              <a:off x="597550" y="4893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9" name="Google Shape;4759;p54"/>
            <p:cNvSpPr/>
            <p:nvPr/>
          </p:nvSpPr>
          <p:spPr>
            <a:xfrm>
              <a:off x="597550" y="4780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0" name="Google Shape;4760;p54"/>
            <p:cNvSpPr/>
            <p:nvPr/>
          </p:nvSpPr>
          <p:spPr>
            <a:xfrm>
              <a:off x="597550" y="46671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1" name="Google Shape;4761;p54"/>
            <p:cNvSpPr/>
            <p:nvPr/>
          </p:nvSpPr>
          <p:spPr>
            <a:xfrm>
              <a:off x="597550" y="4553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2" name="Google Shape;4762;p54"/>
            <p:cNvSpPr/>
            <p:nvPr/>
          </p:nvSpPr>
          <p:spPr>
            <a:xfrm>
              <a:off x="597550" y="4441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3" name="Google Shape;4763;p54"/>
            <p:cNvSpPr/>
            <p:nvPr/>
          </p:nvSpPr>
          <p:spPr>
            <a:xfrm>
              <a:off x="597550" y="4328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4" name="Google Shape;4764;p54"/>
            <p:cNvSpPr/>
            <p:nvPr/>
          </p:nvSpPr>
          <p:spPr>
            <a:xfrm>
              <a:off x="597550" y="42150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5" name="Google Shape;4765;p54"/>
            <p:cNvSpPr/>
            <p:nvPr/>
          </p:nvSpPr>
          <p:spPr>
            <a:xfrm>
              <a:off x="597550" y="4101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6" name="Google Shape;4766;p54"/>
            <p:cNvSpPr/>
            <p:nvPr/>
          </p:nvSpPr>
          <p:spPr>
            <a:xfrm>
              <a:off x="597550" y="3988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7" name="Google Shape;4767;p54"/>
            <p:cNvSpPr/>
            <p:nvPr/>
          </p:nvSpPr>
          <p:spPr>
            <a:xfrm>
              <a:off x="597550" y="3875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8" name="Google Shape;4768;p54"/>
            <p:cNvSpPr/>
            <p:nvPr/>
          </p:nvSpPr>
          <p:spPr>
            <a:xfrm>
              <a:off x="597550" y="3762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9" name="Google Shape;4769;p54"/>
            <p:cNvSpPr/>
            <p:nvPr/>
          </p:nvSpPr>
          <p:spPr>
            <a:xfrm>
              <a:off x="597550" y="36496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0" name="Google Shape;4770;p54"/>
            <p:cNvSpPr/>
            <p:nvPr/>
          </p:nvSpPr>
          <p:spPr>
            <a:xfrm>
              <a:off x="597550" y="35364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1" name="Google Shape;4771;p54"/>
            <p:cNvSpPr/>
            <p:nvPr/>
          </p:nvSpPr>
          <p:spPr>
            <a:xfrm>
              <a:off x="597550" y="34232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2" name="Google Shape;4772;p54"/>
            <p:cNvSpPr/>
            <p:nvPr/>
          </p:nvSpPr>
          <p:spPr>
            <a:xfrm>
              <a:off x="597550" y="33100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3" name="Google Shape;4773;p54"/>
            <p:cNvSpPr/>
            <p:nvPr/>
          </p:nvSpPr>
          <p:spPr>
            <a:xfrm>
              <a:off x="597550" y="31967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4" name="Google Shape;4774;p54"/>
            <p:cNvSpPr/>
            <p:nvPr/>
          </p:nvSpPr>
          <p:spPr>
            <a:xfrm>
              <a:off x="597550" y="30835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5" name="Google Shape;4775;p54"/>
            <p:cNvSpPr/>
            <p:nvPr/>
          </p:nvSpPr>
          <p:spPr>
            <a:xfrm>
              <a:off x="597550" y="29703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6" name="Google Shape;4776;p54"/>
            <p:cNvSpPr/>
            <p:nvPr/>
          </p:nvSpPr>
          <p:spPr>
            <a:xfrm>
              <a:off x="597550" y="28578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7" name="Google Shape;4777;p54"/>
            <p:cNvSpPr/>
            <p:nvPr/>
          </p:nvSpPr>
          <p:spPr>
            <a:xfrm>
              <a:off x="597550" y="27446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8" name="Google Shape;4778;p54"/>
            <p:cNvSpPr/>
            <p:nvPr/>
          </p:nvSpPr>
          <p:spPr>
            <a:xfrm>
              <a:off x="597550" y="263140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9" name="Google Shape;4779;p54"/>
            <p:cNvSpPr/>
            <p:nvPr/>
          </p:nvSpPr>
          <p:spPr>
            <a:xfrm>
              <a:off x="597550" y="251817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0" name="Google Shape;4780;p54"/>
            <p:cNvSpPr/>
            <p:nvPr/>
          </p:nvSpPr>
          <p:spPr>
            <a:xfrm>
              <a:off x="597550" y="24049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1" name="Google Shape;4781;p54"/>
            <p:cNvSpPr/>
            <p:nvPr/>
          </p:nvSpPr>
          <p:spPr>
            <a:xfrm>
              <a:off x="597550" y="22917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2" name="Google Shape;4782;p54"/>
            <p:cNvSpPr/>
            <p:nvPr/>
          </p:nvSpPr>
          <p:spPr>
            <a:xfrm>
              <a:off x="597550" y="21792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3" name="Google Shape;4783;p54"/>
            <p:cNvSpPr/>
            <p:nvPr/>
          </p:nvSpPr>
          <p:spPr>
            <a:xfrm>
              <a:off x="597550" y="20660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4" name="Google Shape;4784;p54"/>
            <p:cNvSpPr/>
            <p:nvPr/>
          </p:nvSpPr>
          <p:spPr>
            <a:xfrm>
              <a:off x="597550" y="19528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5" name="Google Shape;4785;p54"/>
            <p:cNvSpPr/>
            <p:nvPr/>
          </p:nvSpPr>
          <p:spPr>
            <a:xfrm>
              <a:off x="597550" y="1839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6" name="Google Shape;4786;p54"/>
            <p:cNvSpPr/>
            <p:nvPr/>
          </p:nvSpPr>
          <p:spPr>
            <a:xfrm>
              <a:off x="597550" y="1726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7" name="Google Shape;4787;p54"/>
            <p:cNvSpPr/>
            <p:nvPr/>
          </p:nvSpPr>
          <p:spPr>
            <a:xfrm>
              <a:off x="597550" y="16131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8" name="Google Shape;4788;p54"/>
            <p:cNvSpPr/>
            <p:nvPr/>
          </p:nvSpPr>
          <p:spPr>
            <a:xfrm>
              <a:off x="597550" y="1499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9" name="Google Shape;4789;p54"/>
            <p:cNvSpPr/>
            <p:nvPr/>
          </p:nvSpPr>
          <p:spPr>
            <a:xfrm>
              <a:off x="597550" y="1387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0" name="Google Shape;4790;p54"/>
            <p:cNvSpPr/>
            <p:nvPr/>
          </p:nvSpPr>
          <p:spPr>
            <a:xfrm>
              <a:off x="597550" y="1274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1" name="Google Shape;4791;p54"/>
            <p:cNvSpPr/>
            <p:nvPr/>
          </p:nvSpPr>
          <p:spPr>
            <a:xfrm>
              <a:off x="597550" y="11610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2" name="Google Shape;4792;p54"/>
            <p:cNvSpPr/>
            <p:nvPr/>
          </p:nvSpPr>
          <p:spPr>
            <a:xfrm>
              <a:off x="597550" y="1047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3" name="Google Shape;4793;p54"/>
            <p:cNvSpPr/>
            <p:nvPr/>
          </p:nvSpPr>
          <p:spPr>
            <a:xfrm>
              <a:off x="597550" y="934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4" name="Google Shape;4794;p54"/>
            <p:cNvSpPr/>
            <p:nvPr/>
          </p:nvSpPr>
          <p:spPr>
            <a:xfrm>
              <a:off x="597550" y="821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5" name="Google Shape;4795;p54"/>
            <p:cNvSpPr/>
            <p:nvPr/>
          </p:nvSpPr>
          <p:spPr>
            <a:xfrm>
              <a:off x="597550" y="708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96" name="Google Shape;4796;p54"/>
          <p:cNvSpPr/>
          <p:nvPr/>
        </p:nvSpPr>
        <p:spPr>
          <a:xfrm rot="-5400000">
            <a:off x="120212" y="72934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797" name="Google Shape;4797;p54"/>
          <p:cNvGrpSpPr/>
          <p:nvPr/>
        </p:nvGrpSpPr>
        <p:grpSpPr>
          <a:xfrm rot="5400000">
            <a:off x="85100" y="3657925"/>
            <a:ext cx="98902" cy="553090"/>
            <a:chOff x="4898850" y="4820550"/>
            <a:chExt cx="98902" cy="553090"/>
          </a:xfrm>
        </p:grpSpPr>
        <p:sp>
          <p:nvSpPr>
            <p:cNvPr id="4798" name="Google Shape;4798;p54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9" name="Google Shape;4799;p54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0" name="Google Shape;4800;p54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1" name="Google Shape;4801;p54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2" name="Google Shape;4802;p54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803" name="Google Shape;4803;p54"/>
          <p:cNvGrpSpPr/>
          <p:nvPr/>
        </p:nvGrpSpPr>
        <p:grpSpPr>
          <a:xfrm flipH="1">
            <a:off x="-538592" y="566830"/>
            <a:ext cx="1823016" cy="296643"/>
            <a:chOff x="7857346" y="3902355"/>
            <a:chExt cx="1823016" cy="296643"/>
          </a:xfrm>
        </p:grpSpPr>
        <p:sp>
          <p:nvSpPr>
            <p:cNvPr id="4804" name="Google Shape;4804;p54"/>
            <p:cNvSpPr/>
            <p:nvPr/>
          </p:nvSpPr>
          <p:spPr>
            <a:xfrm>
              <a:off x="7956216" y="4048371"/>
              <a:ext cx="1724145" cy="150627"/>
            </a:xfrm>
            <a:custGeom>
              <a:rect b="b" l="l" r="r" t="t"/>
              <a:pathLst>
                <a:path extrusionOk="0" fill="none" h="4834" w="55332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5" name="Google Shape;4805;p54"/>
            <p:cNvSpPr/>
            <p:nvPr/>
          </p:nvSpPr>
          <p:spPr>
            <a:xfrm>
              <a:off x="8453686" y="390235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0" y="1488"/>
                  </a:moveTo>
                  <a:cubicBezTo>
                    <a:pt x="0" y="670"/>
                    <a:pt x="670" y="1"/>
                    <a:pt x="1488" y="1"/>
                  </a:cubicBezTo>
                  <a:cubicBezTo>
                    <a:pt x="2306" y="1"/>
                    <a:pt x="2950" y="670"/>
                    <a:pt x="2950" y="1488"/>
                  </a:cubicBezTo>
                  <a:cubicBezTo>
                    <a:pt x="2950" y="2281"/>
                    <a:pt x="2306" y="2951"/>
                    <a:pt x="1488" y="2951"/>
                  </a:cubicBezTo>
                  <a:cubicBezTo>
                    <a:pt x="670" y="2951"/>
                    <a:pt x="0" y="2281"/>
                    <a:pt x="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6" name="Google Shape;4806;p54"/>
            <p:cNvSpPr/>
            <p:nvPr/>
          </p:nvSpPr>
          <p:spPr>
            <a:xfrm>
              <a:off x="8478396" y="3927096"/>
              <a:ext cx="43281" cy="42502"/>
            </a:xfrm>
            <a:custGeom>
              <a:rect b="b" l="l" r="r" t="t"/>
              <a:pathLst>
                <a:path extrusionOk="0" h="1364" w="1389">
                  <a:moveTo>
                    <a:pt x="695" y="0"/>
                  </a:moveTo>
                  <a:cubicBezTo>
                    <a:pt x="298" y="0"/>
                    <a:pt x="1" y="298"/>
                    <a:pt x="1" y="694"/>
                  </a:cubicBezTo>
                  <a:cubicBezTo>
                    <a:pt x="1" y="1066"/>
                    <a:pt x="298" y="1363"/>
                    <a:pt x="695" y="1363"/>
                  </a:cubicBezTo>
                  <a:cubicBezTo>
                    <a:pt x="1067" y="1363"/>
                    <a:pt x="1389" y="1066"/>
                    <a:pt x="1389" y="694"/>
                  </a:cubicBezTo>
                  <a:cubicBezTo>
                    <a:pt x="1389" y="298"/>
                    <a:pt x="1067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7" name="Google Shape;4807;p54"/>
            <p:cNvSpPr/>
            <p:nvPr/>
          </p:nvSpPr>
          <p:spPr>
            <a:xfrm>
              <a:off x="7857346" y="400200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8" name="Google Shape;4808;p54"/>
            <p:cNvSpPr/>
            <p:nvPr/>
          </p:nvSpPr>
          <p:spPr>
            <a:xfrm>
              <a:off x="7882087" y="4026715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9" name="Google Shape;4809;p54"/>
            <p:cNvSpPr/>
            <p:nvPr/>
          </p:nvSpPr>
          <p:spPr>
            <a:xfrm>
              <a:off x="8545608" y="3948721"/>
              <a:ext cx="1134754" cy="175368"/>
            </a:xfrm>
            <a:custGeom>
              <a:rect b="b" l="l" r="r" t="t"/>
              <a:pathLst>
                <a:path extrusionOk="0" fill="none" h="5628" w="36417">
                  <a:moveTo>
                    <a:pt x="0" y="0"/>
                  </a:moveTo>
                  <a:lnTo>
                    <a:pt x="6049" y="0"/>
                  </a:lnTo>
                  <a:lnTo>
                    <a:pt x="8379" y="2330"/>
                  </a:lnTo>
                  <a:lnTo>
                    <a:pt x="11676" y="5627"/>
                  </a:lnTo>
                  <a:lnTo>
                    <a:pt x="36416" y="5627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810" name="Google Shape;4810;p54"/>
          <p:cNvGrpSpPr/>
          <p:nvPr/>
        </p:nvGrpSpPr>
        <p:grpSpPr>
          <a:xfrm rot="5400000">
            <a:off x="4799100" y="4593800"/>
            <a:ext cx="98902" cy="553090"/>
            <a:chOff x="4898850" y="4820550"/>
            <a:chExt cx="98902" cy="553090"/>
          </a:xfrm>
        </p:grpSpPr>
        <p:sp>
          <p:nvSpPr>
            <p:cNvPr id="4811" name="Google Shape;4811;p54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2" name="Google Shape;4812;p54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3" name="Google Shape;4813;p54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4" name="Google Shape;4814;p54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5" name="Google Shape;4815;p54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816" name="Google Shape;4816;p54"/>
          <p:cNvGrpSpPr/>
          <p:nvPr/>
        </p:nvGrpSpPr>
        <p:grpSpPr>
          <a:xfrm>
            <a:off x="432919" y="4756119"/>
            <a:ext cx="1105976" cy="133969"/>
            <a:chOff x="8183182" y="663852"/>
            <a:chExt cx="1475028" cy="178673"/>
          </a:xfrm>
        </p:grpSpPr>
        <p:grpSp>
          <p:nvGrpSpPr>
            <p:cNvPr id="4817" name="Google Shape;4817;p54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4818" name="Google Shape;4818;p54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19" name="Google Shape;4819;p54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20" name="Google Shape;4820;p54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21" name="Google Shape;4821;p54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22" name="Google Shape;4822;p54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23" name="Google Shape;4823;p54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24" name="Google Shape;4824;p54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25" name="Google Shape;4825;p54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26" name="Google Shape;4826;p54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27" name="Google Shape;4827;p54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828" name="Google Shape;4828;p54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4829" name="Google Shape;4829;p54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30" name="Google Shape;4830;p54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31" name="Google Shape;4831;p54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32" name="Google Shape;4832;p54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33" name="Google Shape;4833;p54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34" name="Google Shape;4834;p54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35" name="Google Shape;4835;p54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36" name="Google Shape;4836;p54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37" name="Google Shape;4837;p54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38" name="Google Shape;4838;p54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4839" name="Google Shape;4839;p54"/>
          <p:cNvSpPr/>
          <p:nvPr/>
        </p:nvSpPr>
        <p:spPr>
          <a:xfrm rot="5400000">
            <a:off x="8279899" y="4228125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40" name="Google Shape;4840;p54"/>
          <p:cNvSpPr/>
          <p:nvPr/>
        </p:nvSpPr>
        <p:spPr>
          <a:xfrm>
            <a:off x="8161612" y="-348808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841" name="Google Shape;4841;p54"/>
          <p:cNvGrpSpPr/>
          <p:nvPr/>
        </p:nvGrpSpPr>
        <p:grpSpPr>
          <a:xfrm>
            <a:off x="8395576" y="4749303"/>
            <a:ext cx="883262" cy="242091"/>
            <a:chOff x="2300350" y="2601250"/>
            <a:chExt cx="2275275" cy="623625"/>
          </a:xfrm>
        </p:grpSpPr>
        <p:sp>
          <p:nvSpPr>
            <p:cNvPr id="4842" name="Google Shape;4842;p54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3" name="Google Shape;4843;p54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4" name="Google Shape;4844;p54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5" name="Google Shape;4845;p54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6" name="Google Shape;4846;p54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7" name="Google Shape;4847;p54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848" name="Google Shape;4848;p54"/>
          <p:cNvGrpSpPr/>
          <p:nvPr/>
        </p:nvGrpSpPr>
        <p:grpSpPr>
          <a:xfrm>
            <a:off x="5989113" y="235761"/>
            <a:ext cx="1252897" cy="51000"/>
            <a:chOff x="2915381" y="4104819"/>
            <a:chExt cx="1252897" cy="51000"/>
          </a:xfrm>
        </p:grpSpPr>
        <p:sp>
          <p:nvSpPr>
            <p:cNvPr id="4849" name="Google Shape;4849;p54"/>
            <p:cNvSpPr/>
            <p:nvPr/>
          </p:nvSpPr>
          <p:spPr>
            <a:xfrm>
              <a:off x="2915381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0" name="Google Shape;4850;p54"/>
            <p:cNvSpPr/>
            <p:nvPr/>
          </p:nvSpPr>
          <p:spPr>
            <a:xfrm>
              <a:off x="3007850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1" name="Google Shape;4851;p54"/>
            <p:cNvSpPr/>
            <p:nvPr/>
          </p:nvSpPr>
          <p:spPr>
            <a:xfrm>
              <a:off x="3100319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2" name="Google Shape;4852;p54"/>
            <p:cNvSpPr/>
            <p:nvPr/>
          </p:nvSpPr>
          <p:spPr>
            <a:xfrm>
              <a:off x="3192788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3" name="Google Shape;4853;p54"/>
            <p:cNvSpPr/>
            <p:nvPr/>
          </p:nvSpPr>
          <p:spPr>
            <a:xfrm>
              <a:off x="328525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4" name="Google Shape;4854;p54"/>
            <p:cNvSpPr/>
            <p:nvPr/>
          </p:nvSpPr>
          <p:spPr>
            <a:xfrm>
              <a:off x="3377726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5" name="Google Shape;4855;p54"/>
            <p:cNvSpPr/>
            <p:nvPr/>
          </p:nvSpPr>
          <p:spPr>
            <a:xfrm>
              <a:off x="3470195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6" name="Google Shape;4856;p54"/>
            <p:cNvSpPr/>
            <p:nvPr/>
          </p:nvSpPr>
          <p:spPr>
            <a:xfrm>
              <a:off x="3562664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7" name="Google Shape;4857;p54"/>
            <p:cNvSpPr/>
            <p:nvPr/>
          </p:nvSpPr>
          <p:spPr>
            <a:xfrm>
              <a:off x="3655133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8" name="Google Shape;4858;p54"/>
            <p:cNvSpPr/>
            <p:nvPr/>
          </p:nvSpPr>
          <p:spPr>
            <a:xfrm>
              <a:off x="3747602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9" name="Google Shape;4859;p54"/>
            <p:cNvSpPr/>
            <p:nvPr/>
          </p:nvSpPr>
          <p:spPr>
            <a:xfrm>
              <a:off x="38400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0" name="Google Shape;4860;p54"/>
            <p:cNvSpPr/>
            <p:nvPr/>
          </p:nvSpPr>
          <p:spPr>
            <a:xfrm>
              <a:off x="39324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1" name="Google Shape;4861;p54"/>
            <p:cNvSpPr/>
            <p:nvPr/>
          </p:nvSpPr>
          <p:spPr>
            <a:xfrm>
              <a:off x="40248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2" name="Google Shape;4862;p54"/>
            <p:cNvSpPr/>
            <p:nvPr/>
          </p:nvSpPr>
          <p:spPr>
            <a:xfrm>
              <a:off x="41172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863" name="Google Shape;4863;p54"/>
          <p:cNvSpPr txBox="1"/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  <a:effectLst>
            <a:outerShdw blurRad="85725" rotWithShape="0" algn="bl">
              <a:schemeClr val="accent2">
                <a:alpha val="41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BLANK_11">
    <p:spTree>
      <p:nvGrpSpPr>
        <p:cNvPr id="4864" name="Shape 4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65" name="Google Shape;4865;p55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4866" name="Google Shape;4866;p55"/>
            <p:cNvSpPr/>
            <p:nvPr/>
          </p:nvSpPr>
          <p:spPr>
            <a:xfrm>
              <a:off x="597550" y="4893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7" name="Google Shape;4867;p55"/>
            <p:cNvSpPr/>
            <p:nvPr/>
          </p:nvSpPr>
          <p:spPr>
            <a:xfrm>
              <a:off x="597550" y="4780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8" name="Google Shape;4868;p55"/>
            <p:cNvSpPr/>
            <p:nvPr/>
          </p:nvSpPr>
          <p:spPr>
            <a:xfrm>
              <a:off x="597550" y="46671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9" name="Google Shape;4869;p55"/>
            <p:cNvSpPr/>
            <p:nvPr/>
          </p:nvSpPr>
          <p:spPr>
            <a:xfrm>
              <a:off x="597550" y="4553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0" name="Google Shape;4870;p55"/>
            <p:cNvSpPr/>
            <p:nvPr/>
          </p:nvSpPr>
          <p:spPr>
            <a:xfrm>
              <a:off x="597550" y="4441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1" name="Google Shape;4871;p55"/>
            <p:cNvSpPr/>
            <p:nvPr/>
          </p:nvSpPr>
          <p:spPr>
            <a:xfrm>
              <a:off x="597550" y="4328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2" name="Google Shape;4872;p55"/>
            <p:cNvSpPr/>
            <p:nvPr/>
          </p:nvSpPr>
          <p:spPr>
            <a:xfrm>
              <a:off x="597550" y="42150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3" name="Google Shape;4873;p55"/>
            <p:cNvSpPr/>
            <p:nvPr/>
          </p:nvSpPr>
          <p:spPr>
            <a:xfrm>
              <a:off x="597550" y="4101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4" name="Google Shape;4874;p55"/>
            <p:cNvSpPr/>
            <p:nvPr/>
          </p:nvSpPr>
          <p:spPr>
            <a:xfrm>
              <a:off x="597550" y="3988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5" name="Google Shape;4875;p55"/>
            <p:cNvSpPr/>
            <p:nvPr/>
          </p:nvSpPr>
          <p:spPr>
            <a:xfrm>
              <a:off x="597550" y="3875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6" name="Google Shape;4876;p55"/>
            <p:cNvSpPr/>
            <p:nvPr/>
          </p:nvSpPr>
          <p:spPr>
            <a:xfrm>
              <a:off x="597550" y="3762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7" name="Google Shape;4877;p55"/>
            <p:cNvSpPr/>
            <p:nvPr/>
          </p:nvSpPr>
          <p:spPr>
            <a:xfrm>
              <a:off x="597550" y="36496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8" name="Google Shape;4878;p55"/>
            <p:cNvSpPr/>
            <p:nvPr/>
          </p:nvSpPr>
          <p:spPr>
            <a:xfrm>
              <a:off x="597550" y="35364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9" name="Google Shape;4879;p55"/>
            <p:cNvSpPr/>
            <p:nvPr/>
          </p:nvSpPr>
          <p:spPr>
            <a:xfrm>
              <a:off x="597550" y="34232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0" name="Google Shape;4880;p55"/>
            <p:cNvSpPr/>
            <p:nvPr/>
          </p:nvSpPr>
          <p:spPr>
            <a:xfrm>
              <a:off x="597550" y="33100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1" name="Google Shape;4881;p55"/>
            <p:cNvSpPr/>
            <p:nvPr/>
          </p:nvSpPr>
          <p:spPr>
            <a:xfrm>
              <a:off x="597550" y="31967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2" name="Google Shape;4882;p55"/>
            <p:cNvSpPr/>
            <p:nvPr/>
          </p:nvSpPr>
          <p:spPr>
            <a:xfrm>
              <a:off x="597550" y="30835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3" name="Google Shape;4883;p55"/>
            <p:cNvSpPr/>
            <p:nvPr/>
          </p:nvSpPr>
          <p:spPr>
            <a:xfrm>
              <a:off x="597550" y="29703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4" name="Google Shape;4884;p55"/>
            <p:cNvSpPr/>
            <p:nvPr/>
          </p:nvSpPr>
          <p:spPr>
            <a:xfrm>
              <a:off x="597550" y="28578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5" name="Google Shape;4885;p55"/>
            <p:cNvSpPr/>
            <p:nvPr/>
          </p:nvSpPr>
          <p:spPr>
            <a:xfrm>
              <a:off x="597550" y="27446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6" name="Google Shape;4886;p55"/>
            <p:cNvSpPr/>
            <p:nvPr/>
          </p:nvSpPr>
          <p:spPr>
            <a:xfrm>
              <a:off x="597550" y="263140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7" name="Google Shape;4887;p55"/>
            <p:cNvSpPr/>
            <p:nvPr/>
          </p:nvSpPr>
          <p:spPr>
            <a:xfrm>
              <a:off x="597550" y="251817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8" name="Google Shape;4888;p55"/>
            <p:cNvSpPr/>
            <p:nvPr/>
          </p:nvSpPr>
          <p:spPr>
            <a:xfrm>
              <a:off x="597550" y="24049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9" name="Google Shape;4889;p55"/>
            <p:cNvSpPr/>
            <p:nvPr/>
          </p:nvSpPr>
          <p:spPr>
            <a:xfrm>
              <a:off x="597550" y="22917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0" name="Google Shape;4890;p55"/>
            <p:cNvSpPr/>
            <p:nvPr/>
          </p:nvSpPr>
          <p:spPr>
            <a:xfrm>
              <a:off x="597550" y="21792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1" name="Google Shape;4891;p55"/>
            <p:cNvSpPr/>
            <p:nvPr/>
          </p:nvSpPr>
          <p:spPr>
            <a:xfrm>
              <a:off x="597550" y="20660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2" name="Google Shape;4892;p55"/>
            <p:cNvSpPr/>
            <p:nvPr/>
          </p:nvSpPr>
          <p:spPr>
            <a:xfrm>
              <a:off x="597550" y="19528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3" name="Google Shape;4893;p55"/>
            <p:cNvSpPr/>
            <p:nvPr/>
          </p:nvSpPr>
          <p:spPr>
            <a:xfrm>
              <a:off x="597550" y="1839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4" name="Google Shape;4894;p55"/>
            <p:cNvSpPr/>
            <p:nvPr/>
          </p:nvSpPr>
          <p:spPr>
            <a:xfrm>
              <a:off x="597550" y="1726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5" name="Google Shape;4895;p55"/>
            <p:cNvSpPr/>
            <p:nvPr/>
          </p:nvSpPr>
          <p:spPr>
            <a:xfrm>
              <a:off x="597550" y="16131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6" name="Google Shape;4896;p55"/>
            <p:cNvSpPr/>
            <p:nvPr/>
          </p:nvSpPr>
          <p:spPr>
            <a:xfrm>
              <a:off x="597550" y="1499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7" name="Google Shape;4897;p55"/>
            <p:cNvSpPr/>
            <p:nvPr/>
          </p:nvSpPr>
          <p:spPr>
            <a:xfrm>
              <a:off x="597550" y="1387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8" name="Google Shape;4898;p55"/>
            <p:cNvSpPr/>
            <p:nvPr/>
          </p:nvSpPr>
          <p:spPr>
            <a:xfrm>
              <a:off x="597550" y="1274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9" name="Google Shape;4899;p55"/>
            <p:cNvSpPr/>
            <p:nvPr/>
          </p:nvSpPr>
          <p:spPr>
            <a:xfrm>
              <a:off x="597550" y="11610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0" name="Google Shape;4900;p55"/>
            <p:cNvSpPr/>
            <p:nvPr/>
          </p:nvSpPr>
          <p:spPr>
            <a:xfrm>
              <a:off x="597550" y="1047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1" name="Google Shape;4901;p55"/>
            <p:cNvSpPr/>
            <p:nvPr/>
          </p:nvSpPr>
          <p:spPr>
            <a:xfrm>
              <a:off x="597550" y="934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2" name="Google Shape;4902;p55"/>
            <p:cNvSpPr/>
            <p:nvPr/>
          </p:nvSpPr>
          <p:spPr>
            <a:xfrm>
              <a:off x="597550" y="821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3" name="Google Shape;4903;p55"/>
            <p:cNvSpPr/>
            <p:nvPr/>
          </p:nvSpPr>
          <p:spPr>
            <a:xfrm>
              <a:off x="597550" y="708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04" name="Google Shape;4904;p55"/>
          <p:cNvSpPr txBox="1"/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4905" name="Google Shape;4905;p55"/>
          <p:cNvSpPr txBox="1"/>
          <p:nvPr>
            <p:ph idx="2" type="title"/>
          </p:nvPr>
        </p:nvSpPr>
        <p:spPr>
          <a:xfrm>
            <a:off x="841275" y="2611096"/>
            <a:ext cx="20406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906" name="Google Shape;4906;p55"/>
          <p:cNvSpPr txBox="1"/>
          <p:nvPr>
            <p:ph idx="1" type="subTitle"/>
          </p:nvPr>
        </p:nvSpPr>
        <p:spPr>
          <a:xfrm>
            <a:off x="841275" y="3019695"/>
            <a:ext cx="20406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07" name="Google Shape;4907;p55"/>
          <p:cNvSpPr txBox="1"/>
          <p:nvPr>
            <p:ph hasCustomPrompt="1" idx="3" type="title"/>
          </p:nvPr>
        </p:nvSpPr>
        <p:spPr>
          <a:xfrm>
            <a:off x="744825" y="1668255"/>
            <a:ext cx="2233500" cy="788700"/>
          </a:xfrm>
          <a:prstGeom prst="rect">
            <a:avLst/>
          </a:prstGeom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55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908" name="Google Shape;4908;p55"/>
          <p:cNvSpPr txBox="1"/>
          <p:nvPr>
            <p:ph idx="4" type="title"/>
          </p:nvPr>
        </p:nvSpPr>
        <p:spPr>
          <a:xfrm>
            <a:off x="3551593" y="2972975"/>
            <a:ext cx="20406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909" name="Google Shape;4909;p55"/>
          <p:cNvSpPr txBox="1"/>
          <p:nvPr>
            <p:ph idx="5" type="subTitle"/>
          </p:nvPr>
        </p:nvSpPr>
        <p:spPr>
          <a:xfrm>
            <a:off x="3551593" y="3381574"/>
            <a:ext cx="20406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0" name="Google Shape;4910;p55"/>
          <p:cNvSpPr txBox="1"/>
          <p:nvPr>
            <p:ph hasCustomPrompt="1" idx="6" type="title"/>
          </p:nvPr>
        </p:nvSpPr>
        <p:spPr>
          <a:xfrm>
            <a:off x="3455143" y="2030134"/>
            <a:ext cx="2233500" cy="788700"/>
          </a:xfrm>
          <a:prstGeom prst="rect">
            <a:avLst/>
          </a:prstGeom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55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911" name="Google Shape;4911;p55"/>
          <p:cNvSpPr txBox="1"/>
          <p:nvPr>
            <p:ph idx="7" type="title"/>
          </p:nvPr>
        </p:nvSpPr>
        <p:spPr>
          <a:xfrm>
            <a:off x="6261925" y="2611096"/>
            <a:ext cx="20406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912" name="Google Shape;4912;p55"/>
          <p:cNvSpPr txBox="1"/>
          <p:nvPr>
            <p:ph idx="8" type="subTitle"/>
          </p:nvPr>
        </p:nvSpPr>
        <p:spPr>
          <a:xfrm>
            <a:off x="6261925" y="3019695"/>
            <a:ext cx="20406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3" name="Google Shape;4913;p55"/>
          <p:cNvSpPr txBox="1"/>
          <p:nvPr>
            <p:ph hasCustomPrompt="1" idx="9" type="title"/>
          </p:nvPr>
        </p:nvSpPr>
        <p:spPr>
          <a:xfrm>
            <a:off x="6165475" y="1668255"/>
            <a:ext cx="2233500" cy="788700"/>
          </a:xfrm>
          <a:prstGeom prst="rect">
            <a:avLst/>
          </a:prstGeom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55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grpSp>
        <p:nvGrpSpPr>
          <p:cNvPr id="4914" name="Google Shape;4914;p55"/>
          <p:cNvGrpSpPr/>
          <p:nvPr/>
        </p:nvGrpSpPr>
        <p:grpSpPr>
          <a:xfrm>
            <a:off x="-11" y="4335989"/>
            <a:ext cx="1284435" cy="586800"/>
            <a:chOff x="-11" y="4335989"/>
            <a:chExt cx="1284435" cy="586800"/>
          </a:xfrm>
        </p:grpSpPr>
        <p:sp>
          <p:nvSpPr>
            <p:cNvPr id="4915" name="Google Shape;4915;p55"/>
            <p:cNvSpPr/>
            <p:nvPr/>
          </p:nvSpPr>
          <p:spPr>
            <a:xfrm rot="-5400000">
              <a:off x="348812" y="3987176"/>
              <a:ext cx="586800" cy="1284425"/>
            </a:xfrm>
            <a:prstGeom prst="flowChartOffpageConnector">
              <a:avLst/>
            </a:prstGeom>
            <a:gradFill>
              <a:gsLst>
                <a:gs pos="0">
                  <a:schemeClr val="accent4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916" name="Google Shape;4916;p55"/>
            <p:cNvGrpSpPr/>
            <p:nvPr/>
          </p:nvGrpSpPr>
          <p:grpSpPr>
            <a:xfrm rot="10800000">
              <a:off x="-11" y="4508353"/>
              <a:ext cx="883262" cy="242091"/>
              <a:chOff x="2300350" y="2601250"/>
              <a:chExt cx="2275275" cy="623625"/>
            </a:xfrm>
          </p:grpSpPr>
          <p:sp>
            <p:nvSpPr>
              <p:cNvPr id="4917" name="Google Shape;4917;p55"/>
              <p:cNvSpPr/>
              <p:nvPr/>
            </p:nvSpPr>
            <p:spPr>
              <a:xfrm>
                <a:off x="2300350" y="2601250"/>
                <a:ext cx="392100" cy="623625"/>
              </a:xfrm>
              <a:custGeom>
                <a:rect b="b" l="l" r="r" t="t"/>
                <a:pathLst>
                  <a:path extrusionOk="0" h="24945" w="15684">
                    <a:moveTo>
                      <a:pt x="12720" y="0"/>
                    </a:moveTo>
                    <a:cubicBezTo>
                      <a:pt x="13337" y="0"/>
                      <a:pt x="14078" y="247"/>
                      <a:pt x="14572" y="741"/>
                    </a:cubicBezTo>
                    <a:cubicBezTo>
                      <a:pt x="15684" y="1852"/>
                      <a:pt x="15684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684" y="21240"/>
                      <a:pt x="15684" y="22845"/>
                      <a:pt x="14572" y="23957"/>
                    </a:cubicBezTo>
                    <a:cubicBezTo>
                      <a:pt x="13584" y="24944"/>
                      <a:pt x="11855" y="24944"/>
                      <a:pt x="10744" y="23957"/>
                    </a:cubicBezTo>
                    <a:lnTo>
                      <a:pt x="1112" y="14325"/>
                    </a:lnTo>
                    <a:cubicBezTo>
                      <a:pt x="1" y="13213"/>
                      <a:pt x="1" y="11484"/>
                      <a:pt x="1112" y="10496"/>
                    </a:cubicBezTo>
                    <a:lnTo>
                      <a:pt x="10744" y="741"/>
                    </a:lnTo>
                    <a:cubicBezTo>
                      <a:pt x="11361" y="247"/>
                      <a:pt x="11979" y="0"/>
                      <a:pt x="1272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18" name="Google Shape;4918;p55"/>
              <p:cNvSpPr/>
              <p:nvPr/>
            </p:nvSpPr>
            <p:spPr>
              <a:xfrm>
                <a:off x="2680075" y="2601250"/>
                <a:ext cx="389025" cy="623625"/>
              </a:xfrm>
              <a:custGeom>
                <a:rect b="b" l="l" r="r" t="t"/>
                <a:pathLst>
                  <a:path extrusionOk="0" h="24945" w="15561">
                    <a:moveTo>
                      <a:pt x="12596" y="0"/>
                    </a:moveTo>
                    <a:cubicBezTo>
                      <a:pt x="13337" y="0"/>
                      <a:pt x="13955" y="247"/>
                      <a:pt x="14449" y="741"/>
                    </a:cubicBezTo>
                    <a:cubicBezTo>
                      <a:pt x="15560" y="1852"/>
                      <a:pt x="15560" y="3581"/>
                      <a:pt x="14449" y="4569"/>
                    </a:cubicBezTo>
                    <a:lnTo>
                      <a:pt x="6669" y="12349"/>
                    </a:lnTo>
                    <a:lnTo>
                      <a:pt x="14449" y="20128"/>
                    </a:lnTo>
                    <a:cubicBezTo>
                      <a:pt x="15560" y="21240"/>
                      <a:pt x="15560" y="22845"/>
                      <a:pt x="14449" y="23957"/>
                    </a:cubicBezTo>
                    <a:cubicBezTo>
                      <a:pt x="13461" y="24944"/>
                      <a:pt x="11732" y="24944"/>
                      <a:pt x="10621" y="23957"/>
                    </a:cubicBezTo>
                    <a:lnTo>
                      <a:pt x="988" y="14325"/>
                    </a:lnTo>
                    <a:cubicBezTo>
                      <a:pt x="1" y="13213"/>
                      <a:pt x="1" y="11484"/>
                      <a:pt x="988" y="10496"/>
                    </a:cubicBezTo>
                    <a:lnTo>
                      <a:pt x="10621" y="741"/>
                    </a:lnTo>
                    <a:cubicBezTo>
                      <a:pt x="11238" y="247"/>
                      <a:pt x="11855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19" name="Google Shape;4919;p55"/>
              <p:cNvSpPr/>
              <p:nvPr/>
            </p:nvSpPr>
            <p:spPr>
              <a:xfrm>
                <a:off x="3056725" y="2601250"/>
                <a:ext cx="389000" cy="623625"/>
              </a:xfrm>
              <a:custGeom>
                <a:rect b="b" l="l" r="r" t="t"/>
                <a:pathLst>
                  <a:path extrusionOk="0" h="24945" w="15560">
                    <a:moveTo>
                      <a:pt x="12596" y="0"/>
                    </a:moveTo>
                    <a:cubicBezTo>
                      <a:pt x="13337" y="0"/>
                      <a:pt x="13954" y="247"/>
                      <a:pt x="14448" y="741"/>
                    </a:cubicBezTo>
                    <a:cubicBezTo>
                      <a:pt x="15559" y="1852"/>
                      <a:pt x="15559" y="3581"/>
                      <a:pt x="14448" y="4569"/>
                    </a:cubicBezTo>
                    <a:lnTo>
                      <a:pt x="6792" y="12349"/>
                    </a:lnTo>
                    <a:lnTo>
                      <a:pt x="14448" y="20128"/>
                    </a:lnTo>
                    <a:cubicBezTo>
                      <a:pt x="15559" y="21240"/>
                      <a:pt x="15559" y="22845"/>
                      <a:pt x="14448" y="23957"/>
                    </a:cubicBezTo>
                    <a:cubicBezTo>
                      <a:pt x="13460" y="24944"/>
                      <a:pt x="11731" y="24944"/>
                      <a:pt x="10743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3" y="741"/>
                    </a:lnTo>
                    <a:cubicBezTo>
                      <a:pt x="11237" y="247"/>
                      <a:pt x="11855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20" name="Google Shape;4920;p55"/>
              <p:cNvSpPr/>
              <p:nvPr/>
            </p:nvSpPr>
            <p:spPr>
              <a:xfrm>
                <a:off x="3433350" y="2601250"/>
                <a:ext cx="389000" cy="623625"/>
              </a:xfrm>
              <a:custGeom>
                <a:rect b="b" l="l" r="r" t="t"/>
                <a:pathLst>
                  <a:path extrusionOk="0" h="24945" w="15560">
                    <a:moveTo>
                      <a:pt x="12596" y="0"/>
                    </a:moveTo>
                    <a:cubicBezTo>
                      <a:pt x="13337" y="0"/>
                      <a:pt x="13955" y="247"/>
                      <a:pt x="14572" y="741"/>
                    </a:cubicBezTo>
                    <a:cubicBezTo>
                      <a:pt x="15560" y="1852"/>
                      <a:pt x="15560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60" y="21240"/>
                      <a:pt x="15560" y="22845"/>
                      <a:pt x="14572" y="23957"/>
                    </a:cubicBezTo>
                    <a:cubicBezTo>
                      <a:pt x="13461" y="24944"/>
                      <a:pt x="11732" y="24944"/>
                      <a:pt x="10744" y="23957"/>
                    </a:cubicBezTo>
                    <a:lnTo>
                      <a:pt x="988" y="14325"/>
                    </a:lnTo>
                    <a:cubicBezTo>
                      <a:pt x="1" y="13213"/>
                      <a:pt x="1" y="11484"/>
                      <a:pt x="988" y="10496"/>
                    </a:cubicBezTo>
                    <a:lnTo>
                      <a:pt x="10744" y="741"/>
                    </a:lnTo>
                    <a:cubicBezTo>
                      <a:pt x="11238" y="247"/>
                      <a:pt x="11979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21" name="Google Shape;4921;p55"/>
              <p:cNvSpPr/>
              <p:nvPr/>
            </p:nvSpPr>
            <p:spPr>
              <a:xfrm>
                <a:off x="3810000" y="2601250"/>
                <a:ext cx="389000" cy="623625"/>
              </a:xfrm>
              <a:custGeom>
                <a:rect b="b" l="l" r="r" t="t"/>
                <a:pathLst>
                  <a:path extrusionOk="0" h="24945" w="15560">
                    <a:moveTo>
                      <a:pt x="12596" y="0"/>
                    </a:moveTo>
                    <a:cubicBezTo>
                      <a:pt x="13337" y="0"/>
                      <a:pt x="13954" y="247"/>
                      <a:pt x="14572" y="741"/>
                    </a:cubicBezTo>
                    <a:cubicBezTo>
                      <a:pt x="15559" y="1852"/>
                      <a:pt x="15559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59" y="21240"/>
                      <a:pt x="15559" y="22845"/>
                      <a:pt x="14572" y="23957"/>
                    </a:cubicBezTo>
                    <a:cubicBezTo>
                      <a:pt x="13460" y="24944"/>
                      <a:pt x="11731" y="24944"/>
                      <a:pt x="10743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3" y="741"/>
                    </a:lnTo>
                    <a:cubicBezTo>
                      <a:pt x="11237" y="247"/>
                      <a:pt x="11978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22" name="Google Shape;4922;p55"/>
              <p:cNvSpPr/>
              <p:nvPr/>
            </p:nvSpPr>
            <p:spPr>
              <a:xfrm>
                <a:off x="4186625" y="2601250"/>
                <a:ext cx="389000" cy="623625"/>
              </a:xfrm>
              <a:custGeom>
                <a:rect b="b" l="l" r="r" t="t"/>
                <a:pathLst>
                  <a:path extrusionOk="0" h="24945" w="15560">
                    <a:moveTo>
                      <a:pt x="12596" y="0"/>
                    </a:moveTo>
                    <a:cubicBezTo>
                      <a:pt x="13337" y="0"/>
                      <a:pt x="13955" y="247"/>
                      <a:pt x="14572" y="741"/>
                    </a:cubicBezTo>
                    <a:cubicBezTo>
                      <a:pt x="15560" y="1852"/>
                      <a:pt x="15560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60" y="21240"/>
                      <a:pt x="15560" y="22845"/>
                      <a:pt x="14572" y="23957"/>
                    </a:cubicBezTo>
                    <a:cubicBezTo>
                      <a:pt x="13461" y="24944"/>
                      <a:pt x="11732" y="24944"/>
                      <a:pt x="10744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4" y="741"/>
                    </a:lnTo>
                    <a:cubicBezTo>
                      <a:pt x="11238" y="247"/>
                      <a:pt x="11979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4923" name="Google Shape;4923;p55"/>
          <p:cNvGrpSpPr/>
          <p:nvPr/>
        </p:nvGrpSpPr>
        <p:grpSpPr>
          <a:xfrm>
            <a:off x="1398057" y="-114308"/>
            <a:ext cx="1520982" cy="302065"/>
            <a:chOff x="5642557" y="-150670"/>
            <a:chExt cx="1520982" cy="302065"/>
          </a:xfrm>
        </p:grpSpPr>
        <p:sp>
          <p:nvSpPr>
            <p:cNvPr id="4924" name="Google Shape;4924;p55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5" name="Google Shape;4925;p55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6" name="Google Shape;4926;p55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7" name="Google Shape;4927;p55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8" name="Google Shape;4928;p55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929" name="Google Shape;4929;p55"/>
          <p:cNvGrpSpPr/>
          <p:nvPr/>
        </p:nvGrpSpPr>
        <p:grpSpPr>
          <a:xfrm rot="5400000">
            <a:off x="85100" y="1523550"/>
            <a:ext cx="98902" cy="553090"/>
            <a:chOff x="4898850" y="4820550"/>
            <a:chExt cx="98902" cy="553090"/>
          </a:xfrm>
        </p:grpSpPr>
        <p:sp>
          <p:nvSpPr>
            <p:cNvPr id="4930" name="Google Shape;4930;p55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1" name="Google Shape;4931;p55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2" name="Google Shape;4932;p55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3" name="Google Shape;4933;p55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4" name="Google Shape;4934;p55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35" name="Google Shape;4935;p55"/>
          <p:cNvSpPr/>
          <p:nvPr/>
        </p:nvSpPr>
        <p:spPr>
          <a:xfrm>
            <a:off x="12" y="-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6" name="Google Shape;4936;p55"/>
          <p:cNvSpPr/>
          <p:nvPr/>
        </p:nvSpPr>
        <p:spPr>
          <a:xfrm>
            <a:off x="-1281605" y="3790979"/>
            <a:ext cx="1994700" cy="68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7" name="Google Shape;4937;p55"/>
          <p:cNvSpPr/>
          <p:nvPr/>
        </p:nvSpPr>
        <p:spPr>
          <a:xfrm rot="10800000">
            <a:off x="8557211" y="3859075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8" name="Google Shape;4938;p55"/>
          <p:cNvSpPr/>
          <p:nvPr/>
        </p:nvSpPr>
        <p:spPr>
          <a:xfrm rot="5400000">
            <a:off x="8206162" y="-3488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39" name="Google Shape;4939;p55"/>
          <p:cNvGrpSpPr/>
          <p:nvPr/>
        </p:nvGrpSpPr>
        <p:grpSpPr>
          <a:xfrm>
            <a:off x="7812807" y="883512"/>
            <a:ext cx="1520982" cy="302065"/>
            <a:chOff x="5642557" y="-150670"/>
            <a:chExt cx="1520982" cy="302065"/>
          </a:xfrm>
        </p:grpSpPr>
        <p:sp>
          <p:nvSpPr>
            <p:cNvPr id="4940" name="Google Shape;4940;p55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1" name="Google Shape;4941;p55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2" name="Google Shape;4942;p55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3" name="Google Shape;4943;p55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4" name="Google Shape;4944;p55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945" name="Google Shape;4945;p55"/>
          <p:cNvGrpSpPr/>
          <p:nvPr/>
        </p:nvGrpSpPr>
        <p:grpSpPr>
          <a:xfrm rot="5400000">
            <a:off x="8520259" y="3926674"/>
            <a:ext cx="302065" cy="1520982"/>
            <a:chOff x="-108754" y="2690919"/>
            <a:chExt cx="302065" cy="1520982"/>
          </a:xfrm>
        </p:grpSpPr>
        <p:sp>
          <p:nvSpPr>
            <p:cNvPr id="4946" name="Google Shape;4946;p55"/>
            <p:cNvSpPr/>
            <p:nvPr/>
          </p:nvSpPr>
          <p:spPr>
            <a:xfrm>
              <a:off x="-62388" y="2782841"/>
              <a:ext cx="209364" cy="1335580"/>
            </a:xfrm>
            <a:custGeom>
              <a:rect b="b" l="l" r="r" t="t"/>
              <a:pathLst>
                <a:path extrusionOk="0" fill="none" h="42862" w="6719">
                  <a:moveTo>
                    <a:pt x="0" y="42862"/>
                  </a:moveTo>
                  <a:lnTo>
                    <a:pt x="0" y="23799"/>
                  </a:lnTo>
                  <a:lnTo>
                    <a:pt x="6718" y="17056"/>
                  </a:lnTo>
                  <a:lnTo>
                    <a:pt x="6718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7" name="Google Shape;4947;p55"/>
            <p:cNvSpPr/>
            <p:nvPr/>
          </p:nvSpPr>
          <p:spPr>
            <a:xfrm>
              <a:off x="101358" y="2690919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1"/>
                  </a:moveTo>
                  <a:cubicBezTo>
                    <a:pt x="2281" y="1"/>
                    <a:pt x="2951" y="645"/>
                    <a:pt x="2951" y="1463"/>
                  </a:cubicBezTo>
                  <a:cubicBezTo>
                    <a:pt x="2951" y="2281"/>
                    <a:pt x="2281" y="2951"/>
                    <a:pt x="1463" y="2951"/>
                  </a:cubicBezTo>
                  <a:cubicBezTo>
                    <a:pt x="645" y="2951"/>
                    <a:pt x="1" y="2281"/>
                    <a:pt x="1" y="1463"/>
                  </a:cubicBezTo>
                  <a:cubicBezTo>
                    <a:pt x="1" y="645"/>
                    <a:pt x="645" y="1"/>
                    <a:pt x="1463" y="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8" name="Google Shape;4948;p55"/>
            <p:cNvSpPr/>
            <p:nvPr/>
          </p:nvSpPr>
          <p:spPr>
            <a:xfrm>
              <a:off x="125320" y="2714881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4" y="0"/>
                  </a:moveTo>
                  <a:cubicBezTo>
                    <a:pt x="322" y="0"/>
                    <a:pt x="0" y="322"/>
                    <a:pt x="0" y="694"/>
                  </a:cubicBezTo>
                  <a:cubicBezTo>
                    <a:pt x="0" y="1091"/>
                    <a:pt x="322" y="1388"/>
                    <a:pt x="694" y="1388"/>
                  </a:cubicBezTo>
                  <a:cubicBezTo>
                    <a:pt x="1091" y="1388"/>
                    <a:pt x="1388" y="1091"/>
                    <a:pt x="1388" y="694"/>
                  </a:cubicBezTo>
                  <a:cubicBezTo>
                    <a:pt x="1388" y="322"/>
                    <a:pt x="1091" y="0"/>
                    <a:pt x="6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9" name="Google Shape;4949;p55"/>
            <p:cNvSpPr/>
            <p:nvPr/>
          </p:nvSpPr>
          <p:spPr>
            <a:xfrm>
              <a:off x="-108754" y="4119948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88" y="0"/>
                  </a:moveTo>
                  <a:cubicBezTo>
                    <a:pt x="2306" y="0"/>
                    <a:pt x="2951" y="670"/>
                    <a:pt x="2951" y="1463"/>
                  </a:cubicBezTo>
                  <a:cubicBezTo>
                    <a:pt x="2951" y="2281"/>
                    <a:pt x="2306" y="2950"/>
                    <a:pt x="1488" y="2950"/>
                  </a:cubicBezTo>
                  <a:cubicBezTo>
                    <a:pt x="670" y="2950"/>
                    <a:pt x="1" y="2281"/>
                    <a:pt x="1" y="1463"/>
                  </a:cubicBezTo>
                  <a:cubicBezTo>
                    <a:pt x="1" y="670"/>
                    <a:pt x="670" y="0"/>
                    <a:pt x="1488" y="0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0" name="Google Shape;4950;p55"/>
            <p:cNvSpPr/>
            <p:nvPr/>
          </p:nvSpPr>
          <p:spPr>
            <a:xfrm>
              <a:off x="-84013" y="4144658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BLANK_2">
    <p:spTree>
      <p:nvGrpSpPr>
        <p:cNvPr id="4951" name="Shape 4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52" name="Google Shape;4952;p56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4953" name="Google Shape;4953;p56"/>
            <p:cNvSpPr/>
            <p:nvPr/>
          </p:nvSpPr>
          <p:spPr>
            <a:xfrm>
              <a:off x="597550" y="4893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4" name="Google Shape;4954;p56"/>
            <p:cNvSpPr/>
            <p:nvPr/>
          </p:nvSpPr>
          <p:spPr>
            <a:xfrm>
              <a:off x="597550" y="4780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5" name="Google Shape;4955;p56"/>
            <p:cNvSpPr/>
            <p:nvPr/>
          </p:nvSpPr>
          <p:spPr>
            <a:xfrm>
              <a:off x="597550" y="46671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6" name="Google Shape;4956;p56"/>
            <p:cNvSpPr/>
            <p:nvPr/>
          </p:nvSpPr>
          <p:spPr>
            <a:xfrm>
              <a:off x="597550" y="4553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7" name="Google Shape;4957;p56"/>
            <p:cNvSpPr/>
            <p:nvPr/>
          </p:nvSpPr>
          <p:spPr>
            <a:xfrm>
              <a:off x="597550" y="4441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8" name="Google Shape;4958;p56"/>
            <p:cNvSpPr/>
            <p:nvPr/>
          </p:nvSpPr>
          <p:spPr>
            <a:xfrm>
              <a:off x="597550" y="4328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9" name="Google Shape;4959;p56"/>
            <p:cNvSpPr/>
            <p:nvPr/>
          </p:nvSpPr>
          <p:spPr>
            <a:xfrm>
              <a:off x="597550" y="42150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0" name="Google Shape;4960;p56"/>
            <p:cNvSpPr/>
            <p:nvPr/>
          </p:nvSpPr>
          <p:spPr>
            <a:xfrm>
              <a:off x="597550" y="4101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1" name="Google Shape;4961;p56"/>
            <p:cNvSpPr/>
            <p:nvPr/>
          </p:nvSpPr>
          <p:spPr>
            <a:xfrm>
              <a:off x="597550" y="3988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2" name="Google Shape;4962;p56"/>
            <p:cNvSpPr/>
            <p:nvPr/>
          </p:nvSpPr>
          <p:spPr>
            <a:xfrm>
              <a:off x="597550" y="3875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3" name="Google Shape;4963;p56"/>
            <p:cNvSpPr/>
            <p:nvPr/>
          </p:nvSpPr>
          <p:spPr>
            <a:xfrm>
              <a:off x="597550" y="3762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4" name="Google Shape;4964;p56"/>
            <p:cNvSpPr/>
            <p:nvPr/>
          </p:nvSpPr>
          <p:spPr>
            <a:xfrm>
              <a:off x="597550" y="36496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5" name="Google Shape;4965;p56"/>
            <p:cNvSpPr/>
            <p:nvPr/>
          </p:nvSpPr>
          <p:spPr>
            <a:xfrm>
              <a:off x="597550" y="35364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6" name="Google Shape;4966;p56"/>
            <p:cNvSpPr/>
            <p:nvPr/>
          </p:nvSpPr>
          <p:spPr>
            <a:xfrm>
              <a:off x="597550" y="34232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7" name="Google Shape;4967;p56"/>
            <p:cNvSpPr/>
            <p:nvPr/>
          </p:nvSpPr>
          <p:spPr>
            <a:xfrm>
              <a:off x="597550" y="33100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8" name="Google Shape;4968;p56"/>
            <p:cNvSpPr/>
            <p:nvPr/>
          </p:nvSpPr>
          <p:spPr>
            <a:xfrm>
              <a:off x="597550" y="31967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9" name="Google Shape;4969;p56"/>
            <p:cNvSpPr/>
            <p:nvPr/>
          </p:nvSpPr>
          <p:spPr>
            <a:xfrm>
              <a:off x="597550" y="30835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0" name="Google Shape;4970;p56"/>
            <p:cNvSpPr/>
            <p:nvPr/>
          </p:nvSpPr>
          <p:spPr>
            <a:xfrm>
              <a:off x="597550" y="29703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1" name="Google Shape;4971;p56"/>
            <p:cNvSpPr/>
            <p:nvPr/>
          </p:nvSpPr>
          <p:spPr>
            <a:xfrm>
              <a:off x="597550" y="28578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2" name="Google Shape;4972;p56"/>
            <p:cNvSpPr/>
            <p:nvPr/>
          </p:nvSpPr>
          <p:spPr>
            <a:xfrm>
              <a:off x="597550" y="27446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3" name="Google Shape;4973;p56"/>
            <p:cNvSpPr/>
            <p:nvPr/>
          </p:nvSpPr>
          <p:spPr>
            <a:xfrm>
              <a:off x="597550" y="263140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4" name="Google Shape;4974;p56"/>
            <p:cNvSpPr/>
            <p:nvPr/>
          </p:nvSpPr>
          <p:spPr>
            <a:xfrm>
              <a:off x="597550" y="251817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5" name="Google Shape;4975;p56"/>
            <p:cNvSpPr/>
            <p:nvPr/>
          </p:nvSpPr>
          <p:spPr>
            <a:xfrm>
              <a:off x="597550" y="24049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6" name="Google Shape;4976;p56"/>
            <p:cNvSpPr/>
            <p:nvPr/>
          </p:nvSpPr>
          <p:spPr>
            <a:xfrm>
              <a:off x="597550" y="22917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7" name="Google Shape;4977;p56"/>
            <p:cNvSpPr/>
            <p:nvPr/>
          </p:nvSpPr>
          <p:spPr>
            <a:xfrm>
              <a:off x="597550" y="21792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8" name="Google Shape;4978;p56"/>
            <p:cNvSpPr/>
            <p:nvPr/>
          </p:nvSpPr>
          <p:spPr>
            <a:xfrm>
              <a:off x="597550" y="20660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9" name="Google Shape;4979;p56"/>
            <p:cNvSpPr/>
            <p:nvPr/>
          </p:nvSpPr>
          <p:spPr>
            <a:xfrm>
              <a:off x="597550" y="19528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0" name="Google Shape;4980;p56"/>
            <p:cNvSpPr/>
            <p:nvPr/>
          </p:nvSpPr>
          <p:spPr>
            <a:xfrm>
              <a:off x="597550" y="1839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1" name="Google Shape;4981;p56"/>
            <p:cNvSpPr/>
            <p:nvPr/>
          </p:nvSpPr>
          <p:spPr>
            <a:xfrm>
              <a:off x="597550" y="1726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2" name="Google Shape;4982;p56"/>
            <p:cNvSpPr/>
            <p:nvPr/>
          </p:nvSpPr>
          <p:spPr>
            <a:xfrm>
              <a:off x="597550" y="16131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3" name="Google Shape;4983;p56"/>
            <p:cNvSpPr/>
            <p:nvPr/>
          </p:nvSpPr>
          <p:spPr>
            <a:xfrm>
              <a:off x="597550" y="1499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4" name="Google Shape;4984;p56"/>
            <p:cNvSpPr/>
            <p:nvPr/>
          </p:nvSpPr>
          <p:spPr>
            <a:xfrm>
              <a:off x="597550" y="1387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5" name="Google Shape;4985;p56"/>
            <p:cNvSpPr/>
            <p:nvPr/>
          </p:nvSpPr>
          <p:spPr>
            <a:xfrm>
              <a:off x="597550" y="1274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6" name="Google Shape;4986;p56"/>
            <p:cNvSpPr/>
            <p:nvPr/>
          </p:nvSpPr>
          <p:spPr>
            <a:xfrm>
              <a:off x="597550" y="11610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7" name="Google Shape;4987;p56"/>
            <p:cNvSpPr/>
            <p:nvPr/>
          </p:nvSpPr>
          <p:spPr>
            <a:xfrm>
              <a:off x="597550" y="1047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8" name="Google Shape;4988;p56"/>
            <p:cNvSpPr/>
            <p:nvPr/>
          </p:nvSpPr>
          <p:spPr>
            <a:xfrm>
              <a:off x="597550" y="934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9" name="Google Shape;4989;p56"/>
            <p:cNvSpPr/>
            <p:nvPr/>
          </p:nvSpPr>
          <p:spPr>
            <a:xfrm>
              <a:off x="597550" y="821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0" name="Google Shape;4990;p56"/>
            <p:cNvSpPr/>
            <p:nvPr/>
          </p:nvSpPr>
          <p:spPr>
            <a:xfrm>
              <a:off x="597550" y="708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91" name="Google Shape;4991;p56"/>
          <p:cNvSpPr txBox="1"/>
          <p:nvPr>
            <p:ph type="title"/>
          </p:nvPr>
        </p:nvSpPr>
        <p:spPr>
          <a:xfrm>
            <a:off x="2335650" y="758125"/>
            <a:ext cx="4472700" cy="955500"/>
          </a:xfrm>
          <a:prstGeom prst="rect">
            <a:avLst/>
          </a:prstGeom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7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4992" name="Google Shape;4992;p56"/>
          <p:cNvSpPr txBox="1"/>
          <p:nvPr>
            <p:ph idx="1" type="subTitle"/>
          </p:nvPr>
        </p:nvSpPr>
        <p:spPr>
          <a:xfrm>
            <a:off x="2335650" y="1775000"/>
            <a:ext cx="4472700" cy="101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93" name="Google Shape;4993;p56"/>
          <p:cNvSpPr txBox="1"/>
          <p:nvPr/>
        </p:nvSpPr>
        <p:spPr>
          <a:xfrm>
            <a:off x="2532450" y="3327757"/>
            <a:ext cx="4079100" cy="6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accent2"/>
                </a:solidFill>
                <a:latin typeface="PT Sans"/>
                <a:ea typeface="PT Sans"/>
                <a:cs typeface="PT Sans"/>
                <a:sym typeface="PT Sans"/>
              </a:rPr>
              <a:t>Credits:</a:t>
            </a:r>
            <a:r>
              <a:rPr lang="en" sz="1200">
                <a:solidFill>
                  <a:schemeClr val="accent2"/>
                </a:solidFill>
                <a:latin typeface="PT Sans"/>
                <a:ea typeface="PT Sans"/>
                <a:cs typeface="PT Sans"/>
                <a:sym typeface="PT Sans"/>
              </a:rPr>
              <a:t> </a:t>
            </a:r>
            <a:r>
              <a:rPr lang="en" sz="1200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rPr>
              <a:t>This presentation template was created by </a:t>
            </a:r>
            <a:r>
              <a:rPr b="1" lang="en" sz="1200">
                <a:solidFill>
                  <a:schemeClr val="accent2"/>
                </a:solidFill>
                <a:uFill>
                  <a:noFill/>
                </a:uFill>
                <a:latin typeface="PT Sans"/>
                <a:ea typeface="PT Sans"/>
                <a:cs typeface="PT Sans"/>
                <a:sym typeface="PT Sans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rPr>
              <a:t>, including icons by </a:t>
            </a:r>
            <a:r>
              <a:rPr b="1" lang="en" sz="1200">
                <a:solidFill>
                  <a:schemeClr val="accent2"/>
                </a:solidFill>
                <a:uFill>
                  <a:noFill/>
                </a:uFill>
                <a:latin typeface="PT Sans"/>
                <a:ea typeface="PT Sans"/>
                <a:cs typeface="PT Sans"/>
                <a:sym typeface="PT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rPr>
              <a:t>, infographics &amp; images by </a:t>
            </a:r>
            <a:r>
              <a:rPr b="1" lang="en" sz="1200">
                <a:solidFill>
                  <a:schemeClr val="accent2"/>
                </a:solidFill>
                <a:uFill>
                  <a:noFill/>
                </a:uFill>
                <a:latin typeface="PT Sans"/>
                <a:ea typeface="PT Sans"/>
                <a:cs typeface="PT Sans"/>
                <a:sym typeface="PT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sz="1200">
              <a:solidFill>
                <a:schemeClr val="lt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4994" name="Google Shape;4994;p56"/>
          <p:cNvSpPr/>
          <p:nvPr/>
        </p:nvSpPr>
        <p:spPr>
          <a:xfrm rot="10800000">
            <a:off x="11" y="3859075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95" name="Google Shape;4995;p56"/>
          <p:cNvGrpSpPr/>
          <p:nvPr/>
        </p:nvGrpSpPr>
        <p:grpSpPr>
          <a:xfrm>
            <a:off x="-11" y="606814"/>
            <a:ext cx="1284435" cy="586800"/>
            <a:chOff x="-11" y="606814"/>
            <a:chExt cx="1284435" cy="586800"/>
          </a:xfrm>
        </p:grpSpPr>
        <p:sp>
          <p:nvSpPr>
            <p:cNvPr id="4996" name="Google Shape;4996;p56"/>
            <p:cNvSpPr/>
            <p:nvPr/>
          </p:nvSpPr>
          <p:spPr>
            <a:xfrm rot="-5400000">
              <a:off x="348812" y="258001"/>
              <a:ext cx="586800" cy="1284425"/>
            </a:xfrm>
            <a:prstGeom prst="flowChartOffpageConnector">
              <a:avLst/>
            </a:prstGeom>
            <a:gradFill>
              <a:gsLst>
                <a:gs pos="0">
                  <a:schemeClr val="accent4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997" name="Google Shape;4997;p56"/>
            <p:cNvGrpSpPr/>
            <p:nvPr/>
          </p:nvGrpSpPr>
          <p:grpSpPr>
            <a:xfrm rot="10800000">
              <a:off x="-11" y="779178"/>
              <a:ext cx="883262" cy="242091"/>
              <a:chOff x="2300350" y="2601250"/>
              <a:chExt cx="2275275" cy="623625"/>
            </a:xfrm>
          </p:grpSpPr>
          <p:sp>
            <p:nvSpPr>
              <p:cNvPr id="4998" name="Google Shape;4998;p56"/>
              <p:cNvSpPr/>
              <p:nvPr/>
            </p:nvSpPr>
            <p:spPr>
              <a:xfrm>
                <a:off x="2300350" y="2601250"/>
                <a:ext cx="392100" cy="623625"/>
              </a:xfrm>
              <a:custGeom>
                <a:rect b="b" l="l" r="r" t="t"/>
                <a:pathLst>
                  <a:path extrusionOk="0" h="24945" w="15684">
                    <a:moveTo>
                      <a:pt x="12720" y="0"/>
                    </a:moveTo>
                    <a:cubicBezTo>
                      <a:pt x="13337" y="0"/>
                      <a:pt x="14078" y="247"/>
                      <a:pt x="14572" y="741"/>
                    </a:cubicBezTo>
                    <a:cubicBezTo>
                      <a:pt x="15684" y="1852"/>
                      <a:pt x="15684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684" y="21240"/>
                      <a:pt x="15684" y="22845"/>
                      <a:pt x="14572" y="23957"/>
                    </a:cubicBezTo>
                    <a:cubicBezTo>
                      <a:pt x="13584" y="24944"/>
                      <a:pt x="11855" y="24944"/>
                      <a:pt x="10744" y="23957"/>
                    </a:cubicBezTo>
                    <a:lnTo>
                      <a:pt x="1112" y="14325"/>
                    </a:lnTo>
                    <a:cubicBezTo>
                      <a:pt x="1" y="13213"/>
                      <a:pt x="1" y="11484"/>
                      <a:pt x="1112" y="10496"/>
                    </a:cubicBezTo>
                    <a:lnTo>
                      <a:pt x="10744" y="741"/>
                    </a:lnTo>
                    <a:cubicBezTo>
                      <a:pt x="11361" y="247"/>
                      <a:pt x="11979" y="0"/>
                      <a:pt x="1272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99" name="Google Shape;4999;p56"/>
              <p:cNvSpPr/>
              <p:nvPr/>
            </p:nvSpPr>
            <p:spPr>
              <a:xfrm>
                <a:off x="2680075" y="2601250"/>
                <a:ext cx="389025" cy="623625"/>
              </a:xfrm>
              <a:custGeom>
                <a:rect b="b" l="l" r="r" t="t"/>
                <a:pathLst>
                  <a:path extrusionOk="0" h="24945" w="15561">
                    <a:moveTo>
                      <a:pt x="12596" y="0"/>
                    </a:moveTo>
                    <a:cubicBezTo>
                      <a:pt x="13337" y="0"/>
                      <a:pt x="13955" y="247"/>
                      <a:pt x="14449" y="741"/>
                    </a:cubicBezTo>
                    <a:cubicBezTo>
                      <a:pt x="15560" y="1852"/>
                      <a:pt x="15560" y="3581"/>
                      <a:pt x="14449" y="4569"/>
                    </a:cubicBezTo>
                    <a:lnTo>
                      <a:pt x="6669" y="12349"/>
                    </a:lnTo>
                    <a:lnTo>
                      <a:pt x="14449" y="20128"/>
                    </a:lnTo>
                    <a:cubicBezTo>
                      <a:pt x="15560" y="21240"/>
                      <a:pt x="15560" y="22845"/>
                      <a:pt x="14449" y="23957"/>
                    </a:cubicBezTo>
                    <a:cubicBezTo>
                      <a:pt x="13461" y="24944"/>
                      <a:pt x="11732" y="24944"/>
                      <a:pt x="10621" y="23957"/>
                    </a:cubicBezTo>
                    <a:lnTo>
                      <a:pt x="988" y="14325"/>
                    </a:lnTo>
                    <a:cubicBezTo>
                      <a:pt x="1" y="13213"/>
                      <a:pt x="1" y="11484"/>
                      <a:pt x="988" y="10496"/>
                    </a:cubicBezTo>
                    <a:lnTo>
                      <a:pt x="10621" y="741"/>
                    </a:lnTo>
                    <a:cubicBezTo>
                      <a:pt x="11238" y="247"/>
                      <a:pt x="11855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00" name="Google Shape;5000;p56"/>
              <p:cNvSpPr/>
              <p:nvPr/>
            </p:nvSpPr>
            <p:spPr>
              <a:xfrm>
                <a:off x="3056725" y="2601250"/>
                <a:ext cx="389000" cy="623625"/>
              </a:xfrm>
              <a:custGeom>
                <a:rect b="b" l="l" r="r" t="t"/>
                <a:pathLst>
                  <a:path extrusionOk="0" h="24945" w="15560">
                    <a:moveTo>
                      <a:pt x="12596" y="0"/>
                    </a:moveTo>
                    <a:cubicBezTo>
                      <a:pt x="13337" y="0"/>
                      <a:pt x="13954" y="247"/>
                      <a:pt x="14448" y="741"/>
                    </a:cubicBezTo>
                    <a:cubicBezTo>
                      <a:pt x="15559" y="1852"/>
                      <a:pt x="15559" y="3581"/>
                      <a:pt x="14448" y="4569"/>
                    </a:cubicBezTo>
                    <a:lnTo>
                      <a:pt x="6792" y="12349"/>
                    </a:lnTo>
                    <a:lnTo>
                      <a:pt x="14448" y="20128"/>
                    </a:lnTo>
                    <a:cubicBezTo>
                      <a:pt x="15559" y="21240"/>
                      <a:pt x="15559" y="22845"/>
                      <a:pt x="14448" y="23957"/>
                    </a:cubicBezTo>
                    <a:cubicBezTo>
                      <a:pt x="13460" y="24944"/>
                      <a:pt x="11731" y="24944"/>
                      <a:pt x="10743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3" y="741"/>
                    </a:lnTo>
                    <a:cubicBezTo>
                      <a:pt x="11237" y="247"/>
                      <a:pt x="11855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01" name="Google Shape;5001;p56"/>
              <p:cNvSpPr/>
              <p:nvPr/>
            </p:nvSpPr>
            <p:spPr>
              <a:xfrm>
                <a:off x="3433350" y="2601250"/>
                <a:ext cx="389000" cy="623625"/>
              </a:xfrm>
              <a:custGeom>
                <a:rect b="b" l="l" r="r" t="t"/>
                <a:pathLst>
                  <a:path extrusionOk="0" h="24945" w="15560">
                    <a:moveTo>
                      <a:pt x="12596" y="0"/>
                    </a:moveTo>
                    <a:cubicBezTo>
                      <a:pt x="13337" y="0"/>
                      <a:pt x="13955" y="247"/>
                      <a:pt x="14572" y="741"/>
                    </a:cubicBezTo>
                    <a:cubicBezTo>
                      <a:pt x="15560" y="1852"/>
                      <a:pt x="15560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60" y="21240"/>
                      <a:pt x="15560" y="22845"/>
                      <a:pt x="14572" y="23957"/>
                    </a:cubicBezTo>
                    <a:cubicBezTo>
                      <a:pt x="13461" y="24944"/>
                      <a:pt x="11732" y="24944"/>
                      <a:pt x="10744" y="23957"/>
                    </a:cubicBezTo>
                    <a:lnTo>
                      <a:pt x="988" y="14325"/>
                    </a:lnTo>
                    <a:cubicBezTo>
                      <a:pt x="1" y="13213"/>
                      <a:pt x="1" y="11484"/>
                      <a:pt x="988" y="10496"/>
                    </a:cubicBezTo>
                    <a:lnTo>
                      <a:pt x="10744" y="741"/>
                    </a:lnTo>
                    <a:cubicBezTo>
                      <a:pt x="11238" y="247"/>
                      <a:pt x="11979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02" name="Google Shape;5002;p56"/>
              <p:cNvSpPr/>
              <p:nvPr/>
            </p:nvSpPr>
            <p:spPr>
              <a:xfrm>
                <a:off x="3810000" y="2601250"/>
                <a:ext cx="389000" cy="623625"/>
              </a:xfrm>
              <a:custGeom>
                <a:rect b="b" l="l" r="r" t="t"/>
                <a:pathLst>
                  <a:path extrusionOk="0" h="24945" w="15560">
                    <a:moveTo>
                      <a:pt x="12596" y="0"/>
                    </a:moveTo>
                    <a:cubicBezTo>
                      <a:pt x="13337" y="0"/>
                      <a:pt x="13954" y="247"/>
                      <a:pt x="14572" y="741"/>
                    </a:cubicBezTo>
                    <a:cubicBezTo>
                      <a:pt x="15559" y="1852"/>
                      <a:pt x="15559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59" y="21240"/>
                      <a:pt x="15559" y="22845"/>
                      <a:pt x="14572" y="23957"/>
                    </a:cubicBezTo>
                    <a:cubicBezTo>
                      <a:pt x="13460" y="24944"/>
                      <a:pt x="11731" y="24944"/>
                      <a:pt x="10743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3" y="741"/>
                    </a:lnTo>
                    <a:cubicBezTo>
                      <a:pt x="11237" y="247"/>
                      <a:pt x="11978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03" name="Google Shape;5003;p56"/>
              <p:cNvSpPr/>
              <p:nvPr/>
            </p:nvSpPr>
            <p:spPr>
              <a:xfrm>
                <a:off x="4186625" y="2601250"/>
                <a:ext cx="389000" cy="623625"/>
              </a:xfrm>
              <a:custGeom>
                <a:rect b="b" l="l" r="r" t="t"/>
                <a:pathLst>
                  <a:path extrusionOk="0" h="24945" w="15560">
                    <a:moveTo>
                      <a:pt x="12596" y="0"/>
                    </a:moveTo>
                    <a:cubicBezTo>
                      <a:pt x="13337" y="0"/>
                      <a:pt x="13955" y="247"/>
                      <a:pt x="14572" y="741"/>
                    </a:cubicBezTo>
                    <a:cubicBezTo>
                      <a:pt x="15560" y="1852"/>
                      <a:pt x="15560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60" y="21240"/>
                      <a:pt x="15560" y="22845"/>
                      <a:pt x="14572" y="23957"/>
                    </a:cubicBezTo>
                    <a:cubicBezTo>
                      <a:pt x="13461" y="24944"/>
                      <a:pt x="11732" y="24944"/>
                      <a:pt x="10744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4" y="741"/>
                    </a:lnTo>
                    <a:cubicBezTo>
                      <a:pt x="11238" y="247"/>
                      <a:pt x="11979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5004" name="Google Shape;5004;p56"/>
          <p:cNvGrpSpPr/>
          <p:nvPr/>
        </p:nvGrpSpPr>
        <p:grpSpPr>
          <a:xfrm>
            <a:off x="2618882" y="4981392"/>
            <a:ext cx="1520982" cy="302065"/>
            <a:chOff x="5642557" y="-150670"/>
            <a:chExt cx="1520982" cy="302065"/>
          </a:xfrm>
        </p:grpSpPr>
        <p:sp>
          <p:nvSpPr>
            <p:cNvPr id="5005" name="Google Shape;5005;p56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6" name="Google Shape;5006;p56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7" name="Google Shape;5007;p56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8" name="Google Shape;5008;p56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9" name="Google Shape;5009;p56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010" name="Google Shape;5010;p56"/>
          <p:cNvGrpSpPr/>
          <p:nvPr/>
        </p:nvGrpSpPr>
        <p:grpSpPr>
          <a:xfrm rot="5400000">
            <a:off x="85100" y="1849625"/>
            <a:ext cx="98902" cy="553090"/>
            <a:chOff x="4898850" y="4820550"/>
            <a:chExt cx="98902" cy="553090"/>
          </a:xfrm>
        </p:grpSpPr>
        <p:sp>
          <p:nvSpPr>
            <p:cNvPr id="5011" name="Google Shape;5011;p56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2" name="Google Shape;5012;p56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3" name="Google Shape;5013;p56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4" name="Google Shape;5014;p56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5" name="Google Shape;5015;p56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016" name="Google Shape;5016;p56"/>
          <p:cNvGrpSpPr/>
          <p:nvPr/>
        </p:nvGrpSpPr>
        <p:grpSpPr>
          <a:xfrm>
            <a:off x="-1414555" y="2830129"/>
            <a:ext cx="2297800" cy="347400"/>
            <a:chOff x="-1414555" y="2830129"/>
            <a:chExt cx="2297800" cy="347400"/>
          </a:xfrm>
        </p:grpSpPr>
        <p:sp>
          <p:nvSpPr>
            <p:cNvPr id="5017" name="Google Shape;5017;p56"/>
            <p:cNvSpPr/>
            <p:nvPr/>
          </p:nvSpPr>
          <p:spPr>
            <a:xfrm>
              <a:off x="-1414555" y="3109429"/>
              <a:ext cx="1994700" cy="681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8" name="Google Shape;5018;p56"/>
            <p:cNvSpPr/>
            <p:nvPr/>
          </p:nvSpPr>
          <p:spPr>
            <a:xfrm>
              <a:off x="-1111455" y="2830129"/>
              <a:ext cx="1994700" cy="681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019" name="Google Shape;5019;p56"/>
          <p:cNvGrpSpPr/>
          <p:nvPr/>
        </p:nvGrpSpPr>
        <p:grpSpPr>
          <a:xfrm flipH="1">
            <a:off x="-529079" y="4313280"/>
            <a:ext cx="1823016" cy="196994"/>
            <a:chOff x="7857346" y="4002005"/>
            <a:chExt cx="1823016" cy="196994"/>
          </a:xfrm>
        </p:grpSpPr>
        <p:sp>
          <p:nvSpPr>
            <p:cNvPr id="5020" name="Google Shape;5020;p56"/>
            <p:cNvSpPr/>
            <p:nvPr/>
          </p:nvSpPr>
          <p:spPr>
            <a:xfrm>
              <a:off x="7956216" y="4048371"/>
              <a:ext cx="1724145" cy="150627"/>
            </a:xfrm>
            <a:custGeom>
              <a:rect b="b" l="l" r="r" t="t"/>
              <a:pathLst>
                <a:path extrusionOk="0" fill="none" h="4834" w="55332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1" name="Google Shape;5021;p56"/>
            <p:cNvSpPr/>
            <p:nvPr/>
          </p:nvSpPr>
          <p:spPr>
            <a:xfrm>
              <a:off x="7857346" y="400200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2" name="Google Shape;5022;p56"/>
            <p:cNvSpPr/>
            <p:nvPr/>
          </p:nvSpPr>
          <p:spPr>
            <a:xfrm>
              <a:off x="7882087" y="4026715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023" name="Google Shape;5023;p56"/>
          <p:cNvSpPr/>
          <p:nvPr/>
        </p:nvSpPr>
        <p:spPr>
          <a:xfrm rot="5400000">
            <a:off x="8208384" y="3885676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024" name="Google Shape;5024;p56"/>
          <p:cNvGrpSpPr/>
          <p:nvPr/>
        </p:nvGrpSpPr>
        <p:grpSpPr>
          <a:xfrm>
            <a:off x="5202992" y="4687341"/>
            <a:ext cx="1105976" cy="133969"/>
            <a:chOff x="8183182" y="663852"/>
            <a:chExt cx="1475028" cy="178673"/>
          </a:xfrm>
        </p:grpSpPr>
        <p:grpSp>
          <p:nvGrpSpPr>
            <p:cNvPr id="5025" name="Google Shape;5025;p56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5026" name="Google Shape;5026;p56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27" name="Google Shape;5027;p56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28" name="Google Shape;5028;p56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29" name="Google Shape;5029;p56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30" name="Google Shape;5030;p56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31" name="Google Shape;5031;p56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32" name="Google Shape;5032;p56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33" name="Google Shape;5033;p56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34" name="Google Shape;5034;p56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35" name="Google Shape;5035;p56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036" name="Google Shape;5036;p56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5037" name="Google Shape;5037;p56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38" name="Google Shape;5038;p56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39" name="Google Shape;5039;p56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40" name="Google Shape;5040;p56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41" name="Google Shape;5041;p56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42" name="Google Shape;5042;p56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43" name="Google Shape;5043;p56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44" name="Google Shape;5044;p56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45" name="Google Shape;5045;p56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46" name="Google Shape;5046;p56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5047" name="Google Shape;5047;p56"/>
          <p:cNvSpPr/>
          <p:nvPr/>
        </p:nvSpPr>
        <p:spPr>
          <a:xfrm rot="10800000">
            <a:off x="8027645" y="2174179"/>
            <a:ext cx="1994700" cy="68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048" name="Google Shape;5048;p56"/>
          <p:cNvGrpSpPr/>
          <p:nvPr/>
        </p:nvGrpSpPr>
        <p:grpSpPr>
          <a:xfrm rot="-5400000">
            <a:off x="7172708" y="384980"/>
            <a:ext cx="1823016" cy="296643"/>
            <a:chOff x="7857346" y="3902355"/>
            <a:chExt cx="1823016" cy="296643"/>
          </a:xfrm>
        </p:grpSpPr>
        <p:sp>
          <p:nvSpPr>
            <p:cNvPr id="5049" name="Google Shape;5049;p56"/>
            <p:cNvSpPr/>
            <p:nvPr/>
          </p:nvSpPr>
          <p:spPr>
            <a:xfrm>
              <a:off x="7956216" y="4048371"/>
              <a:ext cx="1724145" cy="150627"/>
            </a:xfrm>
            <a:custGeom>
              <a:rect b="b" l="l" r="r" t="t"/>
              <a:pathLst>
                <a:path extrusionOk="0" fill="none" h="4834" w="55332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0" name="Google Shape;5050;p56"/>
            <p:cNvSpPr/>
            <p:nvPr/>
          </p:nvSpPr>
          <p:spPr>
            <a:xfrm>
              <a:off x="8453686" y="390235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0" y="1488"/>
                  </a:moveTo>
                  <a:cubicBezTo>
                    <a:pt x="0" y="670"/>
                    <a:pt x="670" y="1"/>
                    <a:pt x="1488" y="1"/>
                  </a:cubicBezTo>
                  <a:cubicBezTo>
                    <a:pt x="2306" y="1"/>
                    <a:pt x="2950" y="670"/>
                    <a:pt x="2950" y="1488"/>
                  </a:cubicBezTo>
                  <a:cubicBezTo>
                    <a:pt x="2950" y="2281"/>
                    <a:pt x="2306" y="2951"/>
                    <a:pt x="1488" y="2951"/>
                  </a:cubicBezTo>
                  <a:cubicBezTo>
                    <a:pt x="670" y="2951"/>
                    <a:pt x="0" y="2281"/>
                    <a:pt x="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1" name="Google Shape;5051;p56"/>
            <p:cNvSpPr/>
            <p:nvPr/>
          </p:nvSpPr>
          <p:spPr>
            <a:xfrm>
              <a:off x="8478396" y="3927096"/>
              <a:ext cx="43281" cy="42502"/>
            </a:xfrm>
            <a:custGeom>
              <a:rect b="b" l="l" r="r" t="t"/>
              <a:pathLst>
                <a:path extrusionOk="0" h="1364" w="1389">
                  <a:moveTo>
                    <a:pt x="695" y="0"/>
                  </a:moveTo>
                  <a:cubicBezTo>
                    <a:pt x="298" y="0"/>
                    <a:pt x="1" y="298"/>
                    <a:pt x="1" y="694"/>
                  </a:cubicBezTo>
                  <a:cubicBezTo>
                    <a:pt x="1" y="1066"/>
                    <a:pt x="298" y="1363"/>
                    <a:pt x="695" y="1363"/>
                  </a:cubicBezTo>
                  <a:cubicBezTo>
                    <a:pt x="1067" y="1363"/>
                    <a:pt x="1389" y="1066"/>
                    <a:pt x="1389" y="694"/>
                  </a:cubicBezTo>
                  <a:cubicBezTo>
                    <a:pt x="1389" y="298"/>
                    <a:pt x="1067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2" name="Google Shape;5052;p56"/>
            <p:cNvSpPr/>
            <p:nvPr/>
          </p:nvSpPr>
          <p:spPr>
            <a:xfrm>
              <a:off x="7857346" y="400200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3" name="Google Shape;5053;p56"/>
            <p:cNvSpPr/>
            <p:nvPr/>
          </p:nvSpPr>
          <p:spPr>
            <a:xfrm>
              <a:off x="7882087" y="4026715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4" name="Google Shape;5054;p56"/>
            <p:cNvSpPr/>
            <p:nvPr/>
          </p:nvSpPr>
          <p:spPr>
            <a:xfrm>
              <a:off x="8545608" y="3948721"/>
              <a:ext cx="1134754" cy="175368"/>
            </a:xfrm>
            <a:custGeom>
              <a:rect b="b" l="l" r="r" t="t"/>
              <a:pathLst>
                <a:path extrusionOk="0" fill="none" h="5628" w="36417">
                  <a:moveTo>
                    <a:pt x="0" y="0"/>
                  </a:moveTo>
                  <a:lnTo>
                    <a:pt x="6049" y="0"/>
                  </a:lnTo>
                  <a:lnTo>
                    <a:pt x="8379" y="2330"/>
                  </a:lnTo>
                  <a:lnTo>
                    <a:pt x="11676" y="5627"/>
                  </a:lnTo>
                  <a:lnTo>
                    <a:pt x="36416" y="5627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055" name="Google Shape;5055;p56"/>
          <p:cNvGrpSpPr/>
          <p:nvPr/>
        </p:nvGrpSpPr>
        <p:grpSpPr>
          <a:xfrm>
            <a:off x="8267392" y="2926266"/>
            <a:ext cx="1105976" cy="133969"/>
            <a:chOff x="8183182" y="663852"/>
            <a:chExt cx="1475028" cy="178673"/>
          </a:xfrm>
        </p:grpSpPr>
        <p:grpSp>
          <p:nvGrpSpPr>
            <p:cNvPr id="5056" name="Google Shape;5056;p56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5057" name="Google Shape;5057;p56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58" name="Google Shape;5058;p56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59" name="Google Shape;5059;p56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60" name="Google Shape;5060;p56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61" name="Google Shape;5061;p56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62" name="Google Shape;5062;p56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63" name="Google Shape;5063;p56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64" name="Google Shape;5064;p56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65" name="Google Shape;5065;p56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66" name="Google Shape;5066;p56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067" name="Google Shape;5067;p56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5068" name="Google Shape;5068;p56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69" name="Google Shape;5069;p56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70" name="Google Shape;5070;p56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71" name="Google Shape;5071;p56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72" name="Google Shape;5072;p56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73" name="Google Shape;5073;p56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74" name="Google Shape;5074;p56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75" name="Google Shape;5075;p56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76" name="Google Shape;5076;p56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77" name="Google Shape;5077;p56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5078" name="Google Shape;5078;p56"/>
          <p:cNvGrpSpPr/>
          <p:nvPr/>
        </p:nvGrpSpPr>
        <p:grpSpPr>
          <a:xfrm>
            <a:off x="2360001" y="376081"/>
            <a:ext cx="1252897" cy="51000"/>
            <a:chOff x="2915381" y="4104819"/>
            <a:chExt cx="1252897" cy="51000"/>
          </a:xfrm>
        </p:grpSpPr>
        <p:sp>
          <p:nvSpPr>
            <p:cNvPr id="5079" name="Google Shape;5079;p56"/>
            <p:cNvSpPr/>
            <p:nvPr/>
          </p:nvSpPr>
          <p:spPr>
            <a:xfrm>
              <a:off x="2915381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0" name="Google Shape;5080;p56"/>
            <p:cNvSpPr/>
            <p:nvPr/>
          </p:nvSpPr>
          <p:spPr>
            <a:xfrm>
              <a:off x="3007850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1" name="Google Shape;5081;p56"/>
            <p:cNvSpPr/>
            <p:nvPr/>
          </p:nvSpPr>
          <p:spPr>
            <a:xfrm>
              <a:off x="3100319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2" name="Google Shape;5082;p56"/>
            <p:cNvSpPr/>
            <p:nvPr/>
          </p:nvSpPr>
          <p:spPr>
            <a:xfrm>
              <a:off x="3192788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3" name="Google Shape;5083;p56"/>
            <p:cNvSpPr/>
            <p:nvPr/>
          </p:nvSpPr>
          <p:spPr>
            <a:xfrm>
              <a:off x="328525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4" name="Google Shape;5084;p56"/>
            <p:cNvSpPr/>
            <p:nvPr/>
          </p:nvSpPr>
          <p:spPr>
            <a:xfrm>
              <a:off x="3377726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5" name="Google Shape;5085;p56"/>
            <p:cNvSpPr/>
            <p:nvPr/>
          </p:nvSpPr>
          <p:spPr>
            <a:xfrm>
              <a:off x="3470195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6" name="Google Shape;5086;p56"/>
            <p:cNvSpPr/>
            <p:nvPr/>
          </p:nvSpPr>
          <p:spPr>
            <a:xfrm>
              <a:off x="3562664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7" name="Google Shape;5087;p56"/>
            <p:cNvSpPr/>
            <p:nvPr/>
          </p:nvSpPr>
          <p:spPr>
            <a:xfrm>
              <a:off x="3655133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8" name="Google Shape;5088;p56"/>
            <p:cNvSpPr/>
            <p:nvPr/>
          </p:nvSpPr>
          <p:spPr>
            <a:xfrm>
              <a:off x="3747602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9" name="Google Shape;5089;p56"/>
            <p:cNvSpPr/>
            <p:nvPr/>
          </p:nvSpPr>
          <p:spPr>
            <a:xfrm>
              <a:off x="38400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0" name="Google Shape;5090;p56"/>
            <p:cNvSpPr/>
            <p:nvPr/>
          </p:nvSpPr>
          <p:spPr>
            <a:xfrm>
              <a:off x="39324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1" name="Google Shape;5091;p56"/>
            <p:cNvSpPr/>
            <p:nvPr/>
          </p:nvSpPr>
          <p:spPr>
            <a:xfrm>
              <a:off x="40248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2" name="Google Shape;5092;p56"/>
            <p:cNvSpPr/>
            <p:nvPr/>
          </p:nvSpPr>
          <p:spPr>
            <a:xfrm>
              <a:off x="41172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3">
    <p:spTree>
      <p:nvGrpSpPr>
        <p:cNvPr id="5093" name="Shape 5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94" name="Google Shape;5094;p57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5095" name="Google Shape;5095;p57"/>
            <p:cNvSpPr/>
            <p:nvPr/>
          </p:nvSpPr>
          <p:spPr>
            <a:xfrm>
              <a:off x="597550" y="4893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6" name="Google Shape;5096;p57"/>
            <p:cNvSpPr/>
            <p:nvPr/>
          </p:nvSpPr>
          <p:spPr>
            <a:xfrm>
              <a:off x="597550" y="4780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7" name="Google Shape;5097;p57"/>
            <p:cNvSpPr/>
            <p:nvPr/>
          </p:nvSpPr>
          <p:spPr>
            <a:xfrm>
              <a:off x="597550" y="46671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8" name="Google Shape;5098;p57"/>
            <p:cNvSpPr/>
            <p:nvPr/>
          </p:nvSpPr>
          <p:spPr>
            <a:xfrm>
              <a:off x="597550" y="4553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9" name="Google Shape;5099;p57"/>
            <p:cNvSpPr/>
            <p:nvPr/>
          </p:nvSpPr>
          <p:spPr>
            <a:xfrm>
              <a:off x="597550" y="4441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0" name="Google Shape;5100;p57"/>
            <p:cNvSpPr/>
            <p:nvPr/>
          </p:nvSpPr>
          <p:spPr>
            <a:xfrm>
              <a:off x="597550" y="4328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1" name="Google Shape;5101;p57"/>
            <p:cNvSpPr/>
            <p:nvPr/>
          </p:nvSpPr>
          <p:spPr>
            <a:xfrm>
              <a:off x="597550" y="42150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2" name="Google Shape;5102;p57"/>
            <p:cNvSpPr/>
            <p:nvPr/>
          </p:nvSpPr>
          <p:spPr>
            <a:xfrm>
              <a:off x="597550" y="4101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3" name="Google Shape;5103;p57"/>
            <p:cNvSpPr/>
            <p:nvPr/>
          </p:nvSpPr>
          <p:spPr>
            <a:xfrm>
              <a:off x="597550" y="3988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4" name="Google Shape;5104;p57"/>
            <p:cNvSpPr/>
            <p:nvPr/>
          </p:nvSpPr>
          <p:spPr>
            <a:xfrm>
              <a:off x="597550" y="3875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5" name="Google Shape;5105;p57"/>
            <p:cNvSpPr/>
            <p:nvPr/>
          </p:nvSpPr>
          <p:spPr>
            <a:xfrm>
              <a:off x="597550" y="3762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6" name="Google Shape;5106;p57"/>
            <p:cNvSpPr/>
            <p:nvPr/>
          </p:nvSpPr>
          <p:spPr>
            <a:xfrm>
              <a:off x="597550" y="36496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7" name="Google Shape;5107;p57"/>
            <p:cNvSpPr/>
            <p:nvPr/>
          </p:nvSpPr>
          <p:spPr>
            <a:xfrm>
              <a:off x="597550" y="35364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8" name="Google Shape;5108;p57"/>
            <p:cNvSpPr/>
            <p:nvPr/>
          </p:nvSpPr>
          <p:spPr>
            <a:xfrm>
              <a:off x="597550" y="34232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9" name="Google Shape;5109;p57"/>
            <p:cNvSpPr/>
            <p:nvPr/>
          </p:nvSpPr>
          <p:spPr>
            <a:xfrm>
              <a:off x="597550" y="33100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0" name="Google Shape;5110;p57"/>
            <p:cNvSpPr/>
            <p:nvPr/>
          </p:nvSpPr>
          <p:spPr>
            <a:xfrm>
              <a:off x="597550" y="31967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1" name="Google Shape;5111;p57"/>
            <p:cNvSpPr/>
            <p:nvPr/>
          </p:nvSpPr>
          <p:spPr>
            <a:xfrm>
              <a:off x="597550" y="30835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2" name="Google Shape;5112;p57"/>
            <p:cNvSpPr/>
            <p:nvPr/>
          </p:nvSpPr>
          <p:spPr>
            <a:xfrm>
              <a:off x="597550" y="29703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3" name="Google Shape;5113;p57"/>
            <p:cNvSpPr/>
            <p:nvPr/>
          </p:nvSpPr>
          <p:spPr>
            <a:xfrm>
              <a:off x="597550" y="28578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4" name="Google Shape;5114;p57"/>
            <p:cNvSpPr/>
            <p:nvPr/>
          </p:nvSpPr>
          <p:spPr>
            <a:xfrm>
              <a:off x="597550" y="27446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5" name="Google Shape;5115;p57"/>
            <p:cNvSpPr/>
            <p:nvPr/>
          </p:nvSpPr>
          <p:spPr>
            <a:xfrm>
              <a:off x="597550" y="263140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6" name="Google Shape;5116;p57"/>
            <p:cNvSpPr/>
            <p:nvPr/>
          </p:nvSpPr>
          <p:spPr>
            <a:xfrm>
              <a:off x="597550" y="251817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7" name="Google Shape;5117;p57"/>
            <p:cNvSpPr/>
            <p:nvPr/>
          </p:nvSpPr>
          <p:spPr>
            <a:xfrm>
              <a:off x="597550" y="24049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8" name="Google Shape;5118;p57"/>
            <p:cNvSpPr/>
            <p:nvPr/>
          </p:nvSpPr>
          <p:spPr>
            <a:xfrm>
              <a:off x="597550" y="22917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9" name="Google Shape;5119;p57"/>
            <p:cNvSpPr/>
            <p:nvPr/>
          </p:nvSpPr>
          <p:spPr>
            <a:xfrm>
              <a:off x="597550" y="21792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0" name="Google Shape;5120;p57"/>
            <p:cNvSpPr/>
            <p:nvPr/>
          </p:nvSpPr>
          <p:spPr>
            <a:xfrm>
              <a:off x="597550" y="20660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1" name="Google Shape;5121;p57"/>
            <p:cNvSpPr/>
            <p:nvPr/>
          </p:nvSpPr>
          <p:spPr>
            <a:xfrm>
              <a:off x="597550" y="19528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2" name="Google Shape;5122;p57"/>
            <p:cNvSpPr/>
            <p:nvPr/>
          </p:nvSpPr>
          <p:spPr>
            <a:xfrm>
              <a:off x="597550" y="1839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3" name="Google Shape;5123;p57"/>
            <p:cNvSpPr/>
            <p:nvPr/>
          </p:nvSpPr>
          <p:spPr>
            <a:xfrm>
              <a:off x="597550" y="1726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4" name="Google Shape;5124;p57"/>
            <p:cNvSpPr/>
            <p:nvPr/>
          </p:nvSpPr>
          <p:spPr>
            <a:xfrm>
              <a:off x="597550" y="16131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5" name="Google Shape;5125;p57"/>
            <p:cNvSpPr/>
            <p:nvPr/>
          </p:nvSpPr>
          <p:spPr>
            <a:xfrm>
              <a:off x="597550" y="1499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6" name="Google Shape;5126;p57"/>
            <p:cNvSpPr/>
            <p:nvPr/>
          </p:nvSpPr>
          <p:spPr>
            <a:xfrm>
              <a:off x="597550" y="1387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7" name="Google Shape;5127;p57"/>
            <p:cNvSpPr/>
            <p:nvPr/>
          </p:nvSpPr>
          <p:spPr>
            <a:xfrm>
              <a:off x="597550" y="1274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8" name="Google Shape;5128;p57"/>
            <p:cNvSpPr/>
            <p:nvPr/>
          </p:nvSpPr>
          <p:spPr>
            <a:xfrm>
              <a:off x="597550" y="11610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9" name="Google Shape;5129;p57"/>
            <p:cNvSpPr/>
            <p:nvPr/>
          </p:nvSpPr>
          <p:spPr>
            <a:xfrm>
              <a:off x="597550" y="1047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0" name="Google Shape;5130;p57"/>
            <p:cNvSpPr/>
            <p:nvPr/>
          </p:nvSpPr>
          <p:spPr>
            <a:xfrm>
              <a:off x="597550" y="934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1" name="Google Shape;5131;p57"/>
            <p:cNvSpPr/>
            <p:nvPr/>
          </p:nvSpPr>
          <p:spPr>
            <a:xfrm>
              <a:off x="597550" y="821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2" name="Google Shape;5132;p57"/>
            <p:cNvSpPr/>
            <p:nvPr/>
          </p:nvSpPr>
          <p:spPr>
            <a:xfrm>
              <a:off x="597550" y="708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133" name="Google Shape;5133;p57"/>
          <p:cNvGrpSpPr/>
          <p:nvPr/>
        </p:nvGrpSpPr>
        <p:grpSpPr>
          <a:xfrm rot="5400000">
            <a:off x="85100" y="1849625"/>
            <a:ext cx="98902" cy="553090"/>
            <a:chOff x="4898850" y="4820550"/>
            <a:chExt cx="98902" cy="553090"/>
          </a:xfrm>
        </p:grpSpPr>
        <p:sp>
          <p:nvSpPr>
            <p:cNvPr id="5134" name="Google Shape;5134;p57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5" name="Google Shape;5135;p57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6" name="Google Shape;5136;p57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7" name="Google Shape;5137;p57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8" name="Google Shape;5138;p57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139" name="Google Shape;5139;p57"/>
          <p:cNvGrpSpPr/>
          <p:nvPr/>
        </p:nvGrpSpPr>
        <p:grpSpPr>
          <a:xfrm flipH="1">
            <a:off x="-839729" y="2843530"/>
            <a:ext cx="1823016" cy="196994"/>
            <a:chOff x="7857346" y="4002005"/>
            <a:chExt cx="1823016" cy="196994"/>
          </a:xfrm>
        </p:grpSpPr>
        <p:sp>
          <p:nvSpPr>
            <p:cNvPr id="5140" name="Google Shape;5140;p57"/>
            <p:cNvSpPr/>
            <p:nvPr/>
          </p:nvSpPr>
          <p:spPr>
            <a:xfrm>
              <a:off x="7956216" y="4048371"/>
              <a:ext cx="1724145" cy="150627"/>
            </a:xfrm>
            <a:custGeom>
              <a:rect b="b" l="l" r="r" t="t"/>
              <a:pathLst>
                <a:path extrusionOk="0" fill="none" h="4834" w="55332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1" name="Google Shape;5141;p57"/>
            <p:cNvSpPr/>
            <p:nvPr/>
          </p:nvSpPr>
          <p:spPr>
            <a:xfrm>
              <a:off x="7857346" y="400200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2" name="Google Shape;5142;p57"/>
            <p:cNvSpPr/>
            <p:nvPr/>
          </p:nvSpPr>
          <p:spPr>
            <a:xfrm>
              <a:off x="7882087" y="4026715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143" name="Google Shape;5143;p57"/>
          <p:cNvSpPr/>
          <p:nvPr/>
        </p:nvSpPr>
        <p:spPr>
          <a:xfrm rot="5400000">
            <a:off x="8206149" y="3859075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4" name="Google Shape;5144;p57"/>
          <p:cNvSpPr/>
          <p:nvPr/>
        </p:nvSpPr>
        <p:spPr>
          <a:xfrm>
            <a:off x="8206162" y="-3488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145" name="Google Shape;5145;p57"/>
          <p:cNvGrpSpPr/>
          <p:nvPr/>
        </p:nvGrpSpPr>
        <p:grpSpPr>
          <a:xfrm>
            <a:off x="8267392" y="3231066"/>
            <a:ext cx="1105976" cy="133969"/>
            <a:chOff x="8183182" y="663852"/>
            <a:chExt cx="1475028" cy="178673"/>
          </a:xfrm>
        </p:grpSpPr>
        <p:grpSp>
          <p:nvGrpSpPr>
            <p:cNvPr id="5146" name="Google Shape;5146;p57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5147" name="Google Shape;5147;p57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48" name="Google Shape;5148;p57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49" name="Google Shape;5149;p57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50" name="Google Shape;5150;p57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51" name="Google Shape;5151;p57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52" name="Google Shape;5152;p57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53" name="Google Shape;5153;p57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54" name="Google Shape;5154;p57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55" name="Google Shape;5155;p57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56" name="Google Shape;5156;p57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157" name="Google Shape;5157;p57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5158" name="Google Shape;5158;p57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59" name="Google Shape;5159;p57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60" name="Google Shape;5160;p57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61" name="Google Shape;5161;p57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62" name="Google Shape;5162;p57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63" name="Google Shape;5163;p57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64" name="Google Shape;5164;p57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65" name="Google Shape;5165;p57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66" name="Google Shape;5166;p57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67" name="Google Shape;5167;p57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5168" name="Google Shape;5168;p57"/>
          <p:cNvGrpSpPr/>
          <p:nvPr/>
        </p:nvGrpSpPr>
        <p:grpSpPr>
          <a:xfrm flipH="1">
            <a:off x="4834557" y="-107958"/>
            <a:ext cx="1520982" cy="302065"/>
            <a:chOff x="5642557" y="-150670"/>
            <a:chExt cx="1520982" cy="302065"/>
          </a:xfrm>
        </p:grpSpPr>
        <p:sp>
          <p:nvSpPr>
            <p:cNvPr id="5169" name="Google Shape;5169;p57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0" name="Google Shape;5170;p57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1" name="Google Shape;5171;p57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2" name="Google Shape;5172;p57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3" name="Google Shape;5173;p57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174" name="Google Shape;5174;p57"/>
          <p:cNvGrpSpPr/>
          <p:nvPr/>
        </p:nvGrpSpPr>
        <p:grpSpPr>
          <a:xfrm>
            <a:off x="635870" y="-1455296"/>
            <a:ext cx="347400" cy="2297800"/>
            <a:chOff x="6420895" y="-1455296"/>
            <a:chExt cx="347400" cy="2297800"/>
          </a:xfrm>
        </p:grpSpPr>
        <p:sp>
          <p:nvSpPr>
            <p:cNvPr id="5175" name="Google Shape;5175;p57"/>
            <p:cNvSpPr/>
            <p:nvPr/>
          </p:nvSpPr>
          <p:spPr>
            <a:xfrm rot="5400000">
              <a:off x="5457595" y="-491996"/>
              <a:ext cx="1994700" cy="681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6" name="Google Shape;5176;p57"/>
            <p:cNvSpPr/>
            <p:nvPr/>
          </p:nvSpPr>
          <p:spPr>
            <a:xfrm rot="5400000">
              <a:off x="5736895" y="-188896"/>
              <a:ext cx="1994700" cy="681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177" name="Google Shape;5177;p57"/>
          <p:cNvSpPr/>
          <p:nvPr/>
        </p:nvSpPr>
        <p:spPr>
          <a:xfrm rot="-5400000">
            <a:off x="348812" y="4207689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178" name="Google Shape;5178;p57"/>
          <p:cNvGrpSpPr/>
          <p:nvPr/>
        </p:nvGrpSpPr>
        <p:grpSpPr>
          <a:xfrm>
            <a:off x="333809" y="4164674"/>
            <a:ext cx="302065" cy="1520982"/>
            <a:chOff x="-108754" y="2690919"/>
            <a:chExt cx="302065" cy="1520982"/>
          </a:xfrm>
        </p:grpSpPr>
        <p:sp>
          <p:nvSpPr>
            <p:cNvPr id="5179" name="Google Shape;5179;p57"/>
            <p:cNvSpPr/>
            <p:nvPr/>
          </p:nvSpPr>
          <p:spPr>
            <a:xfrm>
              <a:off x="-62388" y="2782841"/>
              <a:ext cx="209364" cy="1335580"/>
            </a:xfrm>
            <a:custGeom>
              <a:rect b="b" l="l" r="r" t="t"/>
              <a:pathLst>
                <a:path extrusionOk="0" fill="none" h="42862" w="6719">
                  <a:moveTo>
                    <a:pt x="0" y="42862"/>
                  </a:moveTo>
                  <a:lnTo>
                    <a:pt x="0" y="23799"/>
                  </a:lnTo>
                  <a:lnTo>
                    <a:pt x="6718" y="17056"/>
                  </a:lnTo>
                  <a:lnTo>
                    <a:pt x="6718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0" name="Google Shape;5180;p57"/>
            <p:cNvSpPr/>
            <p:nvPr/>
          </p:nvSpPr>
          <p:spPr>
            <a:xfrm>
              <a:off x="101358" y="2690919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1"/>
                  </a:moveTo>
                  <a:cubicBezTo>
                    <a:pt x="2281" y="1"/>
                    <a:pt x="2951" y="645"/>
                    <a:pt x="2951" y="1463"/>
                  </a:cubicBezTo>
                  <a:cubicBezTo>
                    <a:pt x="2951" y="2281"/>
                    <a:pt x="2281" y="2951"/>
                    <a:pt x="1463" y="2951"/>
                  </a:cubicBezTo>
                  <a:cubicBezTo>
                    <a:pt x="645" y="2951"/>
                    <a:pt x="1" y="2281"/>
                    <a:pt x="1" y="1463"/>
                  </a:cubicBezTo>
                  <a:cubicBezTo>
                    <a:pt x="1" y="645"/>
                    <a:pt x="645" y="1"/>
                    <a:pt x="1463" y="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1" name="Google Shape;5181;p57"/>
            <p:cNvSpPr/>
            <p:nvPr/>
          </p:nvSpPr>
          <p:spPr>
            <a:xfrm>
              <a:off x="125320" y="2714881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4" y="0"/>
                  </a:moveTo>
                  <a:cubicBezTo>
                    <a:pt x="322" y="0"/>
                    <a:pt x="0" y="322"/>
                    <a:pt x="0" y="694"/>
                  </a:cubicBezTo>
                  <a:cubicBezTo>
                    <a:pt x="0" y="1091"/>
                    <a:pt x="322" y="1388"/>
                    <a:pt x="694" y="1388"/>
                  </a:cubicBezTo>
                  <a:cubicBezTo>
                    <a:pt x="1091" y="1388"/>
                    <a:pt x="1388" y="1091"/>
                    <a:pt x="1388" y="694"/>
                  </a:cubicBezTo>
                  <a:cubicBezTo>
                    <a:pt x="1388" y="322"/>
                    <a:pt x="1091" y="0"/>
                    <a:pt x="6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2" name="Google Shape;5182;p57"/>
            <p:cNvSpPr/>
            <p:nvPr/>
          </p:nvSpPr>
          <p:spPr>
            <a:xfrm>
              <a:off x="-108754" y="4119948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88" y="0"/>
                  </a:moveTo>
                  <a:cubicBezTo>
                    <a:pt x="2306" y="0"/>
                    <a:pt x="2951" y="670"/>
                    <a:pt x="2951" y="1463"/>
                  </a:cubicBezTo>
                  <a:cubicBezTo>
                    <a:pt x="2951" y="2281"/>
                    <a:pt x="2306" y="2950"/>
                    <a:pt x="1488" y="2950"/>
                  </a:cubicBezTo>
                  <a:cubicBezTo>
                    <a:pt x="670" y="2950"/>
                    <a:pt x="1" y="2281"/>
                    <a:pt x="1" y="1463"/>
                  </a:cubicBezTo>
                  <a:cubicBezTo>
                    <a:pt x="1" y="670"/>
                    <a:pt x="670" y="0"/>
                    <a:pt x="1488" y="0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3" name="Google Shape;5183;p57"/>
            <p:cNvSpPr/>
            <p:nvPr/>
          </p:nvSpPr>
          <p:spPr>
            <a:xfrm>
              <a:off x="-84013" y="4144658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184" name="Google Shape;5184;p57"/>
          <p:cNvGrpSpPr/>
          <p:nvPr/>
        </p:nvGrpSpPr>
        <p:grpSpPr>
          <a:xfrm>
            <a:off x="8490114" y="2144503"/>
            <a:ext cx="883262" cy="242091"/>
            <a:chOff x="2300350" y="2601250"/>
            <a:chExt cx="2275275" cy="623625"/>
          </a:xfrm>
        </p:grpSpPr>
        <p:sp>
          <p:nvSpPr>
            <p:cNvPr id="5185" name="Google Shape;5185;p57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6" name="Google Shape;5186;p57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7" name="Google Shape;5187;p57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8" name="Google Shape;5188;p57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9" name="Google Shape;5189;p57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0" name="Google Shape;5190;p57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LANK_12">
    <p:spTree>
      <p:nvGrpSpPr>
        <p:cNvPr id="5191" name="Shape 5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92" name="Google Shape;5192;p58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5193" name="Google Shape;5193;p58"/>
            <p:cNvSpPr/>
            <p:nvPr/>
          </p:nvSpPr>
          <p:spPr>
            <a:xfrm>
              <a:off x="597550" y="4893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4" name="Google Shape;5194;p58"/>
            <p:cNvSpPr/>
            <p:nvPr/>
          </p:nvSpPr>
          <p:spPr>
            <a:xfrm>
              <a:off x="597550" y="4780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5" name="Google Shape;5195;p58"/>
            <p:cNvSpPr/>
            <p:nvPr/>
          </p:nvSpPr>
          <p:spPr>
            <a:xfrm>
              <a:off x="597550" y="46671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6" name="Google Shape;5196;p58"/>
            <p:cNvSpPr/>
            <p:nvPr/>
          </p:nvSpPr>
          <p:spPr>
            <a:xfrm>
              <a:off x="597550" y="4553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7" name="Google Shape;5197;p58"/>
            <p:cNvSpPr/>
            <p:nvPr/>
          </p:nvSpPr>
          <p:spPr>
            <a:xfrm>
              <a:off x="597550" y="4441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8" name="Google Shape;5198;p58"/>
            <p:cNvSpPr/>
            <p:nvPr/>
          </p:nvSpPr>
          <p:spPr>
            <a:xfrm>
              <a:off x="597550" y="4328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9" name="Google Shape;5199;p58"/>
            <p:cNvSpPr/>
            <p:nvPr/>
          </p:nvSpPr>
          <p:spPr>
            <a:xfrm>
              <a:off x="597550" y="42150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0" name="Google Shape;5200;p58"/>
            <p:cNvSpPr/>
            <p:nvPr/>
          </p:nvSpPr>
          <p:spPr>
            <a:xfrm>
              <a:off x="597550" y="4101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1" name="Google Shape;5201;p58"/>
            <p:cNvSpPr/>
            <p:nvPr/>
          </p:nvSpPr>
          <p:spPr>
            <a:xfrm>
              <a:off x="597550" y="3988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2" name="Google Shape;5202;p58"/>
            <p:cNvSpPr/>
            <p:nvPr/>
          </p:nvSpPr>
          <p:spPr>
            <a:xfrm>
              <a:off x="597550" y="3875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3" name="Google Shape;5203;p58"/>
            <p:cNvSpPr/>
            <p:nvPr/>
          </p:nvSpPr>
          <p:spPr>
            <a:xfrm>
              <a:off x="597550" y="3762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4" name="Google Shape;5204;p58"/>
            <p:cNvSpPr/>
            <p:nvPr/>
          </p:nvSpPr>
          <p:spPr>
            <a:xfrm>
              <a:off x="597550" y="36496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5" name="Google Shape;5205;p58"/>
            <p:cNvSpPr/>
            <p:nvPr/>
          </p:nvSpPr>
          <p:spPr>
            <a:xfrm>
              <a:off x="597550" y="35364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6" name="Google Shape;5206;p58"/>
            <p:cNvSpPr/>
            <p:nvPr/>
          </p:nvSpPr>
          <p:spPr>
            <a:xfrm>
              <a:off x="597550" y="34232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7" name="Google Shape;5207;p58"/>
            <p:cNvSpPr/>
            <p:nvPr/>
          </p:nvSpPr>
          <p:spPr>
            <a:xfrm>
              <a:off x="597550" y="33100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8" name="Google Shape;5208;p58"/>
            <p:cNvSpPr/>
            <p:nvPr/>
          </p:nvSpPr>
          <p:spPr>
            <a:xfrm>
              <a:off x="597550" y="31967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9" name="Google Shape;5209;p58"/>
            <p:cNvSpPr/>
            <p:nvPr/>
          </p:nvSpPr>
          <p:spPr>
            <a:xfrm>
              <a:off x="597550" y="30835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0" name="Google Shape;5210;p58"/>
            <p:cNvSpPr/>
            <p:nvPr/>
          </p:nvSpPr>
          <p:spPr>
            <a:xfrm>
              <a:off x="597550" y="29703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1" name="Google Shape;5211;p58"/>
            <p:cNvSpPr/>
            <p:nvPr/>
          </p:nvSpPr>
          <p:spPr>
            <a:xfrm>
              <a:off x="597550" y="28578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2" name="Google Shape;5212;p58"/>
            <p:cNvSpPr/>
            <p:nvPr/>
          </p:nvSpPr>
          <p:spPr>
            <a:xfrm>
              <a:off x="597550" y="27446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3" name="Google Shape;5213;p58"/>
            <p:cNvSpPr/>
            <p:nvPr/>
          </p:nvSpPr>
          <p:spPr>
            <a:xfrm>
              <a:off x="597550" y="263140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4" name="Google Shape;5214;p58"/>
            <p:cNvSpPr/>
            <p:nvPr/>
          </p:nvSpPr>
          <p:spPr>
            <a:xfrm>
              <a:off x="597550" y="251817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5" name="Google Shape;5215;p58"/>
            <p:cNvSpPr/>
            <p:nvPr/>
          </p:nvSpPr>
          <p:spPr>
            <a:xfrm>
              <a:off x="597550" y="24049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6" name="Google Shape;5216;p58"/>
            <p:cNvSpPr/>
            <p:nvPr/>
          </p:nvSpPr>
          <p:spPr>
            <a:xfrm>
              <a:off x="597550" y="22917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7" name="Google Shape;5217;p58"/>
            <p:cNvSpPr/>
            <p:nvPr/>
          </p:nvSpPr>
          <p:spPr>
            <a:xfrm>
              <a:off x="597550" y="21792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8" name="Google Shape;5218;p58"/>
            <p:cNvSpPr/>
            <p:nvPr/>
          </p:nvSpPr>
          <p:spPr>
            <a:xfrm>
              <a:off x="597550" y="20660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9" name="Google Shape;5219;p58"/>
            <p:cNvSpPr/>
            <p:nvPr/>
          </p:nvSpPr>
          <p:spPr>
            <a:xfrm>
              <a:off x="597550" y="19528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0" name="Google Shape;5220;p58"/>
            <p:cNvSpPr/>
            <p:nvPr/>
          </p:nvSpPr>
          <p:spPr>
            <a:xfrm>
              <a:off x="597550" y="1839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1" name="Google Shape;5221;p58"/>
            <p:cNvSpPr/>
            <p:nvPr/>
          </p:nvSpPr>
          <p:spPr>
            <a:xfrm>
              <a:off x="597550" y="1726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2" name="Google Shape;5222;p58"/>
            <p:cNvSpPr/>
            <p:nvPr/>
          </p:nvSpPr>
          <p:spPr>
            <a:xfrm>
              <a:off x="597550" y="16131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3" name="Google Shape;5223;p58"/>
            <p:cNvSpPr/>
            <p:nvPr/>
          </p:nvSpPr>
          <p:spPr>
            <a:xfrm>
              <a:off x="597550" y="1499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4" name="Google Shape;5224;p58"/>
            <p:cNvSpPr/>
            <p:nvPr/>
          </p:nvSpPr>
          <p:spPr>
            <a:xfrm>
              <a:off x="597550" y="1387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5" name="Google Shape;5225;p58"/>
            <p:cNvSpPr/>
            <p:nvPr/>
          </p:nvSpPr>
          <p:spPr>
            <a:xfrm>
              <a:off x="597550" y="1274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6" name="Google Shape;5226;p58"/>
            <p:cNvSpPr/>
            <p:nvPr/>
          </p:nvSpPr>
          <p:spPr>
            <a:xfrm>
              <a:off x="597550" y="11610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7" name="Google Shape;5227;p58"/>
            <p:cNvSpPr/>
            <p:nvPr/>
          </p:nvSpPr>
          <p:spPr>
            <a:xfrm>
              <a:off x="597550" y="1047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8" name="Google Shape;5228;p58"/>
            <p:cNvSpPr/>
            <p:nvPr/>
          </p:nvSpPr>
          <p:spPr>
            <a:xfrm>
              <a:off x="597550" y="934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9" name="Google Shape;5229;p58"/>
            <p:cNvSpPr/>
            <p:nvPr/>
          </p:nvSpPr>
          <p:spPr>
            <a:xfrm>
              <a:off x="597550" y="821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0" name="Google Shape;5230;p58"/>
            <p:cNvSpPr/>
            <p:nvPr/>
          </p:nvSpPr>
          <p:spPr>
            <a:xfrm>
              <a:off x="597550" y="708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231" name="Google Shape;5231;p58"/>
          <p:cNvGrpSpPr/>
          <p:nvPr/>
        </p:nvGrpSpPr>
        <p:grpSpPr>
          <a:xfrm rot="5400000">
            <a:off x="85100" y="782825"/>
            <a:ext cx="98902" cy="553090"/>
            <a:chOff x="4898850" y="4820550"/>
            <a:chExt cx="98902" cy="553090"/>
          </a:xfrm>
        </p:grpSpPr>
        <p:sp>
          <p:nvSpPr>
            <p:cNvPr id="5232" name="Google Shape;5232;p58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3" name="Google Shape;5233;p58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4" name="Google Shape;5234;p58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5" name="Google Shape;5235;p58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6" name="Google Shape;5236;p58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237" name="Google Shape;5237;p58"/>
          <p:cNvGrpSpPr/>
          <p:nvPr/>
        </p:nvGrpSpPr>
        <p:grpSpPr>
          <a:xfrm>
            <a:off x="-1414555" y="1991929"/>
            <a:ext cx="2297800" cy="347400"/>
            <a:chOff x="-1414555" y="3058729"/>
            <a:chExt cx="2297800" cy="347400"/>
          </a:xfrm>
        </p:grpSpPr>
        <p:sp>
          <p:nvSpPr>
            <p:cNvPr id="5238" name="Google Shape;5238;p58"/>
            <p:cNvSpPr/>
            <p:nvPr/>
          </p:nvSpPr>
          <p:spPr>
            <a:xfrm>
              <a:off x="-1414555" y="3338029"/>
              <a:ext cx="1994700" cy="681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9" name="Google Shape;5239;p58"/>
            <p:cNvSpPr/>
            <p:nvPr/>
          </p:nvSpPr>
          <p:spPr>
            <a:xfrm>
              <a:off x="-1111455" y="3058729"/>
              <a:ext cx="1994700" cy="681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240" name="Google Shape;5240;p58"/>
          <p:cNvGrpSpPr/>
          <p:nvPr/>
        </p:nvGrpSpPr>
        <p:grpSpPr>
          <a:xfrm flipH="1">
            <a:off x="-799254" y="3300805"/>
            <a:ext cx="1823016" cy="196994"/>
            <a:chOff x="7857346" y="4002005"/>
            <a:chExt cx="1823016" cy="196994"/>
          </a:xfrm>
        </p:grpSpPr>
        <p:sp>
          <p:nvSpPr>
            <p:cNvPr id="5241" name="Google Shape;5241;p58"/>
            <p:cNvSpPr/>
            <p:nvPr/>
          </p:nvSpPr>
          <p:spPr>
            <a:xfrm>
              <a:off x="7956216" y="4048371"/>
              <a:ext cx="1724145" cy="150627"/>
            </a:xfrm>
            <a:custGeom>
              <a:rect b="b" l="l" r="r" t="t"/>
              <a:pathLst>
                <a:path extrusionOk="0" fill="none" h="4834" w="55332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2" name="Google Shape;5242;p58"/>
            <p:cNvSpPr/>
            <p:nvPr/>
          </p:nvSpPr>
          <p:spPr>
            <a:xfrm>
              <a:off x="7857346" y="400200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3" name="Google Shape;5243;p58"/>
            <p:cNvSpPr/>
            <p:nvPr/>
          </p:nvSpPr>
          <p:spPr>
            <a:xfrm>
              <a:off x="7882087" y="4026715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44" name="Google Shape;5244;p58"/>
          <p:cNvSpPr/>
          <p:nvPr/>
        </p:nvSpPr>
        <p:spPr>
          <a:xfrm rot="5400000">
            <a:off x="8204801" y="-349430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5" name="Google Shape;5245;p58"/>
          <p:cNvSpPr/>
          <p:nvPr/>
        </p:nvSpPr>
        <p:spPr>
          <a:xfrm rot="10800000">
            <a:off x="7736612" y="4392838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246" name="Google Shape;5246;p58"/>
          <p:cNvGrpSpPr/>
          <p:nvPr/>
        </p:nvGrpSpPr>
        <p:grpSpPr>
          <a:xfrm rot="5400000">
            <a:off x="8288664" y="2674962"/>
            <a:ext cx="883262" cy="242091"/>
            <a:chOff x="2300350" y="2601250"/>
            <a:chExt cx="2275275" cy="623625"/>
          </a:xfrm>
        </p:grpSpPr>
        <p:sp>
          <p:nvSpPr>
            <p:cNvPr id="5247" name="Google Shape;5247;p58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8" name="Google Shape;5248;p58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9" name="Google Shape;5249;p58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0" name="Google Shape;5250;p58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1" name="Google Shape;5251;p58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2" name="Google Shape;5252;p58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253" name="Google Shape;5253;p58"/>
          <p:cNvGrpSpPr/>
          <p:nvPr/>
        </p:nvGrpSpPr>
        <p:grpSpPr>
          <a:xfrm>
            <a:off x="8533046" y="-288388"/>
            <a:ext cx="302065" cy="1520982"/>
            <a:chOff x="-108754" y="2690919"/>
            <a:chExt cx="302065" cy="1520982"/>
          </a:xfrm>
        </p:grpSpPr>
        <p:sp>
          <p:nvSpPr>
            <p:cNvPr id="5254" name="Google Shape;5254;p58"/>
            <p:cNvSpPr/>
            <p:nvPr/>
          </p:nvSpPr>
          <p:spPr>
            <a:xfrm>
              <a:off x="-62388" y="2782841"/>
              <a:ext cx="209364" cy="1335580"/>
            </a:xfrm>
            <a:custGeom>
              <a:rect b="b" l="l" r="r" t="t"/>
              <a:pathLst>
                <a:path extrusionOk="0" fill="none" h="42862" w="6719">
                  <a:moveTo>
                    <a:pt x="0" y="42862"/>
                  </a:moveTo>
                  <a:lnTo>
                    <a:pt x="0" y="23799"/>
                  </a:lnTo>
                  <a:lnTo>
                    <a:pt x="6718" y="17056"/>
                  </a:lnTo>
                  <a:lnTo>
                    <a:pt x="6718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5" name="Google Shape;5255;p58"/>
            <p:cNvSpPr/>
            <p:nvPr/>
          </p:nvSpPr>
          <p:spPr>
            <a:xfrm>
              <a:off x="101358" y="2690919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1"/>
                  </a:moveTo>
                  <a:cubicBezTo>
                    <a:pt x="2281" y="1"/>
                    <a:pt x="2951" y="645"/>
                    <a:pt x="2951" y="1463"/>
                  </a:cubicBezTo>
                  <a:cubicBezTo>
                    <a:pt x="2951" y="2281"/>
                    <a:pt x="2281" y="2951"/>
                    <a:pt x="1463" y="2951"/>
                  </a:cubicBezTo>
                  <a:cubicBezTo>
                    <a:pt x="645" y="2951"/>
                    <a:pt x="1" y="2281"/>
                    <a:pt x="1" y="1463"/>
                  </a:cubicBezTo>
                  <a:cubicBezTo>
                    <a:pt x="1" y="645"/>
                    <a:pt x="645" y="1"/>
                    <a:pt x="1463" y="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6" name="Google Shape;5256;p58"/>
            <p:cNvSpPr/>
            <p:nvPr/>
          </p:nvSpPr>
          <p:spPr>
            <a:xfrm>
              <a:off x="125320" y="2714881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4" y="0"/>
                  </a:moveTo>
                  <a:cubicBezTo>
                    <a:pt x="322" y="0"/>
                    <a:pt x="0" y="322"/>
                    <a:pt x="0" y="694"/>
                  </a:cubicBezTo>
                  <a:cubicBezTo>
                    <a:pt x="0" y="1091"/>
                    <a:pt x="322" y="1388"/>
                    <a:pt x="694" y="1388"/>
                  </a:cubicBezTo>
                  <a:cubicBezTo>
                    <a:pt x="1091" y="1388"/>
                    <a:pt x="1388" y="1091"/>
                    <a:pt x="1388" y="694"/>
                  </a:cubicBezTo>
                  <a:cubicBezTo>
                    <a:pt x="1388" y="322"/>
                    <a:pt x="1091" y="0"/>
                    <a:pt x="6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7" name="Google Shape;5257;p58"/>
            <p:cNvSpPr/>
            <p:nvPr/>
          </p:nvSpPr>
          <p:spPr>
            <a:xfrm>
              <a:off x="-108754" y="4119948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88" y="0"/>
                  </a:moveTo>
                  <a:cubicBezTo>
                    <a:pt x="2306" y="0"/>
                    <a:pt x="2951" y="670"/>
                    <a:pt x="2951" y="1463"/>
                  </a:cubicBezTo>
                  <a:cubicBezTo>
                    <a:pt x="2951" y="2281"/>
                    <a:pt x="2306" y="2950"/>
                    <a:pt x="1488" y="2950"/>
                  </a:cubicBezTo>
                  <a:cubicBezTo>
                    <a:pt x="670" y="2950"/>
                    <a:pt x="1" y="2281"/>
                    <a:pt x="1" y="1463"/>
                  </a:cubicBezTo>
                  <a:cubicBezTo>
                    <a:pt x="1" y="670"/>
                    <a:pt x="670" y="0"/>
                    <a:pt x="1488" y="0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8" name="Google Shape;5258;p58"/>
            <p:cNvSpPr/>
            <p:nvPr/>
          </p:nvSpPr>
          <p:spPr>
            <a:xfrm>
              <a:off x="-84013" y="4144658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259" name="Google Shape;5259;p58"/>
          <p:cNvGrpSpPr/>
          <p:nvPr/>
        </p:nvGrpSpPr>
        <p:grpSpPr>
          <a:xfrm>
            <a:off x="1176957" y="-107958"/>
            <a:ext cx="1520982" cy="302065"/>
            <a:chOff x="5642557" y="-150670"/>
            <a:chExt cx="1520982" cy="302065"/>
          </a:xfrm>
        </p:grpSpPr>
        <p:sp>
          <p:nvSpPr>
            <p:cNvPr id="5260" name="Google Shape;5260;p58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1" name="Google Shape;5261;p58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2" name="Google Shape;5262;p58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3" name="Google Shape;5263;p58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4" name="Google Shape;5264;p58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265" name="Google Shape;5265;p58"/>
          <p:cNvGrpSpPr/>
          <p:nvPr/>
        </p:nvGrpSpPr>
        <p:grpSpPr>
          <a:xfrm>
            <a:off x="6420895" y="-1455296"/>
            <a:ext cx="347400" cy="2297800"/>
            <a:chOff x="6420895" y="-1455296"/>
            <a:chExt cx="347400" cy="2297800"/>
          </a:xfrm>
        </p:grpSpPr>
        <p:sp>
          <p:nvSpPr>
            <p:cNvPr id="5266" name="Google Shape;5266;p58"/>
            <p:cNvSpPr/>
            <p:nvPr/>
          </p:nvSpPr>
          <p:spPr>
            <a:xfrm rot="5400000">
              <a:off x="5457595" y="-491996"/>
              <a:ext cx="1994700" cy="681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7" name="Google Shape;5267;p58"/>
            <p:cNvSpPr/>
            <p:nvPr/>
          </p:nvSpPr>
          <p:spPr>
            <a:xfrm rot="5400000">
              <a:off x="5736895" y="-188896"/>
              <a:ext cx="1994700" cy="681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268" name="Google Shape;5268;p58"/>
          <p:cNvGrpSpPr/>
          <p:nvPr/>
        </p:nvGrpSpPr>
        <p:grpSpPr>
          <a:xfrm>
            <a:off x="-222733" y="4310689"/>
            <a:ext cx="1507157" cy="586800"/>
            <a:chOff x="-222733" y="4310689"/>
            <a:chExt cx="1507157" cy="586800"/>
          </a:xfrm>
        </p:grpSpPr>
        <p:sp>
          <p:nvSpPr>
            <p:cNvPr id="5269" name="Google Shape;5269;p58"/>
            <p:cNvSpPr/>
            <p:nvPr/>
          </p:nvSpPr>
          <p:spPr>
            <a:xfrm rot="-5400000">
              <a:off x="348812" y="3961876"/>
              <a:ext cx="586800" cy="1284425"/>
            </a:xfrm>
            <a:prstGeom prst="flowChartOffpageConnector">
              <a:avLst/>
            </a:prstGeom>
            <a:gradFill>
              <a:gsLst>
                <a:gs pos="0">
                  <a:schemeClr val="accent4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270" name="Google Shape;5270;p58"/>
            <p:cNvGrpSpPr/>
            <p:nvPr/>
          </p:nvGrpSpPr>
          <p:grpSpPr>
            <a:xfrm>
              <a:off x="-222733" y="4537116"/>
              <a:ext cx="1105976" cy="133969"/>
              <a:chOff x="8183182" y="663852"/>
              <a:chExt cx="1475028" cy="178673"/>
            </a:xfrm>
          </p:grpSpPr>
          <p:grpSp>
            <p:nvGrpSpPr>
              <p:cNvPr id="5271" name="Google Shape;5271;p58"/>
              <p:cNvGrpSpPr/>
              <p:nvPr/>
            </p:nvGrpSpPr>
            <p:grpSpPr>
              <a:xfrm>
                <a:off x="8183182" y="774425"/>
                <a:ext cx="1178025" cy="68100"/>
                <a:chOff x="2024450" y="204150"/>
                <a:chExt cx="1178025" cy="68100"/>
              </a:xfrm>
            </p:grpSpPr>
            <p:sp>
              <p:nvSpPr>
                <p:cNvPr id="5272" name="Google Shape;5272;p58"/>
                <p:cNvSpPr/>
                <p:nvPr/>
              </p:nvSpPr>
              <p:spPr>
                <a:xfrm>
                  <a:off x="20244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73" name="Google Shape;5273;p58"/>
                <p:cNvSpPr/>
                <p:nvPr/>
              </p:nvSpPr>
              <p:spPr>
                <a:xfrm>
                  <a:off x="21477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74" name="Google Shape;5274;p58"/>
                <p:cNvSpPr/>
                <p:nvPr/>
              </p:nvSpPr>
              <p:spPr>
                <a:xfrm>
                  <a:off x="227110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75" name="Google Shape;5275;p58"/>
                <p:cNvSpPr/>
                <p:nvPr/>
              </p:nvSpPr>
              <p:spPr>
                <a:xfrm>
                  <a:off x="239442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76" name="Google Shape;5276;p58"/>
                <p:cNvSpPr/>
                <p:nvPr/>
              </p:nvSpPr>
              <p:spPr>
                <a:xfrm>
                  <a:off x="25177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77" name="Google Shape;5277;p58"/>
                <p:cNvSpPr/>
                <p:nvPr/>
              </p:nvSpPr>
              <p:spPr>
                <a:xfrm>
                  <a:off x="26410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78" name="Google Shape;5278;p58"/>
                <p:cNvSpPr/>
                <p:nvPr/>
              </p:nvSpPr>
              <p:spPr>
                <a:xfrm>
                  <a:off x="276440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79" name="Google Shape;5279;p58"/>
                <p:cNvSpPr/>
                <p:nvPr/>
              </p:nvSpPr>
              <p:spPr>
                <a:xfrm>
                  <a:off x="288772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80" name="Google Shape;5280;p58"/>
                <p:cNvSpPr/>
                <p:nvPr/>
              </p:nvSpPr>
              <p:spPr>
                <a:xfrm>
                  <a:off x="30110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81" name="Google Shape;5281;p58"/>
                <p:cNvSpPr/>
                <p:nvPr/>
              </p:nvSpPr>
              <p:spPr>
                <a:xfrm>
                  <a:off x="31343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282" name="Google Shape;5282;p58"/>
              <p:cNvGrpSpPr/>
              <p:nvPr/>
            </p:nvGrpSpPr>
            <p:grpSpPr>
              <a:xfrm>
                <a:off x="8480185" y="663852"/>
                <a:ext cx="1178025" cy="68100"/>
                <a:chOff x="2024450" y="204150"/>
                <a:chExt cx="1178025" cy="68100"/>
              </a:xfrm>
            </p:grpSpPr>
            <p:sp>
              <p:nvSpPr>
                <p:cNvPr id="5283" name="Google Shape;5283;p58"/>
                <p:cNvSpPr/>
                <p:nvPr/>
              </p:nvSpPr>
              <p:spPr>
                <a:xfrm>
                  <a:off x="20244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84" name="Google Shape;5284;p58"/>
                <p:cNvSpPr/>
                <p:nvPr/>
              </p:nvSpPr>
              <p:spPr>
                <a:xfrm>
                  <a:off x="21477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85" name="Google Shape;5285;p58"/>
                <p:cNvSpPr/>
                <p:nvPr/>
              </p:nvSpPr>
              <p:spPr>
                <a:xfrm>
                  <a:off x="227110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86" name="Google Shape;5286;p58"/>
                <p:cNvSpPr/>
                <p:nvPr/>
              </p:nvSpPr>
              <p:spPr>
                <a:xfrm>
                  <a:off x="239442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87" name="Google Shape;5287;p58"/>
                <p:cNvSpPr/>
                <p:nvPr/>
              </p:nvSpPr>
              <p:spPr>
                <a:xfrm>
                  <a:off x="25177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88" name="Google Shape;5288;p58"/>
                <p:cNvSpPr/>
                <p:nvPr/>
              </p:nvSpPr>
              <p:spPr>
                <a:xfrm>
                  <a:off x="26410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89" name="Google Shape;5289;p58"/>
                <p:cNvSpPr/>
                <p:nvPr/>
              </p:nvSpPr>
              <p:spPr>
                <a:xfrm>
                  <a:off x="276440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90" name="Google Shape;5290;p58"/>
                <p:cNvSpPr/>
                <p:nvPr/>
              </p:nvSpPr>
              <p:spPr>
                <a:xfrm>
                  <a:off x="288772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91" name="Google Shape;5291;p58"/>
                <p:cNvSpPr/>
                <p:nvPr/>
              </p:nvSpPr>
              <p:spPr>
                <a:xfrm>
                  <a:off x="30110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92" name="Google Shape;5292;p58"/>
                <p:cNvSpPr/>
                <p:nvPr/>
              </p:nvSpPr>
              <p:spPr>
                <a:xfrm>
                  <a:off x="31343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296" name="Shape 5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97" name="Google Shape;5297;p60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5298" name="Google Shape;5298;p60"/>
            <p:cNvSpPr/>
            <p:nvPr/>
          </p:nvSpPr>
          <p:spPr>
            <a:xfrm>
              <a:off x="597550" y="4893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9" name="Google Shape;5299;p60"/>
            <p:cNvSpPr/>
            <p:nvPr/>
          </p:nvSpPr>
          <p:spPr>
            <a:xfrm>
              <a:off x="597550" y="4780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0" name="Google Shape;5300;p60"/>
            <p:cNvSpPr/>
            <p:nvPr/>
          </p:nvSpPr>
          <p:spPr>
            <a:xfrm>
              <a:off x="597550" y="46671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1" name="Google Shape;5301;p60"/>
            <p:cNvSpPr/>
            <p:nvPr/>
          </p:nvSpPr>
          <p:spPr>
            <a:xfrm>
              <a:off x="597550" y="4553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2" name="Google Shape;5302;p60"/>
            <p:cNvSpPr/>
            <p:nvPr/>
          </p:nvSpPr>
          <p:spPr>
            <a:xfrm>
              <a:off x="597550" y="4441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3" name="Google Shape;5303;p60"/>
            <p:cNvSpPr/>
            <p:nvPr/>
          </p:nvSpPr>
          <p:spPr>
            <a:xfrm>
              <a:off x="597550" y="4328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4" name="Google Shape;5304;p60"/>
            <p:cNvSpPr/>
            <p:nvPr/>
          </p:nvSpPr>
          <p:spPr>
            <a:xfrm>
              <a:off x="597550" y="42150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5" name="Google Shape;5305;p60"/>
            <p:cNvSpPr/>
            <p:nvPr/>
          </p:nvSpPr>
          <p:spPr>
            <a:xfrm>
              <a:off x="597550" y="4101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6" name="Google Shape;5306;p60"/>
            <p:cNvSpPr/>
            <p:nvPr/>
          </p:nvSpPr>
          <p:spPr>
            <a:xfrm>
              <a:off x="597550" y="3988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7" name="Google Shape;5307;p60"/>
            <p:cNvSpPr/>
            <p:nvPr/>
          </p:nvSpPr>
          <p:spPr>
            <a:xfrm>
              <a:off x="597550" y="3875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8" name="Google Shape;5308;p60"/>
            <p:cNvSpPr/>
            <p:nvPr/>
          </p:nvSpPr>
          <p:spPr>
            <a:xfrm>
              <a:off x="597550" y="3762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9" name="Google Shape;5309;p60"/>
            <p:cNvSpPr/>
            <p:nvPr/>
          </p:nvSpPr>
          <p:spPr>
            <a:xfrm>
              <a:off x="597550" y="36496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0" name="Google Shape;5310;p60"/>
            <p:cNvSpPr/>
            <p:nvPr/>
          </p:nvSpPr>
          <p:spPr>
            <a:xfrm>
              <a:off x="597550" y="35364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1" name="Google Shape;5311;p60"/>
            <p:cNvSpPr/>
            <p:nvPr/>
          </p:nvSpPr>
          <p:spPr>
            <a:xfrm>
              <a:off x="597550" y="34232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2" name="Google Shape;5312;p60"/>
            <p:cNvSpPr/>
            <p:nvPr/>
          </p:nvSpPr>
          <p:spPr>
            <a:xfrm>
              <a:off x="597550" y="33100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3" name="Google Shape;5313;p60"/>
            <p:cNvSpPr/>
            <p:nvPr/>
          </p:nvSpPr>
          <p:spPr>
            <a:xfrm>
              <a:off x="597550" y="31967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4" name="Google Shape;5314;p60"/>
            <p:cNvSpPr/>
            <p:nvPr/>
          </p:nvSpPr>
          <p:spPr>
            <a:xfrm>
              <a:off x="597550" y="30835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5" name="Google Shape;5315;p60"/>
            <p:cNvSpPr/>
            <p:nvPr/>
          </p:nvSpPr>
          <p:spPr>
            <a:xfrm>
              <a:off x="597550" y="29703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6" name="Google Shape;5316;p60"/>
            <p:cNvSpPr/>
            <p:nvPr/>
          </p:nvSpPr>
          <p:spPr>
            <a:xfrm>
              <a:off x="597550" y="28578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7" name="Google Shape;5317;p60"/>
            <p:cNvSpPr/>
            <p:nvPr/>
          </p:nvSpPr>
          <p:spPr>
            <a:xfrm>
              <a:off x="597550" y="27446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8" name="Google Shape;5318;p60"/>
            <p:cNvSpPr/>
            <p:nvPr/>
          </p:nvSpPr>
          <p:spPr>
            <a:xfrm>
              <a:off x="597550" y="263140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9" name="Google Shape;5319;p60"/>
            <p:cNvSpPr/>
            <p:nvPr/>
          </p:nvSpPr>
          <p:spPr>
            <a:xfrm>
              <a:off x="597550" y="251817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0" name="Google Shape;5320;p60"/>
            <p:cNvSpPr/>
            <p:nvPr/>
          </p:nvSpPr>
          <p:spPr>
            <a:xfrm>
              <a:off x="597550" y="24049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1" name="Google Shape;5321;p60"/>
            <p:cNvSpPr/>
            <p:nvPr/>
          </p:nvSpPr>
          <p:spPr>
            <a:xfrm>
              <a:off x="597550" y="22917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2" name="Google Shape;5322;p60"/>
            <p:cNvSpPr/>
            <p:nvPr/>
          </p:nvSpPr>
          <p:spPr>
            <a:xfrm>
              <a:off x="597550" y="21792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3" name="Google Shape;5323;p60"/>
            <p:cNvSpPr/>
            <p:nvPr/>
          </p:nvSpPr>
          <p:spPr>
            <a:xfrm>
              <a:off x="597550" y="20660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4" name="Google Shape;5324;p60"/>
            <p:cNvSpPr/>
            <p:nvPr/>
          </p:nvSpPr>
          <p:spPr>
            <a:xfrm>
              <a:off x="597550" y="19528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5" name="Google Shape;5325;p60"/>
            <p:cNvSpPr/>
            <p:nvPr/>
          </p:nvSpPr>
          <p:spPr>
            <a:xfrm>
              <a:off x="597550" y="1839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6" name="Google Shape;5326;p60"/>
            <p:cNvSpPr/>
            <p:nvPr/>
          </p:nvSpPr>
          <p:spPr>
            <a:xfrm>
              <a:off x="597550" y="1726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7" name="Google Shape;5327;p60"/>
            <p:cNvSpPr/>
            <p:nvPr/>
          </p:nvSpPr>
          <p:spPr>
            <a:xfrm>
              <a:off x="597550" y="16131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8" name="Google Shape;5328;p60"/>
            <p:cNvSpPr/>
            <p:nvPr/>
          </p:nvSpPr>
          <p:spPr>
            <a:xfrm>
              <a:off x="597550" y="1499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9" name="Google Shape;5329;p60"/>
            <p:cNvSpPr/>
            <p:nvPr/>
          </p:nvSpPr>
          <p:spPr>
            <a:xfrm>
              <a:off x="597550" y="1387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0" name="Google Shape;5330;p60"/>
            <p:cNvSpPr/>
            <p:nvPr/>
          </p:nvSpPr>
          <p:spPr>
            <a:xfrm>
              <a:off x="597550" y="1274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1" name="Google Shape;5331;p60"/>
            <p:cNvSpPr/>
            <p:nvPr/>
          </p:nvSpPr>
          <p:spPr>
            <a:xfrm>
              <a:off x="597550" y="11610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2" name="Google Shape;5332;p60"/>
            <p:cNvSpPr/>
            <p:nvPr/>
          </p:nvSpPr>
          <p:spPr>
            <a:xfrm>
              <a:off x="597550" y="1047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3" name="Google Shape;5333;p60"/>
            <p:cNvSpPr/>
            <p:nvPr/>
          </p:nvSpPr>
          <p:spPr>
            <a:xfrm>
              <a:off x="597550" y="934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4" name="Google Shape;5334;p60"/>
            <p:cNvSpPr/>
            <p:nvPr/>
          </p:nvSpPr>
          <p:spPr>
            <a:xfrm>
              <a:off x="597550" y="821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5" name="Google Shape;5335;p60"/>
            <p:cNvSpPr/>
            <p:nvPr/>
          </p:nvSpPr>
          <p:spPr>
            <a:xfrm>
              <a:off x="597550" y="708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336" name="Google Shape;5336;p60"/>
          <p:cNvSpPr txBox="1"/>
          <p:nvPr>
            <p:ph type="ctrTitle"/>
          </p:nvPr>
        </p:nvSpPr>
        <p:spPr>
          <a:xfrm>
            <a:off x="1317600" y="1193625"/>
            <a:ext cx="6508800" cy="1724400"/>
          </a:xfrm>
          <a:prstGeom prst="rect">
            <a:avLst/>
          </a:prstGeom>
          <a:effectLst>
            <a:outerShdw blurRad="142875" rotWithShape="0" algn="bl">
              <a:schemeClr val="accent2">
                <a:alpha val="38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337" name="Google Shape;5337;p60"/>
          <p:cNvSpPr txBox="1"/>
          <p:nvPr>
            <p:ph idx="1" type="subTitle"/>
          </p:nvPr>
        </p:nvSpPr>
        <p:spPr>
          <a:xfrm>
            <a:off x="2298150" y="3376773"/>
            <a:ext cx="4547700" cy="30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grpSp>
        <p:nvGrpSpPr>
          <p:cNvPr id="5338" name="Google Shape;5338;p60"/>
          <p:cNvGrpSpPr/>
          <p:nvPr/>
        </p:nvGrpSpPr>
        <p:grpSpPr>
          <a:xfrm>
            <a:off x="-11" y="606814"/>
            <a:ext cx="1284435" cy="586800"/>
            <a:chOff x="-11" y="606814"/>
            <a:chExt cx="1284435" cy="586800"/>
          </a:xfrm>
        </p:grpSpPr>
        <p:sp>
          <p:nvSpPr>
            <p:cNvPr id="5339" name="Google Shape;5339;p60"/>
            <p:cNvSpPr/>
            <p:nvPr/>
          </p:nvSpPr>
          <p:spPr>
            <a:xfrm rot="-5400000">
              <a:off x="348812" y="258001"/>
              <a:ext cx="586800" cy="1284425"/>
            </a:xfrm>
            <a:prstGeom prst="flowChartOffpageConnector">
              <a:avLst/>
            </a:prstGeom>
            <a:gradFill>
              <a:gsLst>
                <a:gs pos="0">
                  <a:schemeClr val="accent4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340" name="Google Shape;5340;p60"/>
            <p:cNvGrpSpPr/>
            <p:nvPr/>
          </p:nvGrpSpPr>
          <p:grpSpPr>
            <a:xfrm rot="10800000">
              <a:off x="-11" y="779178"/>
              <a:ext cx="883262" cy="242091"/>
              <a:chOff x="2300350" y="2601250"/>
              <a:chExt cx="2275275" cy="623625"/>
            </a:xfrm>
          </p:grpSpPr>
          <p:sp>
            <p:nvSpPr>
              <p:cNvPr id="5341" name="Google Shape;5341;p60"/>
              <p:cNvSpPr/>
              <p:nvPr/>
            </p:nvSpPr>
            <p:spPr>
              <a:xfrm>
                <a:off x="2300350" y="2601250"/>
                <a:ext cx="392100" cy="623625"/>
              </a:xfrm>
              <a:custGeom>
                <a:rect b="b" l="l" r="r" t="t"/>
                <a:pathLst>
                  <a:path extrusionOk="0" h="24945" w="15684">
                    <a:moveTo>
                      <a:pt x="12720" y="0"/>
                    </a:moveTo>
                    <a:cubicBezTo>
                      <a:pt x="13337" y="0"/>
                      <a:pt x="14078" y="247"/>
                      <a:pt x="14572" y="741"/>
                    </a:cubicBezTo>
                    <a:cubicBezTo>
                      <a:pt x="15684" y="1852"/>
                      <a:pt x="15684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684" y="21240"/>
                      <a:pt x="15684" y="22845"/>
                      <a:pt x="14572" y="23957"/>
                    </a:cubicBezTo>
                    <a:cubicBezTo>
                      <a:pt x="13584" y="24944"/>
                      <a:pt x="11855" y="24944"/>
                      <a:pt x="10744" y="23957"/>
                    </a:cubicBezTo>
                    <a:lnTo>
                      <a:pt x="1112" y="14325"/>
                    </a:lnTo>
                    <a:cubicBezTo>
                      <a:pt x="1" y="13213"/>
                      <a:pt x="1" y="11484"/>
                      <a:pt x="1112" y="10496"/>
                    </a:cubicBezTo>
                    <a:lnTo>
                      <a:pt x="10744" y="741"/>
                    </a:lnTo>
                    <a:cubicBezTo>
                      <a:pt x="11361" y="247"/>
                      <a:pt x="11979" y="0"/>
                      <a:pt x="1272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42" name="Google Shape;5342;p60"/>
              <p:cNvSpPr/>
              <p:nvPr/>
            </p:nvSpPr>
            <p:spPr>
              <a:xfrm>
                <a:off x="2680075" y="2601250"/>
                <a:ext cx="389025" cy="623625"/>
              </a:xfrm>
              <a:custGeom>
                <a:rect b="b" l="l" r="r" t="t"/>
                <a:pathLst>
                  <a:path extrusionOk="0" h="24945" w="15561">
                    <a:moveTo>
                      <a:pt x="12596" y="0"/>
                    </a:moveTo>
                    <a:cubicBezTo>
                      <a:pt x="13337" y="0"/>
                      <a:pt x="13955" y="247"/>
                      <a:pt x="14449" y="741"/>
                    </a:cubicBezTo>
                    <a:cubicBezTo>
                      <a:pt x="15560" y="1852"/>
                      <a:pt x="15560" y="3581"/>
                      <a:pt x="14449" y="4569"/>
                    </a:cubicBezTo>
                    <a:lnTo>
                      <a:pt x="6669" y="12349"/>
                    </a:lnTo>
                    <a:lnTo>
                      <a:pt x="14449" y="20128"/>
                    </a:lnTo>
                    <a:cubicBezTo>
                      <a:pt x="15560" y="21240"/>
                      <a:pt x="15560" y="22845"/>
                      <a:pt x="14449" y="23957"/>
                    </a:cubicBezTo>
                    <a:cubicBezTo>
                      <a:pt x="13461" y="24944"/>
                      <a:pt x="11732" y="24944"/>
                      <a:pt x="10621" y="23957"/>
                    </a:cubicBezTo>
                    <a:lnTo>
                      <a:pt x="988" y="14325"/>
                    </a:lnTo>
                    <a:cubicBezTo>
                      <a:pt x="1" y="13213"/>
                      <a:pt x="1" y="11484"/>
                      <a:pt x="988" y="10496"/>
                    </a:cubicBezTo>
                    <a:lnTo>
                      <a:pt x="10621" y="741"/>
                    </a:lnTo>
                    <a:cubicBezTo>
                      <a:pt x="11238" y="247"/>
                      <a:pt x="11855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43" name="Google Shape;5343;p60"/>
              <p:cNvSpPr/>
              <p:nvPr/>
            </p:nvSpPr>
            <p:spPr>
              <a:xfrm>
                <a:off x="3056725" y="2601250"/>
                <a:ext cx="389000" cy="623625"/>
              </a:xfrm>
              <a:custGeom>
                <a:rect b="b" l="l" r="r" t="t"/>
                <a:pathLst>
                  <a:path extrusionOk="0" h="24945" w="15560">
                    <a:moveTo>
                      <a:pt x="12596" y="0"/>
                    </a:moveTo>
                    <a:cubicBezTo>
                      <a:pt x="13337" y="0"/>
                      <a:pt x="13954" y="247"/>
                      <a:pt x="14448" y="741"/>
                    </a:cubicBezTo>
                    <a:cubicBezTo>
                      <a:pt x="15559" y="1852"/>
                      <a:pt x="15559" y="3581"/>
                      <a:pt x="14448" y="4569"/>
                    </a:cubicBezTo>
                    <a:lnTo>
                      <a:pt x="6792" y="12349"/>
                    </a:lnTo>
                    <a:lnTo>
                      <a:pt x="14448" y="20128"/>
                    </a:lnTo>
                    <a:cubicBezTo>
                      <a:pt x="15559" y="21240"/>
                      <a:pt x="15559" y="22845"/>
                      <a:pt x="14448" y="23957"/>
                    </a:cubicBezTo>
                    <a:cubicBezTo>
                      <a:pt x="13460" y="24944"/>
                      <a:pt x="11731" y="24944"/>
                      <a:pt x="10743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3" y="741"/>
                    </a:lnTo>
                    <a:cubicBezTo>
                      <a:pt x="11237" y="247"/>
                      <a:pt x="11855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44" name="Google Shape;5344;p60"/>
              <p:cNvSpPr/>
              <p:nvPr/>
            </p:nvSpPr>
            <p:spPr>
              <a:xfrm>
                <a:off x="3433350" y="2601250"/>
                <a:ext cx="389000" cy="623625"/>
              </a:xfrm>
              <a:custGeom>
                <a:rect b="b" l="l" r="r" t="t"/>
                <a:pathLst>
                  <a:path extrusionOk="0" h="24945" w="15560">
                    <a:moveTo>
                      <a:pt x="12596" y="0"/>
                    </a:moveTo>
                    <a:cubicBezTo>
                      <a:pt x="13337" y="0"/>
                      <a:pt x="13955" y="247"/>
                      <a:pt x="14572" y="741"/>
                    </a:cubicBezTo>
                    <a:cubicBezTo>
                      <a:pt x="15560" y="1852"/>
                      <a:pt x="15560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60" y="21240"/>
                      <a:pt x="15560" y="22845"/>
                      <a:pt x="14572" y="23957"/>
                    </a:cubicBezTo>
                    <a:cubicBezTo>
                      <a:pt x="13461" y="24944"/>
                      <a:pt x="11732" y="24944"/>
                      <a:pt x="10744" y="23957"/>
                    </a:cubicBezTo>
                    <a:lnTo>
                      <a:pt x="988" y="14325"/>
                    </a:lnTo>
                    <a:cubicBezTo>
                      <a:pt x="1" y="13213"/>
                      <a:pt x="1" y="11484"/>
                      <a:pt x="988" y="10496"/>
                    </a:cubicBezTo>
                    <a:lnTo>
                      <a:pt x="10744" y="741"/>
                    </a:lnTo>
                    <a:cubicBezTo>
                      <a:pt x="11238" y="247"/>
                      <a:pt x="11979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45" name="Google Shape;5345;p60"/>
              <p:cNvSpPr/>
              <p:nvPr/>
            </p:nvSpPr>
            <p:spPr>
              <a:xfrm>
                <a:off x="3810000" y="2601250"/>
                <a:ext cx="389000" cy="623625"/>
              </a:xfrm>
              <a:custGeom>
                <a:rect b="b" l="l" r="r" t="t"/>
                <a:pathLst>
                  <a:path extrusionOk="0" h="24945" w="15560">
                    <a:moveTo>
                      <a:pt x="12596" y="0"/>
                    </a:moveTo>
                    <a:cubicBezTo>
                      <a:pt x="13337" y="0"/>
                      <a:pt x="13954" y="247"/>
                      <a:pt x="14572" y="741"/>
                    </a:cubicBezTo>
                    <a:cubicBezTo>
                      <a:pt x="15559" y="1852"/>
                      <a:pt x="15559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59" y="21240"/>
                      <a:pt x="15559" y="22845"/>
                      <a:pt x="14572" y="23957"/>
                    </a:cubicBezTo>
                    <a:cubicBezTo>
                      <a:pt x="13460" y="24944"/>
                      <a:pt x="11731" y="24944"/>
                      <a:pt x="10743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3" y="741"/>
                    </a:lnTo>
                    <a:cubicBezTo>
                      <a:pt x="11237" y="247"/>
                      <a:pt x="11978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46" name="Google Shape;5346;p60"/>
              <p:cNvSpPr/>
              <p:nvPr/>
            </p:nvSpPr>
            <p:spPr>
              <a:xfrm>
                <a:off x="4186625" y="2601250"/>
                <a:ext cx="389000" cy="623625"/>
              </a:xfrm>
              <a:custGeom>
                <a:rect b="b" l="l" r="r" t="t"/>
                <a:pathLst>
                  <a:path extrusionOk="0" h="24945" w="15560">
                    <a:moveTo>
                      <a:pt x="12596" y="0"/>
                    </a:moveTo>
                    <a:cubicBezTo>
                      <a:pt x="13337" y="0"/>
                      <a:pt x="13955" y="247"/>
                      <a:pt x="14572" y="741"/>
                    </a:cubicBezTo>
                    <a:cubicBezTo>
                      <a:pt x="15560" y="1852"/>
                      <a:pt x="15560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60" y="21240"/>
                      <a:pt x="15560" y="22845"/>
                      <a:pt x="14572" y="23957"/>
                    </a:cubicBezTo>
                    <a:cubicBezTo>
                      <a:pt x="13461" y="24944"/>
                      <a:pt x="11732" y="24944"/>
                      <a:pt x="10744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4" y="741"/>
                    </a:lnTo>
                    <a:cubicBezTo>
                      <a:pt x="11238" y="247"/>
                      <a:pt x="11979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5347" name="Google Shape;5347;p60"/>
          <p:cNvGrpSpPr/>
          <p:nvPr/>
        </p:nvGrpSpPr>
        <p:grpSpPr>
          <a:xfrm rot="5400000">
            <a:off x="85100" y="1849625"/>
            <a:ext cx="98902" cy="553090"/>
            <a:chOff x="4898850" y="4820550"/>
            <a:chExt cx="98902" cy="553090"/>
          </a:xfrm>
        </p:grpSpPr>
        <p:sp>
          <p:nvSpPr>
            <p:cNvPr id="5348" name="Google Shape;5348;p60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9" name="Google Shape;5349;p60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0" name="Google Shape;5350;p60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1" name="Google Shape;5351;p60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2" name="Google Shape;5352;p60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353" name="Google Shape;5353;p60"/>
          <p:cNvGrpSpPr/>
          <p:nvPr/>
        </p:nvGrpSpPr>
        <p:grpSpPr>
          <a:xfrm>
            <a:off x="-1414555" y="3058729"/>
            <a:ext cx="2297800" cy="347400"/>
            <a:chOff x="-1414555" y="3058729"/>
            <a:chExt cx="2297800" cy="347400"/>
          </a:xfrm>
        </p:grpSpPr>
        <p:sp>
          <p:nvSpPr>
            <p:cNvPr id="5354" name="Google Shape;5354;p60"/>
            <p:cNvSpPr/>
            <p:nvPr/>
          </p:nvSpPr>
          <p:spPr>
            <a:xfrm>
              <a:off x="-1414555" y="3338029"/>
              <a:ext cx="1994700" cy="681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5" name="Google Shape;5355;p60"/>
            <p:cNvSpPr/>
            <p:nvPr/>
          </p:nvSpPr>
          <p:spPr>
            <a:xfrm>
              <a:off x="-1111455" y="3058729"/>
              <a:ext cx="1994700" cy="681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356" name="Google Shape;5356;p60"/>
          <p:cNvGrpSpPr/>
          <p:nvPr/>
        </p:nvGrpSpPr>
        <p:grpSpPr>
          <a:xfrm flipH="1">
            <a:off x="-799254" y="4139005"/>
            <a:ext cx="1823016" cy="196994"/>
            <a:chOff x="7857346" y="4002005"/>
            <a:chExt cx="1823016" cy="196994"/>
          </a:xfrm>
        </p:grpSpPr>
        <p:sp>
          <p:nvSpPr>
            <p:cNvPr id="5357" name="Google Shape;5357;p60"/>
            <p:cNvSpPr/>
            <p:nvPr/>
          </p:nvSpPr>
          <p:spPr>
            <a:xfrm>
              <a:off x="7956216" y="4048371"/>
              <a:ext cx="1724145" cy="150627"/>
            </a:xfrm>
            <a:custGeom>
              <a:rect b="b" l="l" r="r" t="t"/>
              <a:pathLst>
                <a:path extrusionOk="0" fill="none" h="4834" w="55332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8" name="Google Shape;5358;p60"/>
            <p:cNvSpPr/>
            <p:nvPr/>
          </p:nvSpPr>
          <p:spPr>
            <a:xfrm>
              <a:off x="7857346" y="400200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9" name="Google Shape;5359;p60"/>
            <p:cNvSpPr/>
            <p:nvPr/>
          </p:nvSpPr>
          <p:spPr>
            <a:xfrm>
              <a:off x="7882087" y="4026715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360" name="Google Shape;5360;p60"/>
          <p:cNvSpPr/>
          <p:nvPr/>
        </p:nvSpPr>
        <p:spPr>
          <a:xfrm rot="10800000">
            <a:off x="8027645" y="2478979"/>
            <a:ext cx="1994700" cy="68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61" name="Google Shape;5361;p60"/>
          <p:cNvSpPr/>
          <p:nvPr/>
        </p:nvSpPr>
        <p:spPr>
          <a:xfrm rot="10800000">
            <a:off x="8557211" y="3859075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62" name="Google Shape;5362;p60"/>
          <p:cNvSpPr/>
          <p:nvPr/>
        </p:nvSpPr>
        <p:spPr>
          <a:xfrm rot="5400000">
            <a:off x="8206162" y="-3488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363" name="Google Shape;5363;p60"/>
          <p:cNvGrpSpPr/>
          <p:nvPr/>
        </p:nvGrpSpPr>
        <p:grpSpPr>
          <a:xfrm>
            <a:off x="7812807" y="997962"/>
            <a:ext cx="1520982" cy="302065"/>
            <a:chOff x="5642557" y="-150670"/>
            <a:chExt cx="1520982" cy="302065"/>
          </a:xfrm>
        </p:grpSpPr>
        <p:sp>
          <p:nvSpPr>
            <p:cNvPr id="5364" name="Google Shape;5364;p60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5" name="Google Shape;5365;p60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6" name="Google Shape;5366;p60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7" name="Google Shape;5367;p60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8" name="Google Shape;5368;p60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369" name="Google Shape;5369;p60"/>
          <p:cNvGrpSpPr/>
          <p:nvPr/>
        </p:nvGrpSpPr>
        <p:grpSpPr>
          <a:xfrm>
            <a:off x="8495989" y="1713528"/>
            <a:ext cx="883262" cy="242091"/>
            <a:chOff x="2300350" y="2601250"/>
            <a:chExt cx="2275275" cy="623625"/>
          </a:xfrm>
        </p:grpSpPr>
        <p:sp>
          <p:nvSpPr>
            <p:cNvPr id="5370" name="Google Shape;5370;p60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1" name="Google Shape;5371;p60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2" name="Google Shape;5372;p60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3" name="Google Shape;5373;p60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4" name="Google Shape;5374;p60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5" name="Google Shape;5375;p60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376" name="Google Shape;5376;p60"/>
          <p:cNvGrpSpPr/>
          <p:nvPr/>
        </p:nvGrpSpPr>
        <p:grpSpPr>
          <a:xfrm>
            <a:off x="8267392" y="3231066"/>
            <a:ext cx="1105976" cy="133969"/>
            <a:chOff x="8183182" y="663852"/>
            <a:chExt cx="1475028" cy="178673"/>
          </a:xfrm>
        </p:grpSpPr>
        <p:grpSp>
          <p:nvGrpSpPr>
            <p:cNvPr id="5377" name="Google Shape;5377;p60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5378" name="Google Shape;5378;p60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79" name="Google Shape;5379;p60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80" name="Google Shape;5380;p60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81" name="Google Shape;5381;p60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82" name="Google Shape;5382;p60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83" name="Google Shape;5383;p60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84" name="Google Shape;5384;p60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85" name="Google Shape;5385;p60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86" name="Google Shape;5386;p60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87" name="Google Shape;5387;p60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388" name="Google Shape;5388;p60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5389" name="Google Shape;5389;p60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90" name="Google Shape;5390;p60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91" name="Google Shape;5391;p60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92" name="Google Shape;5392;p60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93" name="Google Shape;5393;p60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94" name="Google Shape;5394;p60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95" name="Google Shape;5395;p60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96" name="Google Shape;5396;p60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97" name="Google Shape;5397;p60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98" name="Google Shape;5398;p60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5399" name="Google Shape;5399;p60"/>
          <p:cNvGrpSpPr/>
          <p:nvPr/>
        </p:nvGrpSpPr>
        <p:grpSpPr>
          <a:xfrm rot="5400000">
            <a:off x="8520259" y="3926674"/>
            <a:ext cx="302065" cy="1520982"/>
            <a:chOff x="-108754" y="2690919"/>
            <a:chExt cx="302065" cy="1520982"/>
          </a:xfrm>
        </p:grpSpPr>
        <p:sp>
          <p:nvSpPr>
            <p:cNvPr id="5400" name="Google Shape;5400;p60"/>
            <p:cNvSpPr/>
            <p:nvPr/>
          </p:nvSpPr>
          <p:spPr>
            <a:xfrm>
              <a:off x="-62388" y="2782841"/>
              <a:ext cx="209364" cy="1335580"/>
            </a:xfrm>
            <a:custGeom>
              <a:rect b="b" l="l" r="r" t="t"/>
              <a:pathLst>
                <a:path extrusionOk="0" fill="none" h="42862" w="6719">
                  <a:moveTo>
                    <a:pt x="0" y="42862"/>
                  </a:moveTo>
                  <a:lnTo>
                    <a:pt x="0" y="23799"/>
                  </a:lnTo>
                  <a:lnTo>
                    <a:pt x="6718" y="17056"/>
                  </a:lnTo>
                  <a:lnTo>
                    <a:pt x="6718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1" name="Google Shape;5401;p60"/>
            <p:cNvSpPr/>
            <p:nvPr/>
          </p:nvSpPr>
          <p:spPr>
            <a:xfrm>
              <a:off x="101358" y="2690919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1"/>
                  </a:moveTo>
                  <a:cubicBezTo>
                    <a:pt x="2281" y="1"/>
                    <a:pt x="2951" y="645"/>
                    <a:pt x="2951" y="1463"/>
                  </a:cubicBezTo>
                  <a:cubicBezTo>
                    <a:pt x="2951" y="2281"/>
                    <a:pt x="2281" y="2951"/>
                    <a:pt x="1463" y="2951"/>
                  </a:cubicBezTo>
                  <a:cubicBezTo>
                    <a:pt x="645" y="2951"/>
                    <a:pt x="1" y="2281"/>
                    <a:pt x="1" y="1463"/>
                  </a:cubicBezTo>
                  <a:cubicBezTo>
                    <a:pt x="1" y="645"/>
                    <a:pt x="645" y="1"/>
                    <a:pt x="1463" y="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2" name="Google Shape;5402;p60"/>
            <p:cNvSpPr/>
            <p:nvPr/>
          </p:nvSpPr>
          <p:spPr>
            <a:xfrm>
              <a:off x="125320" y="2714881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4" y="0"/>
                  </a:moveTo>
                  <a:cubicBezTo>
                    <a:pt x="322" y="0"/>
                    <a:pt x="0" y="322"/>
                    <a:pt x="0" y="694"/>
                  </a:cubicBezTo>
                  <a:cubicBezTo>
                    <a:pt x="0" y="1091"/>
                    <a:pt x="322" y="1388"/>
                    <a:pt x="694" y="1388"/>
                  </a:cubicBezTo>
                  <a:cubicBezTo>
                    <a:pt x="1091" y="1388"/>
                    <a:pt x="1388" y="1091"/>
                    <a:pt x="1388" y="694"/>
                  </a:cubicBezTo>
                  <a:cubicBezTo>
                    <a:pt x="1388" y="322"/>
                    <a:pt x="1091" y="0"/>
                    <a:pt x="6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3" name="Google Shape;5403;p60"/>
            <p:cNvSpPr/>
            <p:nvPr/>
          </p:nvSpPr>
          <p:spPr>
            <a:xfrm>
              <a:off x="-108754" y="4119948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88" y="0"/>
                  </a:moveTo>
                  <a:cubicBezTo>
                    <a:pt x="2306" y="0"/>
                    <a:pt x="2951" y="670"/>
                    <a:pt x="2951" y="1463"/>
                  </a:cubicBezTo>
                  <a:cubicBezTo>
                    <a:pt x="2951" y="2281"/>
                    <a:pt x="2306" y="2950"/>
                    <a:pt x="1488" y="2950"/>
                  </a:cubicBezTo>
                  <a:cubicBezTo>
                    <a:pt x="670" y="2950"/>
                    <a:pt x="1" y="2281"/>
                    <a:pt x="1" y="1463"/>
                  </a:cubicBezTo>
                  <a:cubicBezTo>
                    <a:pt x="1" y="670"/>
                    <a:pt x="670" y="0"/>
                    <a:pt x="1488" y="0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4" name="Google Shape;5404;p60"/>
            <p:cNvSpPr/>
            <p:nvPr/>
          </p:nvSpPr>
          <p:spPr>
            <a:xfrm>
              <a:off x="-84013" y="4144658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405" name="Google Shape;5405;p60"/>
          <p:cNvGrpSpPr/>
          <p:nvPr/>
        </p:nvGrpSpPr>
        <p:grpSpPr>
          <a:xfrm>
            <a:off x="1710357" y="-107958"/>
            <a:ext cx="1520982" cy="302065"/>
            <a:chOff x="5642557" y="-150670"/>
            <a:chExt cx="1520982" cy="302065"/>
          </a:xfrm>
        </p:grpSpPr>
        <p:sp>
          <p:nvSpPr>
            <p:cNvPr id="5406" name="Google Shape;5406;p60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7" name="Google Shape;5407;p60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8" name="Google Shape;5408;p60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9" name="Google Shape;5409;p60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0" name="Google Shape;5410;p60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411" name="Google Shape;5411;p60"/>
          <p:cNvGrpSpPr/>
          <p:nvPr/>
        </p:nvGrpSpPr>
        <p:grpSpPr>
          <a:xfrm>
            <a:off x="6420895" y="-1455296"/>
            <a:ext cx="347400" cy="2297800"/>
            <a:chOff x="6420895" y="-1455296"/>
            <a:chExt cx="347400" cy="2297800"/>
          </a:xfrm>
        </p:grpSpPr>
        <p:sp>
          <p:nvSpPr>
            <p:cNvPr id="5412" name="Google Shape;5412;p60"/>
            <p:cNvSpPr/>
            <p:nvPr/>
          </p:nvSpPr>
          <p:spPr>
            <a:xfrm rot="5400000">
              <a:off x="5457595" y="-491996"/>
              <a:ext cx="1994700" cy="681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3" name="Google Shape;5413;p60"/>
            <p:cNvSpPr/>
            <p:nvPr/>
          </p:nvSpPr>
          <p:spPr>
            <a:xfrm rot="5400000">
              <a:off x="5736895" y="-188896"/>
              <a:ext cx="1994700" cy="681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414" name="Google Shape;5414;p60"/>
          <p:cNvSpPr/>
          <p:nvPr/>
        </p:nvSpPr>
        <p:spPr>
          <a:xfrm rot="10800000">
            <a:off x="1023762" y="4389464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415" name="Shape 5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16" name="Google Shape;5416;p61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5417" name="Google Shape;5417;p61"/>
            <p:cNvSpPr/>
            <p:nvPr/>
          </p:nvSpPr>
          <p:spPr>
            <a:xfrm>
              <a:off x="597550" y="4893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8" name="Google Shape;5418;p61"/>
            <p:cNvSpPr/>
            <p:nvPr/>
          </p:nvSpPr>
          <p:spPr>
            <a:xfrm>
              <a:off x="597550" y="4780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9" name="Google Shape;5419;p61"/>
            <p:cNvSpPr/>
            <p:nvPr/>
          </p:nvSpPr>
          <p:spPr>
            <a:xfrm>
              <a:off x="597550" y="46671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0" name="Google Shape;5420;p61"/>
            <p:cNvSpPr/>
            <p:nvPr/>
          </p:nvSpPr>
          <p:spPr>
            <a:xfrm>
              <a:off x="597550" y="4553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1" name="Google Shape;5421;p61"/>
            <p:cNvSpPr/>
            <p:nvPr/>
          </p:nvSpPr>
          <p:spPr>
            <a:xfrm>
              <a:off x="597550" y="4441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2" name="Google Shape;5422;p61"/>
            <p:cNvSpPr/>
            <p:nvPr/>
          </p:nvSpPr>
          <p:spPr>
            <a:xfrm>
              <a:off x="597550" y="4328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3" name="Google Shape;5423;p61"/>
            <p:cNvSpPr/>
            <p:nvPr/>
          </p:nvSpPr>
          <p:spPr>
            <a:xfrm>
              <a:off x="597550" y="42150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4" name="Google Shape;5424;p61"/>
            <p:cNvSpPr/>
            <p:nvPr/>
          </p:nvSpPr>
          <p:spPr>
            <a:xfrm>
              <a:off x="597550" y="4101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5" name="Google Shape;5425;p61"/>
            <p:cNvSpPr/>
            <p:nvPr/>
          </p:nvSpPr>
          <p:spPr>
            <a:xfrm>
              <a:off x="597550" y="3988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6" name="Google Shape;5426;p61"/>
            <p:cNvSpPr/>
            <p:nvPr/>
          </p:nvSpPr>
          <p:spPr>
            <a:xfrm>
              <a:off x="597550" y="3875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7" name="Google Shape;5427;p61"/>
            <p:cNvSpPr/>
            <p:nvPr/>
          </p:nvSpPr>
          <p:spPr>
            <a:xfrm>
              <a:off x="597550" y="3762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8" name="Google Shape;5428;p61"/>
            <p:cNvSpPr/>
            <p:nvPr/>
          </p:nvSpPr>
          <p:spPr>
            <a:xfrm>
              <a:off x="597550" y="36496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9" name="Google Shape;5429;p61"/>
            <p:cNvSpPr/>
            <p:nvPr/>
          </p:nvSpPr>
          <p:spPr>
            <a:xfrm>
              <a:off x="597550" y="35364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0" name="Google Shape;5430;p61"/>
            <p:cNvSpPr/>
            <p:nvPr/>
          </p:nvSpPr>
          <p:spPr>
            <a:xfrm>
              <a:off x="597550" y="34232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1" name="Google Shape;5431;p61"/>
            <p:cNvSpPr/>
            <p:nvPr/>
          </p:nvSpPr>
          <p:spPr>
            <a:xfrm>
              <a:off x="597550" y="33100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2" name="Google Shape;5432;p61"/>
            <p:cNvSpPr/>
            <p:nvPr/>
          </p:nvSpPr>
          <p:spPr>
            <a:xfrm>
              <a:off x="597550" y="31967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3" name="Google Shape;5433;p61"/>
            <p:cNvSpPr/>
            <p:nvPr/>
          </p:nvSpPr>
          <p:spPr>
            <a:xfrm>
              <a:off x="597550" y="30835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4" name="Google Shape;5434;p61"/>
            <p:cNvSpPr/>
            <p:nvPr/>
          </p:nvSpPr>
          <p:spPr>
            <a:xfrm>
              <a:off x="597550" y="29703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5" name="Google Shape;5435;p61"/>
            <p:cNvSpPr/>
            <p:nvPr/>
          </p:nvSpPr>
          <p:spPr>
            <a:xfrm>
              <a:off x="597550" y="28578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6" name="Google Shape;5436;p61"/>
            <p:cNvSpPr/>
            <p:nvPr/>
          </p:nvSpPr>
          <p:spPr>
            <a:xfrm>
              <a:off x="597550" y="27446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7" name="Google Shape;5437;p61"/>
            <p:cNvSpPr/>
            <p:nvPr/>
          </p:nvSpPr>
          <p:spPr>
            <a:xfrm>
              <a:off x="597550" y="263140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8" name="Google Shape;5438;p61"/>
            <p:cNvSpPr/>
            <p:nvPr/>
          </p:nvSpPr>
          <p:spPr>
            <a:xfrm>
              <a:off x="597550" y="251817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9" name="Google Shape;5439;p61"/>
            <p:cNvSpPr/>
            <p:nvPr/>
          </p:nvSpPr>
          <p:spPr>
            <a:xfrm>
              <a:off x="597550" y="24049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0" name="Google Shape;5440;p61"/>
            <p:cNvSpPr/>
            <p:nvPr/>
          </p:nvSpPr>
          <p:spPr>
            <a:xfrm>
              <a:off x="597550" y="22917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1" name="Google Shape;5441;p61"/>
            <p:cNvSpPr/>
            <p:nvPr/>
          </p:nvSpPr>
          <p:spPr>
            <a:xfrm>
              <a:off x="597550" y="21792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2" name="Google Shape;5442;p61"/>
            <p:cNvSpPr/>
            <p:nvPr/>
          </p:nvSpPr>
          <p:spPr>
            <a:xfrm>
              <a:off x="597550" y="20660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3" name="Google Shape;5443;p61"/>
            <p:cNvSpPr/>
            <p:nvPr/>
          </p:nvSpPr>
          <p:spPr>
            <a:xfrm>
              <a:off x="597550" y="19528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4" name="Google Shape;5444;p61"/>
            <p:cNvSpPr/>
            <p:nvPr/>
          </p:nvSpPr>
          <p:spPr>
            <a:xfrm>
              <a:off x="597550" y="1839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5" name="Google Shape;5445;p61"/>
            <p:cNvSpPr/>
            <p:nvPr/>
          </p:nvSpPr>
          <p:spPr>
            <a:xfrm>
              <a:off x="597550" y="1726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6" name="Google Shape;5446;p61"/>
            <p:cNvSpPr/>
            <p:nvPr/>
          </p:nvSpPr>
          <p:spPr>
            <a:xfrm>
              <a:off x="597550" y="16131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7" name="Google Shape;5447;p61"/>
            <p:cNvSpPr/>
            <p:nvPr/>
          </p:nvSpPr>
          <p:spPr>
            <a:xfrm>
              <a:off x="597550" y="1499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8" name="Google Shape;5448;p61"/>
            <p:cNvSpPr/>
            <p:nvPr/>
          </p:nvSpPr>
          <p:spPr>
            <a:xfrm>
              <a:off x="597550" y="1387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9" name="Google Shape;5449;p61"/>
            <p:cNvSpPr/>
            <p:nvPr/>
          </p:nvSpPr>
          <p:spPr>
            <a:xfrm>
              <a:off x="597550" y="1274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0" name="Google Shape;5450;p61"/>
            <p:cNvSpPr/>
            <p:nvPr/>
          </p:nvSpPr>
          <p:spPr>
            <a:xfrm>
              <a:off x="597550" y="11610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1" name="Google Shape;5451;p61"/>
            <p:cNvSpPr/>
            <p:nvPr/>
          </p:nvSpPr>
          <p:spPr>
            <a:xfrm>
              <a:off x="597550" y="1047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2" name="Google Shape;5452;p61"/>
            <p:cNvSpPr/>
            <p:nvPr/>
          </p:nvSpPr>
          <p:spPr>
            <a:xfrm>
              <a:off x="597550" y="934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3" name="Google Shape;5453;p61"/>
            <p:cNvSpPr/>
            <p:nvPr/>
          </p:nvSpPr>
          <p:spPr>
            <a:xfrm>
              <a:off x="597550" y="821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4" name="Google Shape;5454;p61"/>
            <p:cNvSpPr/>
            <p:nvPr/>
          </p:nvSpPr>
          <p:spPr>
            <a:xfrm>
              <a:off x="597550" y="708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455" name="Google Shape;5455;p61"/>
          <p:cNvSpPr txBox="1"/>
          <p:nvPr>
            <p:ph type="title"/>
          </p:nvPr>
        </p:nvSpPr>
        <p:spPr>
          <a:xfrm>
            <a:off x="713100" y="2405677"/>
            <a:ext cx="7717800" cy="841800"/>
          </a:xfrm>
          <a:prstGeom prst="rect">
            <a:avLst/>
          </a:prstGeom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5456" name="Google Shape;5456;p61"/>
          <p:cNvSpPr txBox="1"/>
          <p:nvPr>
            <p:ph idx="1" type="subTitle"/>
          </p:nvPr>
        </p:nvSpPr>
        <p:spPr>
          <a:xfrm>
            <a:off x="1858650" y="3415877"/>
            <a:ext cx="5426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5457" name="Google Shape;5457;p61"/>
          <p:cNvSpPr txBox="1"/>
          <p:nvPr>
            <p:ph hasCustomPrompt="1" idx="2" type="title"/>
          </p:nvPr>
        </p:nvSpPr>
        <p:spPr>
          <a:xfrm>
            <a:off x="3132448" y="1484973"/>
            <a:ext cx="2879100" cy="920700"/>
          </a:xfrm>
          <a:prstGeom prst="rect">
            <a:avLst/>
          </a:prstGeom>
          <a:effectLst>
            <a:outerShdw blurRad="57150" rotWithShape="0" algn="bl">
              <a:schemeClr val="accent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5458" name="Google Shape;5458;p61"/>
          <p:cNvSpPr/>
          <p:nvPr/>
        </p:nvSpPr>
        <p:spPr>
          <a:xfrm flipH="1" rot="10800000">
            <a:off x="7847593" y="4125574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459" name="Google Shape;5459;p61"/>
          <p:cNvGrpSpPr/>
          <p:nvPr/>
        </p:nvGrpSpPr>
        <p:grpSpPr>
          <a:xfrm flipH="1" rot="-5400000">
            <a:off x="7699352" y="4771133"/>
            <a:ext cx="883262" cy="242091"/>
            <a:chOff x="2300350" y="2601250"/>
            <a:chExt cx="2275275" cy="623625"/>
          </a:xfrm>
        </p:grpSpPr>
        <p:sp>
          <p:nvSpPr>
            <p:cNvPr id="5460" name="Google Shape;5460;p61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1" name="Google Shape;5461;p61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2" name="Google Shape;5462;p61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3" name="Google Shape;5463;p61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4" name="Google Shape;5464;p61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5" name="Google Shape;5465;p61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466" name="Google Shape;5466;p61"/>
          <p:cNvSpPr/>
          <p:nvPr/>
        </p:nvSpPr>
        <p:spPr>
          <a:xfrm flipH="1">
            <a:off x="8088870" y="1535679"/>
            <a:ext cx="1994700" cy="68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467" name="Google Shape;5467;p61"/>
          <p:cNvGrpSpPr/>
          <p:nvPr/>
        </p:nvGrpSpPr>
        <p:grpSpPr>
          <a:xfrm>
            <a:off x="8658746" y="2349080"/>
            <a:ext cx="1823016" cy="196994"/>
            <a:chOff x="7857346" y="4002005"/>
            <a:chExt cx="1823016" cy="196994"/>
          </a:xfrm>
        </p:grpSpPr>
        <p:sp>
          <p:nvSpPr>
            <p:cNvPr id="5468" name="Google Shape;5468;p61"/>
            <p:cNvSpPr/>
            <p:nvPr/>
          </p:nvSpPr>
          <p:spPr>
            <a:xfrm>
              <a:off x="7956216" y="4048371"/>
              <a:ext cx="1724145" cy="150627"/>
            </a:xfrm>
            <a:custGeom>
              <a:rect b="b" l="l" r="r" t="t"/>
              <a:pathLst>
                <a:path extrusionOk="0" fill="none" h="4834" w="55332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9" name="Google Shape;5469;p61"/>
            <p:cNvSpPr/>
            <p:nvPr/>
          </p:nvSpPr>
          <p:spPr>
            <a:xfrm>
              <a:off x="7857346" y="400200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0" name="Google Shape;5470;p61"/>
            <p:cNvSpPr/>
            <p:nvPr/>
          </p:nvSpPr>
          <p:spPr>
            <a:xfrm>
              <a:off x="7882087" y="4026715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471" name="Google Shape;5471;p61"/>
          <p:cNvSpPr/>
          <p:nvPr/>
        </p:nvSpPr>
        <p:spPr>
          <a:xfrm rot="5400000">
            <a:off x="8206162" y="-3488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72" name="Google Shape;5472;p61"/>
          <p:cNvSpPr/>
          <p:nvPr/>
        </p:nvSpPr>
        <p:spPr>
          <a:xfrm>
            <a:off x="16995" y="8506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473" name="Google Shape;5473;p61"/>
          <p:cNvGrpSpPr/>
          <p:nvPr/>
        </p:nvGrpSpPr>
        <p:grpSpPr>
          <a:xfrm rot="-5400000">
            <a:off x="338683" y="-295650"/>
            <a:ext cx="302065" cy="1520982"/>
            <a:chOff x="-108754" y="2690919"/>
            <a:chExt cx="302065" cy="1520982"/>
          </a:xfrm>
        </p:grpSpPr>
        <p:sp>
          <p:nvSpPr>
            <p:cNvPr id="5474" name="Google Shape;5474;p61"/>
            <p:cNvSpPr/>
            <p:nvPr/>
          </p:nvSpPr>
          <p:spPr>
            <a:xfrm>
              <a:off x="-62388" y="2782841"/>
              <a:ext cx="209364" cy="1335580"/>
            </a:xfrm>
            <a:custGeom>
              <a:rect b="b" l="l" r="r" t="t"/>
              <a:pathLst>
                <a:path extrusionOk="0" fill="none" h="42862" w="6719">
                  <a:moveTo>
                    <a:pt x="0" y="42862"/>
                  </a:moveTo>
                  <a:lnTo>
                    <a:pt x="0" y="23799"/>
                  </a:lnTo>
                  <a:lnTo>
                    <a:pt x="6718" y="17056"/>
                  </a:lnTo>
                  <a:lnTo>
                    <a:pt x="6718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5" name="Google Shape;5475;p61"/>
            <p:cNvSpPr/>
            <p:nvPr/>
          </p:nvSpPr>
          <p:spPr>
            <a:xfrm>
              <a:off x="101358" y="2690919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1"/>
                  </a:moveTo>
                  <a:cubicBezTo>
                    <a:pt x="2281" y="1"/>
                    <a:pt x="2951" y="645"/>
                    <a:pt x="2951" y="1463"/>
                  </a:cubicBezTo>
                  <a:cubicBezTo>
                    <a:pt x="2951" y="2281"/>
                    <a:pt x="2281" y="2951"/>
                    <a:pt x="1463" y="2951"/>
                  </a:cubicBezTo>
                  <a:cubicBezTo>
                    <a:pt x="645" y="2951"/>
                    <a:pt x="1" y="2281"/>
                    <a:pt x="1" y="1463"/>
                  </a:cubicBezTo>
                  <a:cubicBezTo>
                    <a:pt x="1" y="645"/>
                    <a:pt x="645" y="1"/>
                    <a:pt x="1463" y="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6" name="Google Shape;5476;p61"/>
            <p:cNvSpPr/>
            <p:nvPr/>
          </p:nvSpPr>
          <p:spPr>
            <a:xfrm>
              <a:off x="125320" y="2714881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4" y="0"/>
                  </a:moveTo>
                  <a:cubicBezTo>
                    <a:pt x="322" y="0"/>
                    <a:pt x="0" y="322"/>
                    <a:pt x="0" y="694"/>
                  </a:cubicBezTo>
                  <a:cubicBezTo>
                    <a:pt x="0" y="1091"/>
                    <a:pt x="322" y="1388"/>
                    <a:pt x="694" y="1388"/>
                  </a:cubicBezTo>
                  <a:cubicBezTo>
                    <a:pt x="1091" y="1388"/>
                    <a:pt x="1388" y="1091"/>
                    <a:pt x="1388" y="694"/>
                  </a:cubicBezTo>
                  <a:cubicBezTo>
                    <a:pt x="1388" y="322"/>
                    <a:pt x="1091" y="0"/>
                    <a:pt x="6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7" name="Google Shape;5477;p61"/>
            <p:cNvSpPr/>
            <p:nvPr/>
          </p:nvSpPr>
          <p:spPr>
            <a:xfrm>
              <a:off x="-108754" y="4119948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88" y="0"/>
                  </a:moveTo>
                  <a:cubicBezTo>
                    <a:pt x="2306" y="0"/>
                    <a:pt x="2951" y="670"/>
                    <a:pt x="2951" y="1463"/>
                  </a:cubicBezTo>
                  <a:cubicBezTo>
                    <a:pt x="2951" y="2281"/>
                    <a:pt x="2306" y="2950"/>
                    <a:pt x="1488" y="2950"/>
                  </a:cubicBezTo>
                  <a:cubicBezTo>
                    <a:pt x="670" y="2950"/>
                    <a:pt x="1" y="2281"/>
                    <a:pt x="1" y="1463"/>
                  </a:cubicBezTo>
                  <a:cubicBezTo>
                    <a:pt x="1" y="670"/>
                    <a:pt x="670" y="0"/>
                    <a:pt x="1488" y="0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8" name="Google Shape;5478;p61"/>
            <p:cNvSpPr/>
            <p:nvPr/>
          </p:nvSpPr>
          <p:spPr>
            <a:xfrm>
              <a:off x="-84013" y="4144658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479" name="Google Shape;5479;p61"/>
          <p:cNvGrpSpPr/>
          <p:nvPr/>
        </p:nvGrpSpPr>
        <p:grpSpPr>
          <a:xfrm>
            <a:off x="5134732" y="4950349"/>
            <a:ext cx="1520982" cy="302065"/>
            <a:chOff x="5642557" y="-150670"/>
            <a:chExt cx="1520982" cy="302065"/>
          </a:xfrm>
        </p:grpSpPr>
        <p:sp>
          <p:nvSpPr>
            <p:cNvPr id="5480" name="Google Shape;5480;p61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1" name="Google Shape;5481;p61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2" name="Google Shape;5482;p61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3" name="Google Shape;5483;p61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4" name="Google Shape;5484;p61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485" name="Google Shape;5485;p61"/>
          <p:cNvGrpSpPr/>
          <p:nvPr/>
        </p:nvGrpSpPr>
        <p:grpSpPr>
          <a:xfrm>
            <a:off x="8419792" y="3307266"/>
            <a:ext cx="1105976" cy="133969"/>
            <a:chOff x="8183182" y="663852"/>
            <a:chExt cx="1475028" cy="178673"/>
          </a:xfrm>
        </p:grpSpPr>
        <p:grpSp>
          <p:nvGrpSpPr>
            <p:cNvPr id="5486" name="Google Shape;5486;p61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5487" name="Google Shape;5487;p61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88" name="Google Shape;5488;p61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89" name="Google Shape;5489;p61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90" name="Google Shape;5490;p61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91" name="Google Shape;5491;p61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92" name="Google Shape;5492;p61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93" name="Google Shape;5493;p61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94" name="Google Shape;5494;p61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95" name="Google Shape;5495;p61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96" name="Google Shape;5496;p61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97" name="Google Shape;5497;p61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5498" name="Google Shape;5498;p61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99" name="Google Shape;5499;p61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00" name="Google Shape;5500;p61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01" name="Google Shape;5501;p61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02" name="Google Shape;5502;p61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03" name="Google Shape;5503;p61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04" name="Google Shape;5504;p61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05" name="Google Shape;5505;p61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06" name="Google Shape;5506;p61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07" name="Google Shape;5507;p61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5508" name="Google Shape;5508;p61"/>
          <p:cNvSpPr/>
          <p:nvPr/>
        </p:nvSpPr>
        <p:spPr>
          <a:xfrm>
            <a:off x="-1414555" y="4023829"/>
            <a:ext cx="1994700" cy="68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09" name="Google Shape;5509;p61"/>
          <p:cNvSpPr/>
          <p:nvPr/>
        </p:nvSpPr>
        <p:spPr>
          <a:xfrm>
            <a:off x="-1111455" y="3744529"/>
            <a:ext cx="1994700" cy="68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510" name="Google Shape;5510;p61"/>
          <p:cNvGrpSpPr/>
          <p:nvPr/>
        </p:nvGrpSpPr>
        <p:grpSpPr>
          <a:xfrm rot="10800000">
            <a:off x="-155261" y="2431003"/>
            <a:ext cx="883262" cy="242091"/>
            <a:chOff x="2300350" y="2601250"/>
            <a:chExt cx="2275275" cy="623625"/>
          </a:xfrm>
        </p:grpSpPr>
        <p:sp>
          <p:nvSpPr>
            <p:cNvPr id="5511" name="Google Shape;5511;p61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2" name="Google Shape;5512;p61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3" name="Google Shape;5513;p61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4" name="Google Shape;5514;p61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5" name="Google Shape;5515;p61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6" name="Google Shape;5516;p61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5517" name="Shape 5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18" name="Google Shape;5518;p62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5519" name="Google Shape;5519;p62"/>
            <p:cNvSpPr/>
            <p:nvPr/>
          </p:nvSpPr>
          <p:spPr>
            <a:xfrm>
              <a:off x="597550" y="4893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0" name="Google Shape;5520;p62"/>
            <p:cNvSpPr/>
            <p:nvPr/>
          </p:nvSpPr>
          <p:spPr>
            <a:xfrm>
              <a:off x="597550" y="4780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1" name="Google Shape;5521;p62"/>
            <p:cNvSpPr/>
            <p:nvPr/>
          </p:nvSpPr>
          <p:spPr>
            <a:xfrm>
              <a:off x="597550" y="46671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2" name="Google Shape;5522;p62"/>
            <p:cNvSpPr/>
            <p:nvPr/>
          </p:nvSpPr>
          <p:spPr>
            <a:xfrm>
              <a:off x="597550" y="4553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3" name="Google Shape;5523;p62"/>
            <p:cNvSpPr/>
            <p:nvPr/>
          </p:nvSpPr>
          <p:spPr>
            <a:xfrm>
              <a:off x="597550" y="4441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4" name="Google Shape;5524;p62"/>
            <p:cNvSpPr/>
            <p:nvPr/>
          </p:nvSpPr>
          <p:spPr>
            <a:xfrm>
              <a:off x="597550" y="4328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5" name="Google Shape;5525;p62"/>
            <p:cNvSpPr/>
            <p:nvPr/>
          </p:nvSpPr>
          <p:spPr>
            <a:xfrm>
              <a:off x="597550" y="42150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6" name="Google Shape;5526;p62"/>
            <p:cNvSpPr/>
            <p:nvPr/>
          </p:nvSpPr>
          <p:spPr>
            <a:xfrm>
              <a:off x="597550" y="4101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7" name="Google Shape;5527;p62"/>
            <p:cNvSpPr/>
            <p:nvPr/>
          </p:nvSpPr>
          <p:spPr>
            <a:xfrm>
              <a:off x="597550" y="3988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8" name="Google Shape;5528;p62"/>
            <p:cNvSpPr/>
            <p:nvPr/>
          </p:nvSpPr>
          <p:spPr>
            <a:xfrm>
              <a:off x="597550" y="3875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9" name="Google Shape;5529;p62"/>
            <p:cNvSpPr/>
            <p:nvPr/>
          </p:nvSpPr>
          <p:spPr>
            <a:xfrm>
              <a:off x="597550" y="3762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0" name="Google Shape;5530;p62"/>
            <p:cNvSpPr/>
            <p:nvPr/>
          </p:nvSpPr>
          <p:spPr>
            <a:xfrm>
              <a:off x="597550" y="36496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1" name="Google Shape;5531;p62"/>
            <p:cNvSpPr/>
            <p:nvPr/>
          </p:nvSpPr>
          <p:spPr>
            <a:xfrm>
              <a:off x="597550" y="35364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2" name="Google Shape;5532;p62"/>
            <p:cNvSpPr/>
            <p:nvPr/>
          </p:nvSpPr>
          <p:spPr>
            <a:xfrm>
              <a:off x="597550" y="34232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3" name="Google Shape;5533;p62"/>
            <p:cNvSpPr/>
            <p:nvPr/>
          </p:nvSpPr>
          <p:spPr>
            <a:xfrm>
              <a:off x="597550" y="33100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4" name="Google Shape;5534;p62"/>
            <p:cNvSpPr/>
            <p:nvPr/>
          </p:nvSpPr>
          <p:spPr>
            <a:xfrm>
              <a:off x="597550" y="31967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5" name="Google Shape;5535;p62"/>
            <p:cNvSpPr/>
            <p:nvPr/>
          </p:nvSpPr>
          <p:spPr>
            <a:xfrm>
              <a:off x="597550" y="30835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6" name="Google Shape;5536;p62"/>
            <p:cNvSpPr/>
            <p:nvPr/>
          </p:nvSpPr>
          <p:spPr>
            <a:xfrm>
              <a:off x="597550" y="29703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7" name="Google Shape;5537;p62"/>
            <p:cNvSpPr/>
            <p:nvPr/>
          </p:nvSpPr>
          <p:spPr>
            <a:xfrm>
              <a:off x="597550" y="28578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8" name="Google Shape;5538;p62"/>
            <p:cNvSpPr/>
            <p:nvPr/>
          </p:nvSpPr>
          <p:spPr>
            <a:xfrm>
              <a:off x="597550" y="27446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9" name="Google Shape;5539;p62"/>
            <p:cNvSpPr/>
            <p:nvPr/>
          </p:nvSpPr>
          <p:spPr>
            <a:xfrm>
              <a:off x="597550" y="263140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0" name="Google Shape;5540;p62"/>
            <p:cNvSpPr/>
            <p:nvPr/>
          </p:nvSpPr>
          <p:spPr>
            <a:xfrm>
              <a:off x="597550" y="251817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1" name="Google Shape;5541;p62"/>
            <p:cNvSpPr/>
            <p:nvPr/>
          </p:nvSpPr>
          <p:spPr>
            <a:xfrm>
              <a:off x="597550" y="24049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2" name="Google Shape;5542;p62"/>
            <p:cNvSpPr/>
            <p:nvPr/>
          </p:nvSpPr>
          <p:spPr>
            <a:xfrm>
              <a:off x="597550" y="22917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3" name="Google Shape;5543;p62"/>
            <p:cNvSpPr/>
            <p:nvPr/>
          </p:nvSpPr>
          <p:spPr>
            <a:xfrm>
              <a:off x="597550" y="21792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4" name="Google Shape;5544;p62"/>
            <p:cNvSpPr/>
            <p:nvPr/>
          </p:nvSpPr>
          <p:spPr>
            <a:xfrm>
              <a:off x="597550" y="20660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5" name="Google Shape;5545;p62"/>
            <p:cNvSpPr/>
            <p:nvPr/>
          </p:nvSpPr>
          <p:spPr>
            <a:xfrm>
              <a:off x="597550" y="19528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6" name="Google Shape;5546;p62"/>
            <p:cNvSpPr/>
            <p:nvPr/>
          </p:nvSpPr>
          <p:spPr>
            <a:xfrm>
              <a:off x="597550" y="1839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7" name="Google Shape;5547;p62"/>
            <p:cNvSpPr/>
            <p:nvPr/>
          </p:nvSpPr>
          <p:spPr>
            <a:xfrm>
              <a:off x="597550" y="1726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8" name="Google Shape;5548;p62"/>
            <p:cNvSpPr/>
            <p:nvPr/>
          </p:nvSpPr>
          <p:spPr>
            <a:xfrm>
              <a:off x="597550" y="16131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9" name="Google Shape;5549;p62"/>
            <p:cNvSpPr/>
            <p:nvPr/>
          </p:nvSpPr>
          <p:spPr>
            <a:xfrm>
              <a:off x="597550" y="1499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0" name="Google Shape;5550;p62"/>
            <p:cNvSpPr/>
            <p:nvPr/>
          </p:nvSpPr>
          <p:spPr>
            <a:xfrm>
              <a:off x="597550" y="1387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1" name="Google Shape;5551;p62"/>
            <p:cNvSpPr/>
            <p:nvPr/>
          </p:nvSpPr>
          <p:spPr>
            <a:xfrm>
              <a:off x="597550" y="1274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2" name="Google Shape;5552;p62"/>
            <p:cNvSpPr/>
            <p:nvPr/>
          </p:nvSpPr>
          <p:spPr>
            <a:xfrm>
              <a:off x="597550" y="11610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3" name="Google Shape;5553;p62"/>
            <p:cNvSpPr/>
            <p:nvPr/>
          </p:nvSpPr>
          <p:spPr>
            <a:xfrm>
              <a:off x="597550" y="1047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4" name="Google Shape;5554;p62"/>
            <p:cNvSpPr/>
            <p:nvPr/>
          </p:nvSpPr>
          <p:spPr>
            <a:xfrm>
              <a:off x="597550" y="934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5" name="Google Shape;5555;p62"/>
            <p:cNvSpPr/>
            <p:nvPr/>
          </p:nvSpPr>
          <p:spPr>
            <a:xfrm>
              <a:off x="597550" y="821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6" name="Google Shape;5556;p62"/>
            <p:cNvSpPr/>
            <p:nvPr/>
          </p:nvSpPr>
          <p:spPr>
            <a:xfrm>
              <a:off x="597550" y="708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557" name="Google Shape;5557;p62"/>
          <p:cNvSpPr txBox="1"/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5558" name="Google Shape;5558;p62"/>
          <p:cNvSpPr txBox="1"/>
          <p:nvPr>
            <p:ph idx="1" type="body"/>
          </p:nvPr>
        </p:nvSpPr>
        <p:spPr>
          <a:xfrm>
            <a:off x="713100" y="1187700"/>
            <a:ext cx="7717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/>
        </p:txBody>
      </p:sp>
      <p:grpSp>
        <p:nvGrpSpPr>
          <p:cNvPr id="5559" name="Google Shape;5559;p62"/>
          <p:cNvGrpSpPr/>
          <p:nvPr/>
        </p:nvGrpSpPr>
        <p:grpSpPr>
          <a:xfrm flipH="1" rot="5400000">
            <a:off x="7845446" y="144030"/>
            <a:ext cx="1823016" cy="296643"/>
            <a:chOff x="7857346" y="3902355"/>
            <a:chExt cx="1823016" cy="296643"/>
          </a:xfrm>
        </p:grpSpPr>
        <p:sp>
          <p:nvSpPr>
            <p:cNvPr id="5560" name="Google Shape;5560;p62"/>
            <p:cNvSpPr/>
            <p:nvPr/>
          </p:nvSpPr>
          <p:spPr>
            <a:xfrm>
              <a:off x="7956216" y="4048371"/>
              <a:ext cx="1724145" cy="150627"/>
            </a:xfrm>
            <a:custGeom>
              <a:rect b="b" l="l" r="r" t="t"/>
              <a:pathLst>
                <a:path extrusionOk="0" fill="none" h="4834" w="55332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1" name="Google Shape;5561;p62"/>
            <p:cNvSpPr/>
            <p:nvPr/>
          </p:nvSpPr>
          <p:spPr>
            <a:xfrm>
              <a:off x="8453686" y="390235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0" y="1488"/>
                  </a:moveTo>
                  <a:cubicBezTo>
                    <a:pt x="0" y="670"/>
                    <a:pt x="670" y="1"/>
                    <a:pt x="1488" y="1"/>
                  </a:cubicBezTo>
                  <a:cubicBezTo>
                    <a:pt x="2306" y="1"/>
                    <a:pt x="2950" y="670"/>
                    <a:pt x="2950" y="1488"/>
                  </a:cubicBezTo>
                  <a:cubicBezTo>
                    <a:pt x="2950" y="2281"/>
                    <a:pt x="2306" y="2951"/>
                    <a:pt x="1488" y="2951"/>
                  </a:cubicBezTo>
                  <a:cubicBezTo>
                    <a:pt x="670" y="2951"/>
                    <a:pt x="0" y="2281"/>
                    <a:pt x="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2" name="Google Shape;5562;p62"/>
            <p:cNvSpPr/>
            <p:nvPr/>
          </p:nvSpPr>
          <p:spPr>
            <a:xfrm>
              <a:off x="8478396" y="3927096"/>
              <a:ext cx="43281" cy="42502"/>
            </a:xfrm>
            <a:custGeom>
              <a:rect b="b" l="l" r="r" t="t"/>
              <a:pathLst>
                <a:path extrusionOk="0" h="1364" w="1389">
                  <a:moveTo>
                    <a:pt x="695" y="0"/>
                  </a:moveTo>
                  <a:cubicBezTo>
                    <a:pt x="298" y="0"/>
                    <a:pt x="1" y="298"/>
                    <a:pt x="1" y="694"/>
                  </a:cubicBezTo>
                  <a:cubicBezTo>
                    <a:pt x="1" y="1066"/>
                    <a:pt x="298" y="1363"/>
                    <a:pt x="695" y="1363"/>
                  </a:cubicBezTo>
                  <a:cubicBezTo>
                    <a:pt x="1067" y="1363"/>
                    <a:pt x="1389" y="1066"/>
                    <a:pt x="1389" y="694"/>
                  </a:cubicBezTo>
                  <a:cubicBezTo>
                    <a:pt x="1389" y="298"/>
                    <a:pt x="1067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3" name="Google Shape;5563;p62"/>
            <p:cNvSpPr/>
            <p:nvPr/>
          </p:nvSpPr>
          <p:spPr>
            <a:xfrm>
              <a:off x="7857346" y="400200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4" name="Google Shape;5564;p62"/>
            <p:cNvSpPr/>
            <p:nvPr/>
          </p:nvSpPr>
          <p:spPr>
            <a:xfrm>
              <a:off x="7882087" y="4026715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5" name="Google Shape;5565;p62"/>
            <p:cNvSpPr/>
            <p:nvPr/>
          </p:nvSpPr>
          <p:spPr>
            <a:xfrm>
              <a:off x="8545608" y="3948721"/>
              <a:ext cx="1134754" cy="175368"/>
            </a:xfrm>
            <a:custGeom>
              <a:rect b="b" l="l" r="r" t="t"/>
              <a:pathLst>
                <a:path extrusionOk="0" fill="none" h="5628" w="36417">
                  <a:moveTo>
                    <a:pt x="0" y="0"/>
                  </a:moveTo>
                  <a:lnTo>
                    <a:pt x="6049" y="0"/>
                  </a:lnTo>
                  <a:lnTo>
                    <a:pt x="8379" y="2330"/>
                  </a:lnTo>
                  <a:lnTo>
                    <a:pt x="11676" y="5627"/>
                  </a:lnTo>
                  <a:lnTo>
                    <a:pt x="36416" y="5627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566" name="Google Shape;5566;p62"/>
          <p:cNvSpPr/>
          <p:nvPr/>
        </p:nvSpPr>
        <p:spPr>
          <a:xfrm rot="5400000">
            <a:off x="8206161" y="4207875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567" name="Google Shape;5567;p62"/>
          <p:cNvGrpSpPr/>
          <p:nvPr/>
        </p:nvGrpSpPr>
        <p:grpSpPr>
          <a:xfrm>
            <a:off x="8085946" y="4723543"/>
            <a:ext cx="1823016" cy="196994"/>
            <a:chOff x="8085946" y="4723543"/>
            <a:chExt cx="1823016" cy="196994"/>
          </a:xfrm>
        </p:grpSpPr>
        <p:sp>
          <p:nvSpPr>
            <p:cNvPr id="5568" name="Google Shape;5568;p62"/>
            <p:cNvSpPr/>
            <p:nvPr/>
          </p:nvSpPr>
          <p:spPr>
            <a:xfrm flipH="1" rot="10800000">
              <a:off x="8184816" y="4723543"/>
              <a:ext cx="1724145" cy="150627"/>
            </a:xfrm>
            <a:custGeom>
              <a:rect b="b" l="l" r="r" t="t"/>
              <a:pathLst>
                <a:path extrusionOk="0" fill="none" h="4834" w="55332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9" name="Google Shape;5569;p62"/>
            <p:cNvSpPr/>
            <p:nvPr/>
          </p:nvSpPr>
          <p:spPr>
            <a:xfrm flipH="1" rot="10800000">
              <a:off x="8085946" y="4828583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0" name="Google Shape;5570;p62"/>
            <p:cNvSpPr/>
            <p:nvPr/>
          </p:nvSpPr>
          <p:spPr>
            <a:xfrm flipH="1" rot="10800000">
              <a:off x="8110687" y="4853293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571" name="Google Shape;5571;p62"/>
          <p:cNvGrpSpPr/>
          <p:nvPr/>
        </p:nvGrpSpPr>
        <p:grpSpPr>
          <a:xfrm>
            <a:off x="-243064" y="160512"/>
            <a:ext cx="1105976" cy="133969"/>
            <a:chOff x="8183182" y="663852"/>
            <a:chExt cx="1475028" cy="178673"/>
          </a:xfrm>
        </p:grpSpPr>
        <p:grpSp>
          <p:nvGrpSpPr>
            <p:cNvPr id="5572" name="Google Shape;5572;p62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5573" name="Google Shape;5573;p62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74" name="Google Shape;5574;p62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75" name="Google Shape;5575;p62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76" name="Google Shape;5576;p62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77" name="Google Shape;5577;p62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78" name="Google Shape;5578;p62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79" name="Google Shape;5579;p62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80" name="Google Shape;5580;p62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81" name="Google Shape;5581;p62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82" name="Google Shape;5582;p62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583" name="Google Shape;5583;p62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5584" name="Google Shape;5584;p62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85" name="Google Shape;5585;p62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86" name="Google Shape;5586;p62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87" name="Google Shape;5587;p62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88" name="Google Shape;5588;p62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89" name="Google Shape;5589;p62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90" name="Google Shape;5590;p62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91" name="Google Shape;5591;p62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92" name="Google Shape;5592;p62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93" name="Google Shape;5593;p62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5594" name="Google Shape;5594;p62"/>
          <p:cNvSpPr/>
          <p:nvPr/>
        </p:nvSpPr>
        <p:spPr>
          <a:xfrm>
            <a:off x="-1568655" y="3363529"/>
            <a:ext cx="1994700" cy="68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5" name="Google Shape;5595;p62"/>
          <p:cNvSpPr/>
          <p:nvPr/>
        </p:nvSpPr>
        <p:spPr>
          <a:xfrm rot="10800000">
            <a:off x="12" y="3859064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3" name="Google Shape;493;p7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494" name="Google Shape;494;p7"/>
            <p:cNvSpPr/>
            <p:nvPr/>
          </p:nvSpPr>
          <p:spPr>
            <a:xfrm>
              <a:off x="597550" y="4893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7"/>
            <p:cNvSpPr/>
            <p:nvPr/>
          </p:nvSpPr>
          <p:spPr>
            <a:xfrm>
              <a:off x="597550" y="4780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7"/>
            <p:cNvSpPr/>
            <p:nvPr/>
          </p:nvSpPr>
          <p:spPr>
            <a:xfrm>
              <a:off x="597550" y="46671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7"/>
            <p:cNvSpPr/>
            <p:nvPr/>
          </p:nvSpPr>
          <p:spPr>
            <a:xfrm>
              <a:off x="597550" y="4553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7"/>
            <p:cNvSpPr/>
            <p:nvPr/>
          </p:nvSpPr>
          <p:spPr>
            <a:xfrm>
              <a:off x="597550" y="4441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7"/>
            <p:cNvSpPr/>
            <p:nvPr/>
          </p:nvSpPr>
          <p:spPr>
            <a:xfrm>
              <a:off x="597550" y="4328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7"/>
            <p:cNvSpPr/>
            <p:nvPr/>
          </p:nvSpPr>
          <p:spPr>
            <a:xfrm>
              <a:off x="597550" y="42150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7"/>
            <p:cNvSpPr/>
            <p:nvPr/>
          </p:nvSpPr>
          <p:spPr>
            <a:xfrm>
              <a:off x="597550" y="4101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7"/>
            <p:cNvSpPr/>
            <p:nvPr/>
          </p:nvSpPr>
          <p:spPr>
            <a:xfrm>
              <a:off x="597550" y="3988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7"/>
            <p:cNvSpPr/>
            <p:nvPr/>
          </p:nvSpPr>
          <p:spPr>
            <a:xfrm>
              <a:off x="597550" y="3875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7"/>
            <p:cNvSpPr/>
            <p:nvPr/>
          </p:nvSpPr>
          <p:spPr>
            <a:xfrm>
              <a:off x="597550" y="3762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7"/>
            <p:cNvSpPr/>
            <p:nvPr/>
          </p:nvSpPr>
          <p:spPr>
            <a:xfrm>
              <a:off x="597550" y="36496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7"/>
            <p:cNvSpPr/>
            <p:nvPr/>
          </p:nvSpPr>
          <p:spPr>
            <a:xfrm>
              <a:off x="597550" y="35364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7"/>
            <p:cNvSpPr/>
            <p:nvPr/>
          </p:nvSpPr>
          <p:spPr>
            <a:xfrm>
              <a:off x="597550" y="34232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7"/>
            <p:cNvSpPr/>
            <p:nvPr/>
          </p:nvSpPr>
          <p:spPr>
            <a:xfrm>
              <a:off x="597550" y="33100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7"/>
            <p:cNvSpPr/>
            <p:nvPr/>
          </p:nvSpPr>
          <p:spPr>
            <a:xfrm>
              <a:off x="597550" y="31967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7"/>
            <p:cNvSpPr/>
            <p:nvPr/>
          </p:nvSpPr>
          <p:spPr>
            <a:xfrm>
              <a:off x="597550" y="30835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7"/>
            <p:cNvSpPr/>
            <p:nvPr/>
          </p:nvSpPr>
          <p:spPr>
            <a:xfrm>
              <a:off x="597550" y="29703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7"/>
            <p:cNvSpPr/>
            <p:nvPr/>
          </p:nvSpPr>
          <p:spPr>
            <a:xfrm>
              <a:off x="597550" y="28578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7"/>
            <p:cNvSpPr/>
            <p:nvPr/>
          </p:nvSpPr>
          <p:spPr>
            <a:xfrm>
              <a:off x="597550" y="27446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7"/>
            <p:cNvSpPr/>
            <p:nvPr/>
          </p:nvSpPr>
          <p:spPr>
            <a:xfrm>
              <a:off x="597550" y="263140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7"/>
            <p:cNvSpPr/>
            <p:nvPr/>
          </p:nvSpPr>
          <p:spPr>
            <a:xfrm>
              <a:off x="597550" y="251817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7"/>
            <p:cNvSpPr/>
            <p:nvPr/>
          </p:nvSpPr>
          <p:spPr>
            <a:xfrm>
              <a:off x="597550" y="24049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7"/>
            <p:cNvSpPr/>
            <p:nvPr/>
          </p:nvSpPr>
          <p:spPr>
            <a:xfrm>
              <a:off x="597550" y="22917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7"/>
            <p:cNvSpPr/>
            <p:nvPr/>
          </p:nvSpPr>
          <p:spPr>
            <a:xfrm>
              <a:off x="597550" y="21792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7"/>
            <p:cNvSpPr/>
            <p:nvPr/>
          </p:nvSpPr>
          <p:spPr>
            <a:xfrm>
              <a:off x="597550" y="20660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7"/>
            <p:cNvSpPr/>
            <p:nvPr/>
          </p:nvSpPr>
          <p:spPr>
            <a:xfrm>
              <a:off x="597550" y="19528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7"/>
            <p:cNvSpPr/>
            <p:nvPr/>
          </p:nvSpPr>
          <p:spPr>
            <a:xfrm>
              <a:off x="597550" y="1839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7"/>
            <p:cNvSpPr/>
            <p:nvPr/>
          </p:nvSpPr>
          <p:spPr>
            <a:xfrm>
              <a:off x="597550" y="1726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7"/>
            <p:cNvSpPr/>
            <p:nvPr/>
          </p:nvSpPr>
          <p:spPr>
            <a:xfrm>
              <a:off x="597550" y="16131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7"/>
            <p:cNvSpPr/>
            <p:nvPr/>
          </p:nvSpPr>
          <p:spPr>
            <a:xfrm>
              <a:off x="597550" y="1499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7"/>
            <p:cNvSpPr/>
            <p:nvPr/>
          </p:nvSpPr>
          <p:spPr>
            <a:xfrm>
              <a:off x="597550" y="1387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7"/>
            <p:cNvSpPr/>
            <p:nvPr/>
          </p:nvSpPr>
          <p:spPr>
            <a:xfrm>
              <a:off x="597550" y="1274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7"/>
            <p:cNvSpPr/>
            <p:nvPr/>
          </p:nvSpPr>
          <p:spPr>
            <a:xfrm>
              <a:off x="597550" y="11610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7"/>
            <p:cNvSpPr/>
            <p:nvPr/>
          </p:nvSpPr>
          <p:spPr>
            <a:xfrm>
              <a:off x="597550" y="1047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7"/>
            <p:cNvSpPr/>
            <p:nvPr/>
          </p:nvSpPr>
          <p:spPr>
            <a:xfrm>
              <a:off x="597550" y="934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7"/>
            <p:cNvSpPr/>
            <p:nvPr/>
          </p:nvSpPr>
          <p:spPr>
            <a:xfrm>
              <a:off x="597550" y="821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7"/>
            <p:cNvSpPr/>
            <p:nvPr/>
          </p:nvSpPr>
          <p:spPr>
            <a:xfrm>
              <a:off x="597550" y="708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32" name="Google Shape;532;p7"/>
          <p:cNvSpPr txBox="1"/>
          <p:nvPr>
            <p:ph type="title"/>
          </p:nvPr>
        </p:nvSpPr>
        <p:spPr>
          <a:xfrm>
            <a:off x="4433200" y="1945637"/>
            <a:ext cx="3997800" cy="572700"/>
          </a:xfrm>
          <a:prstGeom prst="rect">
            <a:avLst/>
          </a:prstGeom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533" name="Google Shape;533;p7"/>
          <p:cNvSpPr txBox="1"/>
          <p:nvPr>
            <p:ph idx="1" type="subTitle"/>
          </p:nvPr>
        </p:nvSpPr>
        <p:spPr>
          <a:xfrm>
            <a:off x="4433200" y="2519285"/>
            <a:ext cx="3997800" cy="73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4" name="Google Shape;534;p7"/>
          <p:cNvSpPr/>
          <p:nvPr/>
        </p:nvSpPr>
        <p:spPr>
          <a:xfrm>
            <a:off x="8557212" y="-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5" name="Google Shape;535;p7"/>
          <p:cNvSpPr/>
          <p:nvPr/>
        </p:nvSpPr>
        <p:spPr>
          <a:xfrm rot="-5400000">
            <a:off x="348812" y="-552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36" name="Google Shape;536;p7"/>
          <p:cNvGrpSpPr/>
          <p:nvPr/>
        </p:nvGrpSpPr>
        <p:grpSpPr>
          <a:xfrm rot="10800000">
            <a:off x="-11" y="465966"/>
            <a:ext cx="883262" cy="242091"/>
            <a:chOff x="2300350" y="2601250"/>
            <a:chExt cx="2275275" cy="623625"/>
          </a:xfrm>
        </p:grpSpPr>
        <p:sp>
          <p:nvSpPr>
            <p:cNvPr id="537" name="Google Shape;537;p7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7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7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7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7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7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43" name="Google Shape;543;p7"/>
          <p:cNvGrpSpPr/>
          <p:nvPr/>
        </p:nvGrpSpPr>
        <p:grpSpPr>
          <a:xfrm>
            <a:off x="1710357" y="-107958"/>
            <a:ext cx="1520982" cy="302065"/>
            <a:chOff x="5642557" y="-150670"/>
            <a:chExt cx="1520982" cy="302065"/>
          </a:xfrm>
        </p:grpSpPr>
        <p:sp>
          <p:nvSpPr>
            <p:cNvPr id="544" name="Google Shape;544;p7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7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7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7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7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49" name="Google Shape;549;p7"/>
          <p:cNvSpPr/>
          <p:nvPr/>
        </p:nvSpPr>
        <p:spPr>
          <a:xfrm rot="5400000">
            <a:off x="5514970" y="-390021"/>
            <a:ext cx="1994700" cy="68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0" name="Google Shape;550;p7"/>
          <p:cNvSpPr/>
          <p:nvPr/>
        </p:nvSpPr>
        <p:spPr>
          <a:xfrm rot="5400000">
            <a:off x="5794270" y="-86921"/>
            <a:ext cx="1994700" cy="68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51" name="Google Shape;551;p7"/>
          <p:cNvGrpSpPr/>
          <p:nvPr/>
        </p:nvGrpSpPr>
        <p:grpSpPr>
          <a:xfrm>
            <a:off x="3502226" y="841481"/>
            <a:ext cx="1252897" cy="51000"/>
            <a:chOff x="2915381" y="4104819"/>
            <a:chExt cx="1252897" cy="51000"/>
          </a:xfrm>
        </p:grpSpPr>
        <p:sp>
          <p:nvSpPr>
            <p:cNvPr id="552" name="Google Shape;552;p7"/>
            <p:cNvSpPr/>
            <p:nvPr/>
          </p:nvSpPr>
          <p:spPr>
            <a:xfrm>
              <a:off x="2915381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7"/>
            <p:cNvSpPr/>
            <p:nvPr/>
          </p:nvSpPr>
          <p:spPr>
            <a:xfrm>
              <a:off x="3007850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7"/>
            <p:cNvSpPr/>
            <p:nvPr/>
          </p:nvSpPr>
          <p:spPr>
            <a:xfrm>
              <a:off x="3100319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7"/>
            <p:cNvSpPr/>
            <p:nvPr/>
          </p:nvSpPr>
          <p:spPr>
            <a:xfrm>
              <a:off x="3192788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7"/>
            <p:cNvSpPr/>
            <p:nvPr/>
          </p:nvSpPr>
          <p:spPr>
            <a:xfrm>
              <a:off x="328525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7"/>
            <p:cNvSpPr/>
            <p:nvPr/>
          </p:nvSpPr>
          <p:spPr>
            <a:xfrm>
              <a:off x="3377726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7"/>
            <p:cNvSpPr/>
            <p:nvPr/>
          </p:nvSpPr>
          <p:spPr>
            <a:xfrm>
              <a:off x="3470195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7"/>
            <p:cNvSpPr/>
            <p:nvPr/>
          </p:nvSpPr>
          <p:spPr>
            <a:xfrm>
              <a:off x="3562664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7"/>
            <p:cNvSpPr/>
            <p:nvPr/>
          </p:nvSpPr>
          <p:spPr>
            <a:xfrm>
              <a:off x="3655133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7"/>
            <p:cNvSpPr/>
            <p:nvPr/>
          </p:nvSpPr>
          <p:spPr>
            <a:xfrm>
              <a:off x="3747602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7"/>
            <p:cNvSpPr/>
            <p:nvPr/>
          </p:nvSpPr>
          <p:spPr>
            <a:xfrm>
              <a:off x="38400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7"/>
            <p:cNvSpPr/>
            <p:nvPr/>
          </p:nvSpPr>
          <p:spPr>
            <a:xfrm>
              <a:off x="39324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7"/>
            <p:cNvSpPr/>
            <p:nvPr/>
          </p:nvSpPr>
          <p:spPr>
            <a:xfrm>
              <a:off x="40248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7"/>
            <p:cNvSpPr/>
            <p:nvPr/>
          </p:nvSpPr>
          <p:spPr>
            <a:xfrm>
              <a:off x="41172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66" name="Google Shape;566;p7"/>
          <p:cNvSpPr/>
          <p:nvPr/>
        </p:nvSpPr>
        <p:spPr>
          <a:xfrm rot="5400000">
            <a:off x="8206161" y="4207875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67" name="Google Shape;567;p7"/>
          <p:cNvGrpSpPr/>
          <p:nvPr/>
        </p:nvGrpSpPr>
        <p:grpSpPr>
          <a:xfrm>
            <a:off x="8085946" y="4723543"/>
            <a:ext cx="1823016" cy="196994"/>
            <a:chOff x="8085946" y="4723543"/>
            <a:chExt cx="1823016" cy="196994"/>
          </a:xfrm>
        </p:grpSpPr>
        <p:sp>
          <p:nvSpPr>
            <p:cNvPr id="568" name="Google Shape;568;p7"/>
            <p:cNvSpPr/>
            <p:nvPr/>
          </p:nvSpPr>
          <p:spPr>
            <a:xfrm flipH="1" rot="10800000">
              <a:off x="8184816" y="4723543"/>
              <a:ext cx="1724145" cy="150627"/>
            </a:xfrm>
            <a:custGeom>
              <a:rect b="b" l="l" r="r" t="t"/>
              <a:pathLst>
                <a:path extrusionOk="0" fill="none" h="4834" w="55332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7"/>
            <p:cNvSpPr/>
            <p:nvPr/>
          </p:nvSpPr>
          <p:spPr>
            <a:xfrm flipH="1" rot="10800000">
              <a:off x="8085946" y="4828583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7"/>
            <p:cNvSpPr/>
            <p:nvPr/>
          </p:nvSpPr>
          <p:spPr>
            <a:xfrm flipH="1" rot="10800000">
              <a:off x="8110687" y="4853293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1" name="Google Shape;571;p7"/>
          <p:cNvSpPr/>
          <p:nvPr/>
        </p:nvSpPr>
        <p:spPr>
          <a:xfrm rot="10800000">
            <a:off x="419712" y="4064039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72" name="Google Shape;572;p7"/>
          <p:cNvGrpSpPr/>
          <p:nvPr/>
        </p:nvGrpSpPr>
        <p:grpSpPr>
          <a:xfrm rot="5400000">
            <a:off x="29239" y="3087771"/>
            <a:ext cx="98902" cy="553090"/>
            <a:chOff x="4898850" y="4820550"/>
            <a:chExt cx="98902" cy="553090"/>
          </a:xfrm>
        </p:grpSpPr>
        <p:sp>
          <p:nvSpPr>
            <p:cNvPr id="573" name="Google Shape;573;p7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7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7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7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7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78" name="Google Shape;578;p7"/>
          <p:cNvGrpSpPr/>
          <p:nvPr/>
        </p:nvGrpSpPr>
        <p:grpSpPr>
          <a:xfrm>
            <a:off x="4954518" y="4958766"/>
            <a:ext cx="1520982" cy="302065"/>
            <a:chOff x="5642557" y="-150670"/>
            <a:chExt cx="1520982" cy="302065"/>
          </a:xfrm>
        </p:grpSpPr>
        <p:sp>
          <p:nvSpPr>
            <p:cNvPr id="579" name="Google Shape;579;p7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7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7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7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7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5596" name="Shape 5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97" name="Google Shape;5597;p63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5598" name="Google Shape;5598;p63"/>
            <p:cNvSpPr/>
            <p:nvPr/>
          </p:nvSpPr>
          <p:spPr>
            <a:xfrm>
              <a:off x="597550" y="4893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9" name="Google Shape;5599;p63"/>
            <p:cNvSpPr/>
            <p:nvPr/>
          </p:nvSpPr>
          <p:spPr>
            <a:xfrm>
              <a:off x="597550" y="4780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0" name="Google Shape;5600;p63"/>
            <p:cNvSpPr/>
            <p:nvPr/>
          </p:nvSpPr>
          <p:spPr>
            <a:xfrm>
              <a:off x="597550" y="46671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1" name="Google Shape;5601;p63"/>
            <p:cNvSpPr/>
            <p:nvPr/>
          </p:nvSpPr>
          <p:spPr>
            <a:xfrm>
              <a:off x="597550" y="4553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2" name="Google Shape;5602;p63"/>
            <p:cNvSpPr/>
            <p:nvPr/>
          </p:nvSpPr>
          <p:spPr>
            <a:xfrm>
              <a:off x="597550" y="4441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3" name="Google Shape;5603;p63"/>
            <p:cNvSpPr/>
            <p:nvPr/>
          </p:nvSpPr>
          <p:spPr>
            <a:xfrm>
              <a:off x="597550" y="4328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4" name="Google Shape;5604;p63"/>
            <p:cNvSpPr/>
            <p:nvPr/>
          </p:nvSpPr>
          <p:spPr>
            <a:xfrm>
              <a:off x="597550" y="42150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5" name="Google Shape;5605;p63"/>
            <p:cNvSpPr/>
            <p:nvPr/>
          </p:nvSpPr>
          <p:spPr>
            <a:xfrm>
              <a:off x="597550" y="4101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6" name="Google Shape;5606;p63"/>
            <p:cNvSpPr/>
            <p:nvPr/>
          </p:nvSpPr>
          <p:spPr>
            <a:xfrm>
              <a:off x="597550" y="3988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7" name="Google Shape;5607;p63"/>
            <p:cNvSpPr/>
            <p:nvPr/>
          </p:nvSpPr>
          <p:spPr>
            <a:xfrm>
              <a:off x="597550" y="3875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8" name="Google Shape;5608;p63"/>
            <p:cNvSpPr/>
            <p:nvPr/>
          </p:nvSpPr>
          <p:spPr>
            <a:xfrm>
              <a:off x="597550" y="3762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9" name="Google Shape;5609;p63"/>
            <p:cNvSpPr/>
            <p:nvPr/>
          </p:nvSpPr>
          <p:spPr>
            <a:xfrm>
              <a:off x="597550" y="36496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0" name="Google Shape;5610;p63"/>
            <p:cNvSpPr/>
            <p:nvPr/>
          </p:nvSpPr>
          <p:spPr>
            <a:xfrm>
              <a:off x="597550" y="35364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1" name="Google Shape;5611;p63"/>
            <p:cNvSpPr/>
            <p:nvPr/>
          </p:nvSpPr>
          <p:spPr>
            <a:xfrm>
              <a:off x="597550" y="34232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2" name="Google Shape;5612;p63"/>
            <p:cNvSpPr/>
            <p:nvPr/>
          </p:nvSpPr>
          <p:spPr>
            <a:xfrm>
              <a:off x="597550" y="33100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3" name="Google Shape;5613;p63"/>
            <p:cNvSpPr/>
            <p:nvPr/>
          </p:nvSpPr>
          <p:spPr>
            <a:xfrm>
              <a:off x="597550" y="31967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4" name="Google Shape;5614;p63"/>
            <p:cNvSpPr/>
            <p:nvPr/>
          </p:nvSpPr>
          <p:spPr>
            <a:xfrm>
              <a:off x="597550" y="30835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5" name="Google Shape;5615;p63"/>
            <p:cNvSpPr/>
            <p:nvPr/>
          </p:nvSpPr>
          <p:spPr>
            <a:xfrm>
              <a:off x="597550" y="29703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6" name="Google Shape;5616;p63"/>
            <p:cNvSpPr/>
            <p:nvPr/>
          </p:nvSpPr>
          <p:spPr>
            <a:xfrm>
              <a:off x="597550" y="28578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7" name="Google Shape;5617;p63"/>
            <p:cNvSpPr/>
            <p:nvPr/>
          </p:nvSpPr>
          <p:spPr>
            <a:xfrm>
              <a:off x="597550" y="27446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8" name="Google Shape;5618;p63"/>
            <p:cNvSpPr/>
            <p:nvPr/>
          </p:nvSpPr>
          <p:spPr>
            <a:xfrm>
              <a:off x="597550" y="263140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9" name="Google Shape;5619;p63"/>
            <p:cNvSpPr/>
            <p:nvPr/>
          </p:nvSpPr>
          <p:spPr>
            <a:xfrm>
              <a:off x="597550" y="251817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0" name="Google Shape;5620;p63"/>
            <p:cNvSpPr/>
            <p:nvPr/>
          </p:nvSpPr>
          <p:spPr>
            <a:xfrm>
              <a:off x="597550" y="24049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1" name="Google Shape;5621;p63"/>
            <p:cNvSpPr/>
            <p:nvPr/>
          </p:nvSpPr>
          <p:spPr>
            <a:xfrm>
              <a:off x="597550" y="22917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2" name="Google Shape;5622;p63"/>
            <p:cNvSpPr/>
            <p:nvPr/>
          </p:nvSpPr>
          <p:spPr>
            <a:xfrm>
              <a:off x="597550" y="21792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3" name="Google Shape;5623;p63"/>
            <p:cNvSpPr/>
            <p:nvPr/>
          </p:nvSpPr>
          <p:spPr>
            <a:xfrm>
              <a:off x="597550" y="20660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4" name="Google Shape;5624;p63"/>
            <p:cNvSpPr/>
            <p:nvPr/>
          </p:nvSpPr>
          <p:spPr>
            <a:xfrm>
              <a:off x="597550" y="19528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5" name="Google Shape;5625;p63"/>
            <p:cNvSpPr/>
            <p:nvPr/>
          </p:nvSpPr>
          <p:spPr>
            <a:xfrm>
              <a:off x="597550" y="1839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6" name="Google Shape;5626;p63"/>
            <p:cNvSpPr/>
            <p:nvPr/>
          </p:nvSpPr>
          <p:spPr>
            <a:xfrm>
              <a:off x="597550" y="1726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7" name="Google Shape;5627;p63"/>
            <p:cNvSpPr/>
            <p:nvPr/>
          </p:nvSpPr>
          <p:spPr>
            <a:xfrm>
              <a:off x="597550" y="16131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8" name="Google Shape;5628;p63"/>
            <p:cNvSpPr/>
            <p:nvPr/>
          </p:nvSpPr>
          <p:spPr>
            <a:xfrm>
              <a:off x="597550" y="1499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9" name="Google Shape;5629;p63"/>
            <p:cNvSpPr/>
            <p:nvPr/>
          </p:nvSpPr>
          <p:spPr>
            <a:xfrm>
              <a:off x="597550" y="1387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0" name="Google Shape;5630;p63"/>
            <p:cNvSpPr/>
            <p:nvPr/>
          </p:nvSpPr>
          <p:spPr>
            <a:xfrm>
              <a:off x="597550" y="1274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1" name="Google Shape;5631;p63"/>
            <p:cNvSpPr/>
            <p:nvPr/>
          </p:nvSpPr>
          <p:spPr>
            <a:xfrm>
              <a:off x="597550" y="11610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2" name="Google Shape;5632;p63"/>
            <p:cNvSpPr/>
            <p:nvPr/>
          </p:nvSpPr>
          <p:spPr>
            <a:xfrm>
              <a:off x="597550" y="1047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3" name="Google Shape;5633;p63"/>
            <p:cNvSpPr/>
            <p:nvPr/>
          </p:nvSpPr>
          <p:spPr>
            <a:xfrm>
              <a:off x="597550" y="934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4" name="Google Shape;5634;p63"/>
            <p:cNvSpPr/>
            <p:nvPr/>
          </p:nvSpPr>
          <p:spPr>
            <a:xfrm>
              <a:off x="597550" y="821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5" name="Google Shape;5635;p63"/>
            <p:cNvSpPr/>
            <p:nvPr/>
          </p:nvSpPr>
          <p:spPr>
            <a:xfrm>
              <a:off x="597550" y="708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636" name="Google Shape;5636;p63"/>
          <p:cNvSpPr txBox="1"/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5637" name="Google Shape;5637;p63"/>
          <p:cNvSpPr txBox="1"/>
          <p:nvPr>
            <p:ph idx="2" type="title"/>
          </p:nvPr>
        </p:nvSpPr>
        <p:spPr>
          <a:xfrm>
            <a:off x="1540500" y="2903250"/>
            <a:ext cx="26220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638" name="Google Shape;5638;p63"/>
          <p:cNvSpPr txBox="1"/>
          <p:nvPr>
            <p:ph idx="1" type="subTitle"/>
          </p:nvPr>
        </p:nvSpPr>
        <p:spPr>
          <a:xfrm>
            <a:off x="1540500" y="3299259"/>
            <a:ext cx="2622000" cy="96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39" name="Google Shape;5639;p63"/>
          <p:cNvSpPr txBox="1"/>
          <p:nvPr>
            <p:ph idx="3" type="title"/>
          </p:nvPr>
        </p:nvSpPr>
        <p:spPr>
          <a:xfrm>
            <a:off x="4987075" y="2903250"/>
            <a:ext cx="26220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640" name="Google Shape;5640;p63"/>
          <p:cNvSpPr txBox="1"/>
          <p:nvPr>
            <p:ph idx="4" type="subTitle"/>
          </p:nvPr>
        </p:nvSpPr>
        <p:spPr>
          <a:xfrm>
            <a:off x="4987075" y="3299258"/>
            <a:ext cx="2622000" cy="96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5641" name="Google Shape;5641;p63"/>
          <p:cNvGrpSpPr/>
          <p:nvPr/>
        </p:nvGrpSpPr>
        <p:grpSpPr>
          <a:xfrm>
            <a:off x="1062892" y="4807516"/>
            <a:ext cx="1548000" cy="68100"/>
            <a:chOff x="3980838" y="4076181"/>
            <a:chExt cx="1548000" cy="68100"/>
          </a:xfrm>
        </p:grpSpPr>
        <p:sp>
          <p:nvSpPr>
            <p:cNvPr id="5642" name="Google Shape;5642;p63"/>
            <p:cNvSpPr/>
            <p:nvPr/>
          </p:nvSpPr>
          <p:spPr>
            <a:xfrm>
              <a:off x="3980838" y="4076181"/>
              <a:ext cx="68100" cy="68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3" name="Google Shape;5643;p63"/>
            <p:cNvSpPr/>
            <p:nvPr/>
          </p:nvSpPr>
          <p:spPr>
            <a:xfrm>
              <a:off x="4104163" y="4076181"/>
              <a:ext cx="68100" cy="68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4" name="Google Shape;5644;p63"/>
            <p:cNvSpPr/>
            <p:nvPr/>
          </p:nvSpPr>
          <p:spPr>
            <a:xfrm>
              <a:off x="4227488" y="4076181"/>
              <a:ext cx="68100" cy="68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5" name="Google Shape;5645;p63"/>
            <p:cNvSpPr/>
            <p:nvPr/>
          </p:nvSpPr>
          <p:spPr>
            <a:xfrm>
              <a:off x="4350813" y="4076181"/>
              <a:ext cx="68100" cy="68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6" name="Google Shape;5646;p63"/>
            <p:cNvSpPr/>
            <p:nvPr/>
          </p:nvSpPr>
          <p:spPr>
            <a:xfrm>
              <a:off x="4474138" y="4076181"/>
              <a:ext cx="68100" cy="68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7" name="Google Shape;5647;p63"/>
            <p:cNvSpPr/>
            <p:nvPr/>
          </p:nvSpPr>
          <p:spPr>
            <a:xfrm>
              <a:off x="4597463" y="4076181"/>
              <a:ext cx="68100" cy="68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8" name="Google Shape;5648;p63"/>
            <p:cNvSpPr/>
            <p:nvPr/>
          </p:nvSpPr>
          <p:spPr>
            <a:xfrm>
              <a:off x="4720788" y="4076181"/>
              <a:ext cx="68100" cy="68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9" name="Google Shape;5649;p63"/>
            <p:cNvSpPr/>
            <p:nvPr/>
          </p:nvSpPr>
          <p:spPr>
            <a:xfrm>
              <a:off x="4844113" y="4076181"/>
              <a:ext cx="68100" cy="68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0" name="Google Shape;5650;p63"/>
            <p:cNvSpPr/>
            <p:nvPr/>
          </p:nvSpPr>
          <p:spPr>
            <a:xfrm>
              <a:off x="4967438" y="4076181"/>
              <a:ext cx="68100" cy="68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1" name="Google Shape;5651;p63"/>
            <p:cNvSpPr/>
            <p:nvPr/>
          </p:nvSpPr>
          <p:spPr>
            <a:xfrm>
              <a:off x="5090763" y="4076181"/>
              <a:ext cx="68100" cy="68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2" name="Google Shape;5652;p63"/>
            <p:cNvSpPr/>
            <p:nvPr/>
          </p:nvSpPr>
          <p:spPr>
            <a:xfrm>
              <a:off x="5214088" y="4076181"/>
              <a:ext cx="68100" cy="68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3" name="Google Shape;5653;p63"/>
            <p:cNvSpPr/>
            <p:nvPr/>
          </p:nvSpPr>
          <p:spPr>
            <a:xfrm>
              <a:off x="5337413" y="4076181"/>
              <a:ext cx="68100" cy="68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4" name="Google Shape;5654;p63"/>
            <p:cNvSpPr/>
            <p:nvPr/>
          </p:nvSpPr>
          <p:spPr>
            <a:xfrm>
              <a:off x="5460738" y="4076181"/>
              <a:ext cx="68100" cy="68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655" name="Google Shape;5655;p63"/>
          <p:cNvGrpSpPr/>
          <p:nvPr/>
        </p:nvGrpSpPr>
        <p:grpSpPr>
          <a:xfrm flipH="1" rot="5400000">
            <a:off x="-531622" y="163274"/>
            <a:ext cx="1823016" cy="296643"/>
            <a:chOff x="7857346" y="3902355"/>
            <a:chExt cx="1823016" cy="296643"/>
          </a:xfrm>
        </p:grpSpPr>
        <p:sp>
          <p:nvSpPr>
            <p:cNvPr id="5656" name="Google Shape;5656;p63"/>
            <p:cNvSpPr/>
            <p:nvPr/>
          </p:nvSpPr>
          <p:spPr>
            <a:xfrm>
              <a:off x="7956216" y="4048371"/>
              <a:ext cx="1724145" cy="150627"/>
            </a:xfrm>
            <a:custGeom>
              <a:rect b="b" l="l" r="r" t="t"/>
              <a:pathLst>
                <a:path extrusionOk="0" fill="none" h="4834" w="55332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7" name="Google Shape;5657;p63"/>
            <p:cNvSpPr/>
            <p:nvPr/>
          </p:nvSpPr>
          <p:spPr>
            <a:xfrm>
              <a:off x="8453686" y="390235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0" y="1488"/>
                  </a:moveTo>
                  <a:cubicBezTo>
                    <a:pt x="0" y="670"/>
                    <a:pt x="670" y="1"/>
                    <a:pt x="1488" y="1"/>
                  </a:cubicBezTo>
                  <a:cubicBezTo>
                    <a:pt x="2306" y="1"/>
                    <a:pt x="2950" y="670"/>
                    <a:pt x="2950" y="1488"/>
                  </a:cubicBezTo>
                  <a:cubicBezTo>
                    <a:pt x="2950" y="2281"/>
                    <a:pt x="2306" y="2951"/>
                    <a:pt x="1488" y="2951"/>
                  </a:cubicBezTo>
                  <a:cubicBezTo>
                    <a:pt x="670" y="2951"/>
                    <a:pt x="0" y="2281"/>
                    <a:pt x="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8" name="Google Shape;5658;p63"/>
            <p:cNvSpPr/>
            <p:nvPr/>
          </p:nvSpPr>
          <p:spPr>
            <a:xfrm>
              <a:off x="8478396" y="3927096"/>
              <a:ext cx="43281" cy="42502"/>
            </a:xfrm>
            <a:custGeom>
              <a:rect b="b" l="l" r="r" t="t"/>
              <a:pathLst>
                <a:path extrusionOk="0" h="1364" w="1389">
                  <a:moveTo>
                    <a:pt x="695" y="0"/>
                  </a:moveTo>
                  <a:cubicBezTo>
                    <a:pt x="298" y="0"/>
                    <a:pt x="1" y="298"/>
                    <a:pt x="1" y="694"/>
                  </a:cubicBezTo>
                  <a:cubicBezTo>
                    <a:pt x="1" y="1066"/>
                    <a:pt x="298" y="1363"/>
                    <a:pt x="695" y="1363"/>
                  </a:cubicBezTo>
                  <a:cubicBezTo>
                    <a:pt x="1067" y="1363"/>
                    <a:pt x="1389" y="1066"/>
                    <a:pt x="1389" y="694"/>
                  </a:cubicBezTo>
                  <a:cubicBezTo>
                    <a:pt x="1389" y="298"/>
                    <a:pt x="1067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9" name="Google Shape;5659;p63"/>
            <p:cNvSpPr/>
            <p:nvPr/>
          </p:nvSpPr>
          <p:spPr>
            <a:xfrm>
              <a:off x="7857346" y="400200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0" name="Google Shape;5660;p63"/>
            <p:cNvSpPr/>
            <p:nvPr/>
          </p:nvSpPr>
          <p:spPr>
            <a:xfrm>
              <a:off x="7882087" y="4026715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1" name="Google Shape;5661;p63"/>
            <p:cNvSpPr/>
            <p:nvPr/>
          </p:nvSpPr>
          <p:spPr>
            <a:xfrm>
              <a:off x="8545608" y="3948721"/>
              <a:ext cx="1134754" cy="175368"/>
            </a:xfrm>
            <a:custGeom>
              <a:rect b="b" l="l" r="r" t="t"/>
              <a:pathLst>
                <a:path extrusionOk="0" fill="none" h="5628" w="36417">
                  <a:moveTo>
                    <a:pt x="0" y="0"/>
                  </a:moveTo>
                  <a:lnTo>
                    <a:pt x="6049" y="0"/>
                  </a:lnTo>
                  <a:lnTo>
                    <a:pt x="8379" y="2330"/>
                  </a:lnTo>
                  <a:lnTo>
                    <a:pt x="11676" y="5627"/>
                  </a:lnTo>
                  <a:lnTo>
                    <a:pt x="36416" y="5627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662" name="Google Shape;5662;p63"/>
          <p:cNvGrpSpPr/>
          <p:nvPr/>
        </p:nvGrpSpPr>
        <p:grpSpPr>
          <a:xfrm>
            <a:off x="4664363" y="4961113"/>
            <a:ext cx="1520982" cy="302065"/>
            <a:chOff x="5642557" y="-150670"/>
            <a:chExt cx="1520982" cy="302065"/>
          </a:xfrm>
        </p:grpSpPr>
        <p:sp>
          <p:nvSpPr>
            <p:cNvPr id="5663" name="Google Shape;5663;p63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4" name="Google Shape;5664;p63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5" name="Google Shape;5665;p63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6" name="Google Shape;5666;p63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7" name="Google Shape;5667;p63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668" name="Google Shape;5668;p63"/>
          <p:cNvGrpSpPr/>
          <p:nvPr/>
        </p:nvGrpSpPr>
        <p:grpSpPr>
          <a:xfrm>
            <a:off x="1557957" y="-107958"/>
            <a:ext cx="1520982" cy="302065"/>
            <a:chOff x="5642557" y="-150670"/>
            <a:chExt cx="1520982" cy="302065"/>
          </a:xfrm>
        </p:grpSpPr>
        <p:sp>
          <p:nvSpPr>
            <p:cNvPr id="5669" name="Google Shape;5669;p63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0" name="Google Shape;5670;p63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1" name="Google Shape;5671;p63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2" name="Google Shape;5672;p63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3" name="Google Shape;5673;p63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674" name="Google Shape;5674;p63"/>
          <p:cNvGrpSpPr/>
          <p:nvPr/>
        </p:nvGrpSpPr>
        <p:grpSpPr>
          <a:xfrm>
            <a:off x="7855739" y="297302"/>
            <a:ext cx="883262" cy="242091"/>
            <a:chOff x="2300350" y="2601250"/>
            <a:chExt cx="2275275" cy="623625"/>
          </a:xfrm>
        </p:grpSpPr>
        <p:sp>
          <p:nvSpPr>
            <p:cNvPr id="5675" name="Google Shape;5675;p63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6" name="Google Shape;5676;p63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7" name="Google Shape;5677;p63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8" name="Google Shape;5678;p63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9" name="Google Shape;5679;p63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0" name="Google Shape;5680;p63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681" name="Google Shape;5681;p63"/>
          <p:cNvGrpSpPr/>
          <p:nvPr/>
        </p:nvGrpSpPr>
        <p:grpSpPr>
          <a:xfrm rot="10800000">
            <a:off x="-214148" y="2709227"/>
            <a:ext cx="883262" cy="242091"/>
            <a:chOff x="2300350" y="2601250"/>
            <a:chExt cx="2275275" cy="623625"/>
          </a:xfrm>
        </p:grpSpPr>
        <p:sp>
          <p:nvSpPr>
            <p:cNvPr id="5682" name="Google Shape;5682;p63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3" name="Google Shape;5683;p63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4" name="Google Shape;5684;p63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5" name="Google Shape;5685;p63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6" name="Google Shape;5686;p63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7" name="Google Shape;5687;p63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688" name="Google Shape;5688;p63"/>
          <p:cNvSpPr/>
          <p:nvPr/>
        </p:nvSpPr>
        <p:spPr>
          <a:xfrm flipH="1" rot="5400000">
            <a:off x="8198089" y="410275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689" name="Google Shape;5689;p63"/>
          <p:cNvGrpSpPr/>
          <p:nvPr/>
        </p:nvGrpSpPr>
        <p:grpSpPr>
          <a:xfrm flipH="1" rot="10800000">
            <a:off x="8250449" y="4623928"/>
            <a:ext cx="883262" cy="242091"/>
            <a:chOff x="2300350" y="2601250"/>
            <a:chExt cx="2275275" cy="623625"/>
          </a:xfrm>
        </p:grpSpPr>
        <p:sp>
          <p:nvSpPr>
            <p:cNvPr id="5690" name="Google Shape;5690;p63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1" name="Google Shape;5691;p63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2" name="Google Shape;5692;p63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3" name="Google Shape;5693;p63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4" name="Google Shape;5694;p63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5" name="Google Shape;5695;p63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96" name="Shape 5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97" name="Google Shape;5697;p64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5698" name="Google Shape;5698;p64"/>
            <p:cNvSpPr/>
            <p:nvPr/>
          </p:nvSpPr>
          <p:spPr>
            <a:xfrm>
              <a:off x="597550" y="4893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9" name="Google Shape;5699;p64"/>
            <p:cNvSpPr/>
            <p:nvPr/>
          </p:nvSpPr>
          <p:spPr>
            <a:xfrm>
              <a:off x="597550" y="4780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0" name="Google Shape;5700;p64"/>
            <p:cNvSpPr/>
            <p:nvPr/>
          </p:nvSpPr>
          <p:spPr>
            <a:xfrm>
              <a:off x="597550" y="46671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1" name="Google Shape;5701;p64"/>
            <p:cNvSpPr/>
            <p:nvPr/>
          </p:nvSpPr>
          <p:spPr>
            <a:xfrm>
              <a:off x="597550" y="4553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2" name="Google Shape;5702;p64"/>
            <p:cNvSpPr/>
            <p:nvPr/>
          </p:nvSpPr>
          <p:spPr>
            <a:xfrm>
              <a:off x="597550" y="4441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3" name="Google Shape;5703;p64"/>
            <p:cNvSpPr/>
            <p:nvPr/>
          </p:nvSpPr>
          <p:spPr>
            <a:xfrm>
              <a:off x="597550" y="4328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4" name="Google Shape;5704;p64"/>
            <p:cNvSpPr/>
            <p:nvPr/>
          </p:nvSpPr>
          <p:spPr>
            <a:xfrm>
              <a:off x="597550" y="42150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5" name="Google Shape;5705;p64"/>
            <p:cNvSpPr/>
            <p:nvPr/>
          </p:nvSpPr>
          <p:spPr>
            <a:xfrm>
              <a:off x="597550" y="4101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6" name="Google Shape;5706;p64"/>
            <p:cNvSpPr/>
            <p:nvPr/>
          </p:nvSpPr>
          <p:spPr>
            <a:xfrm>
              <a:off x="597550" y="3988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7" name="Google Shape;5707;p64"/>
            <p:cNvSpPr/>
            <p:nvPr/>
          </p:nvSpPr>
          <p:spPr>
            <a:xfrm>
              <a:off x="597550" y="3875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8" name="Google Shape;5708;p64"/>
            <p:cNvSpPr/>
            <p:nvPr/>
          </p:nvSpPr>
          <p:spPr>
            <a:xfrm>
              <a:off x="597550" y="3762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9" name="Google Shape;5709;p64"/>
            <p:cNvSpPr/>
            <p:nvPr/>
          </p:nvSpPr>
          <p:spPr>
            <a:xfrm>
              <a:off x="597550" y="36496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0" name="Google Shape;5710;p64"/>
            <p:cNvSpPr/>
            <p:nvPr/>
          </p:nvSpPr>
          <p:spPr>
            <a:xfrm>
              <a:off x="597550" y="35364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1" name="Google Shape;5711;p64"/>
            <p:cNvSpPr/>
            <p:nvPr/>
          </p:nvSpPr>
          <p:spPr>
            <a:xfrm>
              <a:off x="597550" y="34232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2" name="Google Shape;5712;p64"/>
            <p:cNvSpPr/>
            <p:nvPr/>
          </p:nvSpPr>
          <p:spPr>
            <a:xfrm>
              <a:off x="597550" y="33100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3" name="Google Shape;5713;p64"/>
            <p:cNvSpPr/>
            <p:nvPr/>
          </p:nvSpPr>
          <p:spPr>
            <a:xfrm>
              <a:off x="597550" y="31967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4" name="Google Shape;5714;p64"/>
            <p:cNvSpPr/>
            <p:nvPr/>
          </p:nvSpPr>
          <p:spPr>
            <a:xfrm>
              <a:off x="597550" y="30835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5" name="Google Shape;5715;p64"/>
            <p:cNvSpPr/>
            <p:nvPr/>
          </p:nvSpPr>
          <p:spPr>
            <a:xfrm>
              <a:off x="597550" y="29703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6" name="Google Shape;5716;p64"/>
            <p:cNvSpPr/>
            <p:nvPr/>
          </p:nvSpPr>
          <p:spPr>
            <a:xfrm>
              <a:off x="597550" y="28578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7" name="Google Shape;5717;p64"/>
            <p:cNvSpPr/>
            <p:nvPr/>
          </p:nvSpPr>
          <p:spPr>
            <a:xfrm>
              <a:off x="597550" y="27446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8" name="Google Shape;5718;p64"/>
            <p:cNvSpPr/>
            <p:nvPr/>
          </p:nvSpPr>
          <p:spPr>
            <a:xfrm>
              <a:off x="597550" y="263140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9" name="Google Shape;5719;p64"/>
            <p:cNvSpPr/>
            <p:nvPr/>
          </p:nvSpPr>
          <p:spPr>
            <a:xfrm>
              <a:off x="597550" y="251817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0" name="Google Shape;5720;p64"/>
            <p:cNvSpPr/>
            <p:nvPr/>
          </p:nvSpPr>
          <p:spPr>
            <a:xfrm>
              <a:off x="597550" y="24049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1" name="Google Shape;5721;p64"/>
            <p:cNvSpPr/>
            <p:nvPr/>
          </p:nvSpPr>
          <p:spPr>
            <a:xfrm>
              <a:off x="597550" y="22917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2" name="Google Shape;5722;p64"/>
            <p:cNvSpPr/>
            <p:nvPr/>
          </p:nvSpPr>
          <p:spPr>
            <a:xfrm>
              <a:off x="597550" y="21792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3" name="Google Shape;5723;p64"/>
            <p:cNvSpPr/>
            <p:nvPr/>
          </p:nvSpPr>
          <p:spPr>
            <a:xfrm>
              <a:off x="597550" y="20660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4" name="Google Shape;5724;p64"/>
            <p:cNvSpPr/>
            <p:nvPr/>
          </p:nvSpPr>
          <p:spPr>
            <a:xfrm>
              <a:off x="597550" y="19528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5" name="Google Shape;5725;p64"/>
            <p:cNvSpPr/>
            <p:nvPr/>
          </p:nvSpPr>
          <p:spPr>
            <a:xfrm>
              <a:off x="597550" y="1839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6" name="Google Shape;5726;p64"/>
            <p:cNvSpPr/>
            <p:nvPr/>
          </p:nvSpPr>
          <p:spPr>
            <a:xfrm>
              <a:off x="597550" y="1726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7" name="Google Shape;5727;p64"/>
            <p:cNvSpPr/>
            <p:nvPr/>
          </p:nvSpPr>
          <p:spPr>
            <a:xfrm>
              <a:off x="597550" y="16131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8" name="Google Shape;5728;p64"/>
            <p:cNvSpPr/>
            <p:nvPr/>
          </p:nvSpPr>
          <p:spPr>
            <a:xfrm>
              <a:off x="597550" y="1499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9" name="Google Shape;5729;p64"/>
            <p:cNvSpPr/>
            <p:nvPr/>
          </p:nvSpPr>
          <p:spPr>
            <a:xfrm>
              <a:off x="597550" y="1387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0" name="Google Shape;5730;p64"/>
            <p:cNvSpPr/>
            <p:nvPr/>
          </p:nvSpPr>
          <p:spPr>
            <a:xfrm>
              <a:off x="597550" y="1274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1" name="Google Shape;5731;p64"/>
            <p:cNvSpPr/>
            <p:nvPr/>
          </p:nvSpPr>
          <p:spPr>
            <a:xfrm>
              <a:off x="597550" y="11610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2" name="Google Shape;5732;p64"/>
            <p:cNvSpPr/>
            <p:nvPr/>
          </p:nvSpPr>
          <p:spPr>
            <a:xfrm>
              <a:off x="597550" y="1047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3" name="Google Shape;5733;p64"/>
            <p:cNvSpPr/>
            <p:nvPr/>
          </p:nvSpPr>
          <p:spPr>
            <a:xfrm>
              <a:off x="597550" y="934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4" name="Google Shape;5734;p64"/>
            <p:cNvSpPr/>
            <p:nvPr/>
          </p:nvSpPr>
          <p:spPr>
            <a:xfrm>
              <a:off x="597550" y="821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5" name="Google Shape;5735;p64"/>
            <p:cNvSpPr/>
            <p:nvPr/>
          </p:nvSpPr>
          <p:spPr>
            <a:xfrm>
              <a:off x="597550" y="708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36" name="Google Shape;5736;p64"/>
          <p:cNvSpPr txBox="1"/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5737" name="Google Shape;5737;p64"/>
          <p:cNvSpPr/>
          <p:nvPr/>
        </p:nvSpPr>
        <p:spPr>
          <a:xfrm rot="5400000">
            <a:off x="8206162" y="-3488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738" name="Google Shape;5738;p64"/>
          <p:cNvGrpSpPr/>
          <p:nvPr/>
        </p:nvGrpSpPr>
        <p:grpSpPr>
          <a:xfrm>
            <a:off x="494301" y="4792125"/>
            <a:ext cx="1252897" cy="51000"/>
            <a:chOff x="2915381" y="4104819"/>
            <a:chExt cx="1252897" cy="51000"/>
          </a:xfrm>
        </p:grpSpPr>
        <p:sp>
          <p:nvSpPr>
            <p:cNvPr id="5739" name="Google Shape;5739;p64"/>
            <p:cNvSpPr/>
            <p:nvPr/>
          </p:nvSpPr>
          <p:spPr>
            <a:xfrm>
              <a:off x="2915381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0" name="Google Shape;5740;p64"/>
            <p:cNvSpPr/>
            <p:nvPr/>
          </p:nvSpPr>
          <p:spPr>
            <a:xfrm>
              <a:off x="3007850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1" name="Google Shape;5741;p64"/>
            <p:cNvSpPr/>
            <p:nvPr/>
          </p:nvSpPr>
          <p:spPr>
            <a:xfrm>
              <a:off x="3100319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2" name="Google Shape;5742;p64"/>
            <p:cNvSpPr/>
            <p:nvPr/>
          </p:nvSpPr>
          <p:spPr>
            <a:xfrm>
              <a:off x="3192788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3" name="Google Shape;5743;p64"/>
            <p:cNvSpPr/>
            <p:nvPr/>
          </p:nvSpPr>
          <p:spPr>
            <a:xfrm>
              <a:off x="328525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4" name="Google Shape;5744;p64"/>
            <p:cNvSpPr/>
            <p:nvPr/>
          </p:nvSpPr>
          <p:spPr>
            <a:xfrm>
              <a:off x="3377726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5" name="Google Shape;5745;p64"/>
            <p:cNvSpPr/>
            <p:nvPr/>
          </p:nvSpPr>
          <p:spPr>
            <a:xfrm>
              <a:off x="3470195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6" name="Google Shape;5746;p64"/>
            <p:cNvSpPr/>
            <p:nvPr/>
          </p:nvSpPr>
          <p:spPr>
            <a:xfrm>
              <a:off x="3562664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7" name="Google Shape;5747;p64"/>
            <p:cNvSpPr/>
            <p:nvPr/>
          </p:nvSpPr>
          <p:spPr>
            <a:xfrm>
              <a:off x="3655133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8" name="Google Shape;5748;p64"/>
            <p:cNvSpPr/>
            <p:nvPr/>
          </p:nvSpPr>
          <p:spPr>
            <a:xfrm>
              <a:off x="3747602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9" name="Google Shape;5749;p64"/>
            <p:cNvSpPr/>
            <p:nvPr/>
          </p:nvSpPr>
          <p:spPr>
            <a:xfrm>
              <a:off x="38400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0" name="Google Shape;5750;p64"/>
            <p:cNvSpPr/>
            <p:nvPr/>
          </p:nvSpPr>
          <p:spPr>
            <a:xfrm>
              <a:off x="39324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1" name="Google Shape;5751;p64"/>
            <p:cNvSpPr/>
            <p:nvPr/>
          </p:nvSpPr>
          <p:spPr>
            <a:xfrm>
              <a:off x="40248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2" name="Google Shape;5752;p64"/>
            <p:cNvSpPr/>
            <p:nvPr/>
          </p:nvSpPr>
          <p:spPr>
            <a:xfrm>
              <a:off x="41172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53" name="Google Shape;5753;p64"/>
          <p:cNvSpPr/>
          <p:nvPr/>
        </p:nvSpPr>
        <p:spPr>
          <a:xfrm rot="10800000">
            <a:off x="8557211" y="4011475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754" name="Google Shape;5754;p64"/>
          <p:cNvGrpSpPr/>
          <p:nvPr/>
        </p:nvGrpSpPr>
        <p:grpSpPr>
          <a:xfrm rot="5400000">
            <a:off x="8520259" y="4079074"/>
            <a:ext cx="302065" cy="1520982"/>
            <a:chOff x="-108754" y="2690919"/>
            <a:chExt cx="302065" cy="1520982"/>
          </a:xfrm>
        </p:grpSpPr>
        <p:sp>
          <p:nvSpPr>
            <p:cNvPr id="5755" name="Google Shape;5755;p64"/>
            <p:cNvSpPr/>
            <p:nvPr/>
          </p:nvSpPr>
          <p:spPr>
            <a:xfrm>
              <a:off x="-62388" y="2782841"/>
              <a:ext cx="209364" cy="1335580"/>
            </a:xfrm>
            <a:custGeom>
              <a:rect b="b" l="l" r="r" t="t"/>
              <a:pathLst>
                <a:path extrusionOk="0" fill="none" h="42862" w="6719">
                  <a:moveTo>
                    <a:pt x="0" y="42862"/>
                  </a:moveTo>
                  <a:lnTo>
                    <a:pt x="0" y="23799"/>
                  </a:lnTo>
                  <a:lnTo>
                    <a:pt x="6718" y="17056"/>
                  </a:lnTo>
                  <a:lnTo>
                    <a:pt x="6718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6" name="Google Shape;5756;p64"/>
            <p:cNvSpPr/>
            <p:nvPr/>
          </p:nvSpPr>
          <p:spPr>
            <a:xfrm>
              <a:off x="101358" y="2690919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1"/>
                  </a:moveTo>
                  <a:cubicBezTo>
                    <a:pt x="2281" y="1"/>
                    <a:pt x="2951" y="645"/>
                    <a:pt x="2951" y="1463"/>
                  </a:cubicBezTo>
                  <a:cubicBezTo>
                    <a:pt x="2951" y="2281"/>
                    <a:pt x="2281" y="2951"/>
                    <a:pt x="1463" y="2951"/>
                  </a:cubicBezTo>
                  <a:cubicBezTo>
                    <a:pt x="645" y="2951"/>
                    <a:pt x="1" y="2281"/>
                    <a:pt x="1" y="1463"/>
                  </a:cubicBezTo>
                  <a:cubicBezTo>
                    <a:pt x="1" y="645"/>
                    <a:pt x="645" y="1"/>
                    <a:pt x="1463" y="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7" name="Google Shape;5757;p64"/>
            <p:cNvSpPr/>
            <p:nvPr/>
          </p:nvSpPr>
          <p:spPr>
            <a:xfrm>
              <a:off x="125320" y="2714881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4" y="0"/>
                  </a:moveTo>
                  <a:cubicBezTo>
                    <a:pt x="322" y="0"/>
                    <a:pt x="0" y="322"/>
                    <a:pt x="0" y="694"/>
                  </a:cubicBezTo>
                  <a:cubicBezTo>
                    <a:pt x="0" y="1091"/>
                    <a:pt x="322" y="1388"/>
                    <a:pt x="694" y="1388"/>
                  </a:cubicBezTo>
                  <a:cubicBezTo>
                    <a:pt x="1091" y="1388"/>
                    <a:pt x="1388" y="1091"/>
                    <a:pt x="1388" y="694"/>
                  </a:cubicBezTo>
                  <a:cubicBezTo>
                    <a:pt x="1388" y="322"/>
                    <a:pt x="1091" y="0"/>
                    <a:pt x="6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8" name="Google Shape;5758;p64"/>
            <p:cNvSpPr/>
            <p:nvPr/>
          </p:nvSpPr>
          <p:spPr>
            <a:xfrm>
              <a:off x="-108754" y="4119948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88" y="0"/>
                  </a:moveTo>
                  <a:cubicBezTo>
                    <a:pt x="2306" y="0"/>
                    <a:pt x="2951" y="670"/>
                    <a:pt x="2951" y="1463"/>
                  </a:cubicBezTo>
                  <a:cubicBezTo>
                    <a:pt x="2951" y="2281"/>
                    <a:pt x="2306" y="2950"/>
                    <a:pt x="1488" y="2950"/>
                  </a:cubicBezTo>
                  <a:cubicBezTo>
                    <a:pt x="670" y="2950"/>
                    <a:pt x="1" y="2281"/>
                    <a:pt x="1" y="1463"/>
                  </a:cubicBezTo>
                  <a:cubicBezTo>
                    <a:pt x="1" y="670"/>
                    <a:pt x="670" y="0"/>
                    <a:pt x="1488" y="0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9" name="Google Shape;5759;p64"/>
            <p:cNvSpPr/>
            <p:nvPr/>
          </p:nvSpPr>
          <p:spPr>
            <a:xfrm>
              <a:off x="-84013" y="4144658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760" name="Google Shape;5760;p64"/>
          <p:cNvGrpSpPr/>
          <p:nvPr/>
        </p:nvGrpSpPr>
        <p:grpSpPr>
          <a:xfrm rot="5400000">
            <a:off x="85100" y="1849625"/>
            <a:ext cx="98902" cy="553090"/>
            <a:chOff x="4898850" y="4820550"/>
            <a:chExt cx="98902" cy="553090"/>
          </a:xfrm>
        </p:grpSpPr>
        <p:sp>
          <p:nvSpPr>
            <p:cNvPr id="5761" name="Google Shape;5761;p64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2" name="Google Shape;5762;p64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3" name="Google Shape;5763;p64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4" name="Google Shape;5764;p64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5" name="Google Shape;5765;p64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66" name="Google Shape;5766;p64"/>
          <p:cNvSpPr/>
          <p:nvPr/>
        </p:nvSpPr>
        <p:spPr>
          <a:xfrm>
            <a:off x="7" y="2056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767" name="Google Shape;5767;p64"/>
          <p:cNvGrpSpPr/>
          <p:nvPr/>
        </p:nvGrpSpPr>
        <p:grpSpPr>
          <a:xfrm rot="-5400000">
            <a:off x="-148234" y="322631"/>
            <a:ext cx="883262" cy="242091"/>
            <a:chOff x="2300350" y="2601250"/>
            <a:chExt cx="2275275" cy="623625"/>
          </a:xfrm>
        </p:grpSpPr>
        <p:sp>
          <p:nvSpPr>
            <p:cNvPr id="5768" name="Google Shape;5768;p64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9" name="Google Shape;5769;p64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0" name="Google Shape;5770;p64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1" name="Google Shape;5771;p64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2" name="Google Shape;5772;p64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3" name="Google Shape;5773;p64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774" name="Google Shape;5774;p64"/>
          <p:cNvGrpSpPr/>
          <p:nvPr/>
        </p:nvGrpSpPr>
        <p:grpSpPr>
          <a:xfrm>
            <a:off x="1710357" y="-107958"/>
            <a:ext cx="1520982" cy="302065"/>
            <a:chOff x="5642557" y="-150670"/>
            <a:chExt cx="1520982" cy="302065"/>
          </a:xfrm>
        </p:grpSpPr>
        <p:sp>
          <p:nvSpPr>
            <p:cNvPr id="5775" name="Google Shape;5775;p64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6" name="Google Shape;5776;p64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7" name="Google Shape;5777;p64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8" name="Google Shape;5778;p64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9" name="Google Shape;5779;p64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780" name="Shape 5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81" name="Google Shape;5781;p65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5782" name="Google Shape;5782;p65"/>
            <p:cNvSpPr/>
            <p:nvPr/>
          </p:nvSpPr>
          <p:spPr>
            <a:xfrm>
              <a:off x="597550" y="4893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3" name="Google Shape;5783;p65"/>
            <p:cNvSpPr/>
            <p:nvPr/>
          </p:nvSpPr>
          <p:spPr>
            <a:xfrm>
              <a:off x="597550" y="4780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4" name="Google Shape;5784;p65"/>
            <p:cNvSpPr/>
            <p:nvPr/>
          </p:nvSpPr>
          <p:spPr>
            <a:xfrm>
              <a:off x="597550" y="46671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5" name="Google Shape;5785;p65"/>
            <p:cNvSpPr/>
            <p:nvPr/>
          </p:nvSpPr>
          <p:spPr>
            <a:xfrm>
              <a:off x="597550" y="4553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6" name="Google Shape;5786;p65"/>
            <p:cNvSpPr/>
            <p:nvPr/>
          </p:nvSpPr>
          <p:spPr>
            <a:xfrm>
              <a:off x="597550" y="4441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7" name="Google Shape;5787;p65"/>
            <p:cNvSpPr/>
            <p:nvPr/>
          </p:nvSpPr>
          <p:spPr>
            <a:xfrm>
              <a:off x="597550" y="4328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8" name="Google Shape;5788;p65"/>
            <p:cNvSpPr/>
            <p:nvPr/>
          </p:nvSpPr>
          <p:spPr>
            <a:xfrm>
              <a:off x="597550" y="42150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9" name="Google Shape;5789;p65"/>
            <p:cNvSpPr/>
            <p:nvPr/>
          </p:nvSpPr>
          <p:spPr>
            <a:xfrm>
              <a:off x="597550" y="4101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0" name="Google Shape;5790;p65"/>
            <p:cNvSpPr/>
            <p:nvPr/>
          </p:nvSpPr>
          <p:spPr>
            <a:xfrm>
              <a:off x="597550" y="3988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1" name="Google Shape;5791;p65"/>
            <p:cNvSpPr/>
            <p:nvPr/>
          </p:nvSpPr>
          <p:spPr>
            <a:xfrm>
              <a:off x="597550" y="3875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2" name="Google Shape;5792;p65"/>
            <p:cNvSpPr/>
            <p:nvPr/>
          </p:nvSpPr>
          <p:spPr>
            <a:xfrm>
              <a:off x="597550" y="3762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3" name="Google Shape;5793;p65"/>
            <p:cNvSpPr/>
            <p:nvPr/>
          </p:nvSpPr>
          <p:spPr>
            <a:xfrm>
              <a:off x="597550" y="36496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4" name="Google Shape;5794;p65"/>
            <p:cNvSpPr/>
            <p:nvPr/>
          </p:nvSpPr>
          <p:spPr>
            <a:xfrm>
              <a:off x="597550" y="35364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5" name="Google Shape;5795;p65"/>
            <p:cNvSpPr/>
            <p:nvPr/>
          </p:nvSpPr>
          <p:spPr>
            <a:xfrm>
              <a:off x="597550" y="34232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6" name="Google Shape;5796;p65"/>
            <p:cNvSpPr/>
            <p:nvPr/>
          </p:nvSpPr>
          <p:spPr>
            <a:xfrm>
              <a:off x="597550" y="33100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7" name="Google Shape;5797;p65"/>
            <p:cNvSpPr/>
            <p:nvPr/>
          </p:nvSpPr>
          <p:spPr>
            <a:xfrm>
              <a:off x="597550" y="31967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8" name="Google Shape;5798;p65"/>
            <p:cNvSpPr/>
            <p:nvPr/>
          </p:nvSpPr>
          <p:spPr>
            <a:xfrm>
              <a:off x="597550" y="30835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9" name="Google Shape;5799;p65"/>
            <p:cNvSpPr/>
            <p:nvPr/>
          </p:nvSpPr>
          <p:spPr>
            <a:xfrm>
              <a:off x="597550" y="29703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0" name="Google Shape;5800;p65"/>
            <p:cNvSpPr/>
            <p:nvPr/>
          </p:nvSpPr>
          <p:spPr>
            <a:xfrm>
              <a:off x="597550" y="28578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1" name="Google Shape;5801;p65"/>
            <p:cNvSpPr/>
            <p:nvPr/>
          </p:nvSpPr>
          <p:spPr>
            <a:xfrm>
              <a:off x="597550" y="27446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2" name="Google Shape;5802;p65"/>
            <p:cNvSpPr/>
            <p:nvPr/>
          </p:nvSpPr>
          <p:spPr>
            <a:xfrm>
              <a:off x="597550" y="263140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3" name="Google Shape;5803;p65"/>
            <p:cNvSpPr/>
            <p:nvPr/>
          </p:nvSpPr>
          <p:spPr>
            <a:xfrm>
              <a:off x="597550" y="251817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4" name="Google Shape;5804;p65"/>
            <p:cNvSpPr/>
            <p:nvPr/>
          </p:nvSpPr>
          <p:spPr>
            <a:xfrm>
              <a:off x="597550" y="24049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5" name="Google Shape;5805;p65"/>
            <p:cNvSpPr/>
            <p:nvPr/>
          </p:nvSpPr>
          <p:spPr>
            <a:xfrm>
              <a:off x="597550" y="22917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6" name="Google Shape;5806;p65"/>
            <p:cNvSpPr/>
            <p:nvPr/>
          </p:nvSpPr>
          <p:spPr>
            <a:xfrm>
              <a:off x="597550" y="21792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7" name="Google Shape;5807;p65"/>
            <p:cNvSpPr/>
            <p:nvPr/>
          </p:nvSpPr>
          <p:spPr>
            <a:xfrm>
              <a:off x="597550" y="20660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8" name="Google Shape;5808;p65"/>
            <p:cNvSpPr/>
            <p:nvPr/>
          </p:nvSpPr>
          <p:spPr>
            <a:xfrm>
              <a:off x="597550" y="19528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9" name="Google Shape;5809;p65"/>
            <p:cNvSpPr/>
            <p:nvPr/>
          </p:nvSpPr>
          <p:spPr>
            <a:xfrm>
              <a:off x="597550" y="1839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0" name="Google Shape;5810;p65"/>
            <p:cNvSpPr/>
            <p:nvPr/>
          </p:nvSpPr>
          <p:spPr>
            <a:xfrm>
              <a:off x="597550" y="1726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1" name="Google Shape;5811;p65"/>
            <p:cNvSpPr/>
            <p:nvPr/>
          </p:nvSpPr>
          <p:spPr>
            <a:xfrm>
              <a:off x="597550" y="16131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2" name="Google Shape;5812;p65"/>
            <p:cNvSpPr/>
            <p:nvPr/>
          </p:nvSpPr>
          <p:spPr>
            <a:xfrm>
              <a:off x="597550" y="1499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3" name="Google Shape;5813;p65"/>
            <p:cNvSpPr/>
            <p:nvPr/>
          </p:nvSpPr>
          <p:spPr>
            <a:xfrm>
              <a:off x="597550" y="1387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4" name="Google Shape;5814;p65"/>
            <p:cNvSpPr/>
            <p:nvPr/>
          </p:nvSpPr>
          <p:spPr>
            <a:xfrm>
              <a:off x="597550" y="1274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5" name="Google Shape;5815;p65"/>
            <p:cNvSpPr/>
            <p:nvPr/>
          </p:nvSpPr>
          <p:spPr>
            <a:xfrm>
              <a:off x="597550" y="11610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6" name="Google Shape;5816;p65"/>
            <p:cNvSpPr/>
            <p:nvPr/>
          </p:nvSpPr>
          <p:spPr>
            <a:xfrm>
              <a:off x="597550" y="1047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7" name="Google Shape;5817;p65"/>
            <p:cNvSpPr/>
            <p:nvPr/>
          </p:nvSpPr>
          <p:spPr>
            <a:xfrm>
              <a:off x="597550" y="934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8" name="Google Shape;5818;p65"/>
            <p:cNvSpPr/>
            <p:nvPr/>
          </p:nvSpPr>
          <p:spPr>
            <a:xfrm>
              <a:off x="597550" y="821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9" name="Google Shape;5819;p65"/>
            <p:cNvSpPr/>
            <p:nvPr/>
          </p:nvSpPr>
          <p:spPr>
            <a:xfrm>
              <a:off x="597550" y="708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820" name="Google Shape;5820;p65"/>
          <p:cNvSpPr txBox="1"/>
          <p:nvPr>
            <p:ph type="title"/>
          </p:nvPr>
        </p:nvSpPr>
        <p:spPr>
          <a:xfrm>
            <a:off x="4433200" y="1945637"/>
            <a:ext cx="3997800" cy="572700"/>
          </a:xfrm>
          <a:prstGeom prst="rect">
            <a:avLst/>
          </a:prstGeom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5821" name="Google Shape;5821;p65"/>
          <p:cNvSpPr txBox="1"/>
          <p:nvPr>
            <p:ph idx="1" type="subTitle"/>
          </p:nvPr>
        </p:nvSpPr>
        <p:spPr>
          <a:xfrm>
            <a:off x="4433200" y="2519285"/>
            <a:ext cx="3997800" cy="73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2" name="Google Shape;5822;p65"/>
          <p:cNvSpPr/>
          <p:nvPr/>
        </p:nvSpPr>
        <p:spPr>
          <a:xfrm>
            <a:off x="8557212" y="-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23" name="Google Shape;5823;p65"/>
          <p:cNvSpPr/>
          <p:nvPr/>
        </p:nvSpPr>
        <p:spPr>
          <a:xfrm rot="-5400000">
            <a:off x="348812" y="-552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824" name="Google Shape;5824;p65"/>
          <p:cNvGrpSpPr/>
          <p:nvPr/>
        </p:nvGrpSpPr>
        <p:grpSpPr>
          <a:xfrm rot="10800000">
            <a:off x="-11" y="465966"/>
            <a:ext cx="883262" cy="242091"/>
            <a:chOff x="2300350" y="2601250"/>
            <a:chExt cx="2275275" cy="623625"/>
          </a:xfrm>
        </p:grpSpPr>
        <p:sp>
          <p:nvSpPr>
            <p:cNvPr id="5825" name="Google Shape;5825;p65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6" name="Google Shape;5826;p65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7" name="Google Shape;5827;p65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8" name="Google Shape;5828;p65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9" name="Google Shape;5829;p65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0" name="Google Shape;5830;p65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831" name="Google Shape;5831;p65"/>
          <p:cNvGrpSpPr/>
          <p:nvPr/>
        </p:nvGrpSpPr>
        <p:grpSpPr>
          <a:xfrm>
            <a:off x="1710357" y="-107958"/>
            <a:ext cx="1520982" cy="302065"/>
            <a:chOff x="5642557" y="-150670"/>
            <a:chExt cx="1520982" cy="302065"/>
          </a:xfrm>
        </p:grpSpPr>
        <p:sp>
          <p:nvSpPr>
            <p:cNvPr id="5832" name="Google Shape;5832;p65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3" name="Google Shape;5833;p65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4" name="Google Shape;5834;p65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5" name="Google Shape;5835;p65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6" name="Google Shape;5836;p65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837" name="Google Shape;5837;p65"/>
          <p:cNvSpPr/>
          <p:nvPr/>
        </p:nvSpPr>
        <p:spPr>
          <a:xfrm rot="5400000">
            <a:off x="5514970" y="-390021"/>
            <a:ext cx="1994700" cy="68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38" name="Google Shape;5838;p65"/>
          <p:cNvSpPr/>
          <p:nvPr/>
        </p:nvSpPr>
        <p:spPr>
          <a:xfrm rot="5400000">
            <a:off x="5794270" y="-86921"/>
            <a:ext cx="1994700" cy="68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839" name="Google Shape;5839;p65"/>
          <p:cNvGrpSpPr/>
          <p:nvPr/>
        </p:nvGrpSpPr>
        <p:grpSpPr>
          <a:xfrm>
            <a:off x="3502226" y="841481"/>
            <a:ext cx="1252897" cy="51000"/>
            <a:chOff x="2915381" y="4104819"/>
            <a:chExt cx="1252897" cy="51000"/>
          </a:xfrm>
        </p:grpSpPr>
        <p:sp>
          <p:nvSpPr>
            <p:cNvPr id="5840" name="Google Shape;5840;p65"/>
            <p:cNvSpPr/>
            <p:nvPr/>
          </p:nvSpPr>
          <p:spPr>
            <a:xfrm>
              <a:off x="2915381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1" name="Google Shape;5841;p65"/>
            <p:cNvSpPr/>
            <p:nvPr/>
          </p:nvSpPr>
          <p:spPr>
            <a:xfrm>
              <a:off x="3007850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2" name="Google Shape;5842;p65"/>
            <p:cNvSpPr/>
            <p:nvPr/>
          </p:nvSpPr>
          <p:spPr>
            <a:xfrm>
              <a:off x="3100319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3" name="Google Shape;5843;p65"/>
            <p:cNvSpPr/>
            <p:nvPr/>
          </p:nvSpPr>
          <p:spPr>
            <a:xfrm>
              <a:off x="3192788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4" name="Google Shape;5844;p65"/>
            <p:cNvSpPr/>
            <p:nvPr/>
          </p:nvSpPr>
          <p:spPr>
            <a:xfrm>
              <a:off x="328525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5" name="Google Shape;5845;p65"/>
            <p:cNvSpPr/>
            <p:nvPr/>
          </p:nvSpPr>
          <p:spPr>
            <a:xfrm>
              <a:off x="3377726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6" name="Google Shape;5846;p65"/>
            <p:cNvSpPr/>
            <p:nvPr/>
          </p:nvSpPr>
          <p:spPr>
            <a:xfrm>
              <a:off x="3470195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7" name="Google Shape;5847;p65"/>
            <p:cNvSpPr/>
            <p:nvPr/>
          </p:nvSpPr>
          <p:spPr>
            <a:xfrm>
              <a:off x="3562664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8" name="Google Shape;5848;p65"/>
            <p:cNvSpPr/>
            <p:nvPr/>
          </p:nvSpPr>
          <p:spPr>
            <a:xfrm>
              <a:off x="3655133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9" name="Google Shape;5849;p65"/>
            <p:cNvSpPr/>
            <p:nvPr/>
          </p:nvSpPr>
          <p:spPr>
            <a:xfrm>
              <a:off x="3747602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0" name="Google Shape;5850;p65"/>
            <p:cNvSpPr/>
            <p:nvPr/>
          </p:nvSpPr>
          <p:spPr>
            <a:xfrm>
              <a:off x="38400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1" name="Google Shape;5851;p65"/>
            <p:cNvSpPr/>
            <p:nvPr/>
          </p:nvSpPr>
          <p:spPr>
            <a:xfrm>
              <a:off x="39324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2" name="Google Shape;5852;p65"/>
            <p:cNvSpPr/>
            <p:nvPr/>
          </p:nvSpPr>
          <p:spPr>
            <a:xfrm>
              <a:off x="40248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3" name="Google Shape;5853;p65"/>
            <p:cNvSpPr/>
            <p:nvPr/>
          </p:nvSpPr>
          <p:spPr>
            <a:xfrm>
              <a:off x="41172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854" name="Google Shape;5854;p65"/>
          <p:cNvSpPr/>
          <p:nvPr/>
        </p:nvSpPr>
        <p:spPr>
          <a:xfrm rot="5400000">
            <a:off x="8206161" y="4207875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855" name="Google Shape;5855;p65"/>
          <p:cNvGrpSpPr/>
          <p:nvPr/>
        </p:nvGrpSpPr>
        <p:grpSpPr>
          <a:xfrm>
            <a:off x="8085946" y="4723543"/>
            <a:ext cx="1823016" cy="196994"/>
            <a:chOff x="8085946" y="4723543"/>
            <a:chExt cx="1823016" cy="196994"/>
          </a:xfrm>
        </p:grpSpPr>
        <p:sp>
          <p:nvSpPr>
            <p:cNvPr id="5856" name="Google Shape;5856;p65"/>
            <p:cNvSpPr/>
            <p:nvPr/>
          </p:nvSpPr>
          <p:spPr>
            <a:xfrm flipH="1" rot="10800000">
              <a:off x="8184816" y="4723543"/>
              <a:ext cx="1724145" cy="150627"/>
            </a:xfrm>
            <a:custGeom>
              <a:rect b="b" l="l" r="r" t="t"/>
              <a:pathLst>
                <a:path extrusionOk="0" fill="none" h="4834" w="55332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7" name="Google Shape;5857;p65"/>
            <p:cNvSpPr/>
            <p:nvPr/>
          </p:nvSpPr>
          <p:spPr>
            <a:xfrm flipH="1" rot="10800000">
              <a:off x="8085946" y="4828583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8" name="Google Shape;5858;p65"/>
            <p:cNvSpPr/>
            <p:nvPr/>
          </p:nvSpPr>
          <p:spPr>
            <a:xfrm flipH="1" rot="10800000">
              <a:off x="8110687" y="4853293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859" name="Google Shape;5859;p65"/>
          <p:cNvSpPr/>
          <p:nvPr/>
        </p:nvSpPr>
        <p:spPr>
          <a:xfrm rot="10800000">
            <a:off x="419712" y="4064039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860" name="Google Shape;5860;p65"/>
          <p:cNvGrpSpPr/>
          <p:nvPr/>
        </p:nvGrpSpPr>
        <p:grpSpPr>
          <a:xfrm rot="5400000">
            <a:off x="29239" y="3087771"/>
            <a:ext cx="98902" cy="553090"/>
            <a:chOff x="4898850" y="4820550"/>
            <a:chExt cx="98902" cy="553090"/>
          </a:xfrm>
        </p:grpSpPr>
        <p:sp>
          <p:nvSpPr>
            <p:cNvPr id="5861" name="Google Shape;5861;p65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2" name="Google Shape;5862;p65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3" name="Google Shape;5863;p65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4" name="Google Shape;5864;p65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5" name="Google Shape;5865;p65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866" name="Google Shape;5866;p65"/>
          <p:cNvGrpSpPr/>
          <p:nvPr/>
        </p:nvGrpSpPr>
        <p:grpSpPr>
          <a:xfrm>
            <a:off x="4954518" y="4958766"/>
            <a:ext cx="1520982" cy="302065"/>
            <a:chOff x="5642557" y="-150670"/>
            <a:chExt cx="1520982" cy="302065"/>
          </a:xfrm>
        </p:grpSpPr>
        <p:sp>
          <p:nvSpPr>
            <p:cNvPr id="5867" name="Google Shape;5867;p65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8" name="Google Shape;5868;p65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9" name="Google Shape;5869;p65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0" name="Google Shape;5870;p65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1" name="Google Shape;5871;p65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5872" name="Shape 5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73" name="Google Shape;5873;p66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5874" name="Google Shape;5874;p66"/>
            <p:cNvSpPr/>
            <p:nvPr/>
          </p:nvSpPr>
          <p:spPr>
            <a:xfrm>
              <a:off x="597550" y="4893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5" name="Google Shape;5875;p66"/>
            <p:cNvSpPr/>
            <p:nvPr/>
          </p:nvSpPr>
          <p:spPr>
            <a:xfrm>
              <a:off x="597550" y="4780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6" name="Google Shape;5876;p66"/>
            <p:cNvSpPr/>
            <p:nvPr/>
          </p:nvSpPr>
          <p:spPr>
            <a:xfrm>
              <a:off x="597550" y="46671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7" name="Google Shape;5877;p66"/>
            <p:cNvSpPr/>
            <p:nvPr/>
          </p:nvSpPr>
          <p:spPr>
            <a:xfrm>
              <a:off x="597550" y="4553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8" name="Google Shape;5878;p66"/>
            <p:cNvSpPr/>
            <p:nvPr/>
          </p:nvSpPr>
          <p:spPr>
            <a:xfrm>
              <a:off x="597550" y="4441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9" name="Google Shape;5879;p66"/>
            <p:cNvSpPr/>
            <p:nvPr/>
          </p:nvSpPr>
          <p:spPr>
            <a:xfrm>
              <a:off x="597550" y="4328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0" name="Google Shape;5880;p66"/>
            <p:cNvSpPr/>
            <p:nvPr/>
          </p:nvSpPr>
          <p:spPr>
            <a:xfrm>
              <a:off x="597550" y="42150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1" name="Google Shape;5881;p66"/>
            <p:cNvSpPr/>
            <p:nvPr/>
          </p:nvSpPr>
          <p:spPr>
            <a:xfrm>
              <a:off x="597550" y="4101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2" name="Google Shape;5882;p66"/>
            <p:cNvSpPr/>
            <p:nvPr/>
          </p:nvSpPr>
          <p:spPr>
            <a:xfrm>
              <a:off x="597550" y="3988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3" name="Google Shape;5883;p66"/>
            <p:cNvSpPr/>
            <p:nvPr/>
          </p:nvSpPr>
          <p:spPr>
            <a:xfrm>
              <a:off x="597550" y="3875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4" name="Google Shape;5884;p66"/>
            <p:cNvSpPr/>
            <p:nvPr/>
          </p:nvSpPr>
          <p:spPr>
            <a:xfrm>
              <a:off x="597550" y="3762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5" name="Google Shape;5885;p66"/>
            <p:cNvSpPr/>
            <p:nvPr/>
          </p:nvSpPr>
          <p:spPr>
            <a:xfrm>
              <a:off x="597550" y="36496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6" name="Google Shape;5886;p66"/>
            <p:cNvSpPr/>
            <p:nvPr/>
          </p:nvSpPr>
          <p:spPr>
            <a:xfrm>
              <a:off x="597550" y="35364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7" name="Google Shape;5887;p66"/>
            <p:cNvSpPr/>
            <p:nvPr/>
          </p:nvSpPr>
          <p:spPr>
            <a:xfrm>
              <a:off x="597550" y="34232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8" name="Google Shape;5888;p66"/>
            <p:cNvSpPr/>
            <p:nvPr/>
          </p:nvSpPr>
          <p:spPr>
            <a:xfrm>
              <a:off x="597550" y="33100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9" name="Google Shape;5889;p66"/>
            <p:cNvSpPr/>
            <p:nvPr/>
          </p:nvSpPr>
          <p:spPr>
            <a:xfrm>
              <a:off x="597550" y="31967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0" name="Google Shape;5890;p66"/>
            <p:cNvSpPr/>
            <p:nvPr/>
          </p:nvSpPr>
          <p:spPr>
            <a:xfrm>
              <a:off x="597550" y="30835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1" name="Google Shape;5891;p66"/>
            <p:cNvSpPr/>
            <p:nvPr/>
          </p:nvSpPr>
          <p:spPr>
            <a:xfrm>
              <a:off x="597550" y="29703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2" name="Google Shape;5892;p66"/>
            <p:cNvSpPr/>
            <p:nvPr/>
          </p:nvSpPr>
          <p:spPr>
            <a:xfrm>
              <a:off x="597550" y="28578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3" name="Google Shape;5893;p66"/>
            <p:cNvSpPr/>
            <p:nvPr/>
          </p:nvSpPr>
          <p:spPr>
            <a:xfrm>
              <a:off x="597550" y="27446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4" name="Google Shape;5894;p66"/>
            <p:cNvSpPr/>
            <p:nvPr/>
          </p:nvSpPr>
          <p:spPr>
            <a:xfrm>
              <a:off x="597550" y="263140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5" name="Google Shape;5895;p66"/>
            <p:cNvSpPr/>
            <p:nvPr/>
          </p:nvSpPr>
          <p:spPr>
            <a:xfrm>
              <a:off x="597550" y="251817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6" name="Google Shape;5896;p66"/>
            <p:cNvSpPr/>
            <p:nvPr/>
          </p:nvSpPr>
          <p:spPr>
            <a:xfrm>
              <a:off x="597550" y="24049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7" name="Google Shape;5897;p66"/>
            <p:cNvSpPr/>
            <p:nvPr/>
          </p:nvSpPr>
          <p:spPr>
            <a:xfrm>
              <a:off x="597550" y="22917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8" name="Google Shape;5898;p66"/>
            <p:cNvSpPr/>
            <p:nvPr/>
          </p:nvSpPr>
          <p:spPr>
            <a:xfrm>
              <a:off x="597550" y="21792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9" name="Google Shape;5899;p66"/>
            <p:cNvSpPr/>
            <p:nvPr/>
          </p:nvSpPr>
          <p:spPr>
            <a:xfrm>
              <a:off x="597550" y="20660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0" name="Google Shape;5900;p66"/>
            <p:cNvSpPr/>
            <p:nvPr/>
          </p:nvSpPr>
          <p:spPr>
            <a:xfrm>
              <a:off x="597550" y="19528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1" name="Google Shape;5901;p66"/>
            <p:cNvSpPr/>
            <p:nvPr/>
          </p:nvSpPr>
          <p:spPr>
            <a:xfrm>
              <a:off x="597550" y="1839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2" name="Google Shape;5902;p66"/>
            <p:cNvSpPr/>
            <p:nvPr/>
          </p:nvSpPr>
          <p:spPr>
            <a:xfrm>
              <a:off x="597550" y="1726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3" name="Google Shape;5903;p66"/>
            <p:cNvSpPr/>
            <p:nvPr/>
          </p:nvSpPr>
          <p:spPr>
            <a:xfrm>
              <a:off x="597550" y="16131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4" name="Google Shape;5904;p66"/>
            <p:cNvSpPr/>
            <p:nvPr/>
          </p:nvSpPr>
          <p:spPr>
            <a:xfrm>
              <a:off x="597550" y="1499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5" name="Google Shape;5905;p66"/>
            <p:cNvSpPr/>
            <p:nvPr/>
          </p:nvSpPr>
          <p:spPr>
            <a:xfrm>
              <a:off x="597550" y="1387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6" name="Google Shape;5906;p66"/>
            <p:cNvSpPr/>
            <p:nvPr/>
          </p:nvSpPr>
          <p:spPr>
            <a:xfrm>
              <a:off x="597550" y="1274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7" name="Google Shape;5907;p66"/>
            <p:cNvSpPr/>
            <p:nvPr/>
          </p:nvSpPr>
          <p:spPr>
            <a:xfrm>
              <a:off x="597550" y="11610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8" name="Google Shape;5908;p66"/>
            <p:cNvSpPr/>
            <p:nvPr/>
          </p:nvSpPr>
          <p:spPr>
            <a:xfrm>
              <a:off x="597550" y="1047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9" name="Google Shape;5909;p66"/>
            <p:cNvSpPr/>
            <p:nvPr/>
          </p:nvSpPr>
          <p:spPr>
            <a:xfrm>
              <a:off x="597550" y="934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0" name="Google Shape;5910;p66"/>
            <p:cNvSpPr/>
            <p:nvPr/>
          </p:nvSpPr>
          <p:spPr>
            <a:xfrm>
              <a:off x="597550" y="821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1" name="Google Shape;5911;p66"/>
            <p:cNvSpPr/>
            <p:nvPr/>
          </p:nvSpPr>
          <p:spPr>
            <a:xfrm>
              <a:off x="597550" y="708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12" name="Google Shape;5912;p66"/>
          <p:cNvSpPr txBox="1"/>
          <p:nvPr>
            <p:ph type="title"/>
          </p:nvPr>
        </p:nvSpPr>
        <p:spPr>
          <a:xfrm>
            <a:off x="1182000" y="1320700"/>
            <a:ext cx="6780000" cy="2523600"/>
          </a:xfrm>
          <a:prstGeom prst="rect">
            <a:avLst/>
          </a:prstGeom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5913" name="Google Shape;5913;p66"/>
          <p:cNvSpPr/>
          <p:nvPr/>
        </p:nvSpPr>
        <p:spPr>
          <a:xfrm rot="-5400000">
            <a:off x="348812" y="25800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914" name="Google Shape;5914;p66"/>
          <p:cNvGrpSpPr/>
          <p:nvPr/>
        </p:nvGrpSpPr>
        <p:grpSpPr>
          <a:xfrm>
            <a:off x="-1414555" y="2830129"/>
            <a:ext cx="2297800" cy="347400"/>
            <a:chOff x="-1414555" y="2830129"/>
            <a:chExt cx="2297800" cy="347400"/>
          </a:xfrm>
        </p:grpSpPr>
        <p:sp>
          <p:nvSpPr>
            <p:cNvPr id="5915" name="Google Shape;5915;p66"/>
            <p:cNvSpPr/>
            <p:nvPr/>
          </p:nvSpPr>
          <p:spPr>
            <a:xfrm>
              <a:off x="-1414555" y="3109429"/>
              <a:ext cx="1994700" cy="681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6" name="Google Shape;5916;p66"/>
            <p:cNvSpPr/>
            <p:nvPr/>
          </p:nvSpPr>
          <p:spPr>
            <a:xfrm>
              <a:off x="-1111455" y="2830129"/>
              <a:ext cx="1994700" cy="681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917" name="Google Shape;5917;p66"/>
          <p:cNvGrpSpPr/>
          <p:nvPr/>
        </p:nvGrpSpPr>
        <p:grpSpPr>
          <a:xfrm>
            <a:off x="8059521" y="3662080"/>
            <a:ext cx="1823016" cy="196994"/>
            <a:chOff x="7857346" y="4002005"/>
            <a:chExt cx="1823016" cy="196994"/>
          </a:xfrm>
        </p:grpSpPr>
        <p:sp>
          <p:nvSpPr>
            <p:cNvPr id="5918" name="Google Shape;5918;p66"/>
            <p:cNvSpPr/>
            <p:nvPr/>
          </p:nvSpPr>
          <p:spPr>
            <a:xfrm>
              <a:off x="7956216" y="4048371"/>
              <a:ext cx="1724145" cy="150627"/>
            </a:xfrm>
            <a:custGeom>
              <a:rect b="b" l="l" r="r" t="t"/>
              <a:pathLst>
                <a:path extrusionOk="0" fill="none" h="4834" w="55332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9" name="Google Shape;5919;p66"/>
            <p:cNvSpPr/>
            <p:nvPr/>
          </p:nvSpPr>
          <p:spPr>
            <a:xfrm>
              <a:off x="7857346" y="400200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0" name="Google Shape;5920;p66"/>
            <p:cNvSpPr/>
            <p:nvPr/>
          </p:nvSpPr>
          <p:spPr>
            <a:xfrm>
              <a:off x="7882087" y="4026715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21" name="Google Shape;5921;p66"/>
          <p:cNvSpPr/>
          <p:nvPr/>
        </p:nvSpPr>
        <p:spPr>
          <a:xfrm rot="10800000">
            <a:off x="7375212" y="4044939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922" name="Google Shape;5922;p66"/>
          <p:cNvGrpSpPr/>
          <p:nvPr/>
        </p:nvGrpSpPr>
        <p:grpSpPr>
          <a:xfrm flipH="1" rot="-5400000">
            <a:off x="3660496" y="4907217"/>
            <a:ext cx="1823016" cy="296643"/>
            <a:chOff x="7857346" y="3902355"/>
            <a:chExt cx="1823016" cy="296643"/>
          </a:xfrm>
        </p:grpSpPr>
        <p:sp>
          <p:nvSpPr>
            <p:cNvPr id="5923" name="Google Shape;5923;p66"/>
            <p:cNvSpPr/>
            <p:nvPr/>
          </p:nvSpPr>
          <p:spPr>
            <a:xfrm>
              <a:off x="7956216" y="4048371"/>
              <a:ext cx="1724145" cy="150627"/>
            </a:xfrm>
            <a:custGeom>
              <a:rect b="b" l="l" r="r" t="t"/>
              <a:pathLst>
                <a:path extrusionOk="0" fill="none" h="4834" w="55332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4" name="Google Shape;5924;p66"/>
            <p:cNvSpPr/>
            <p:nvPr/>
          </p:nvSpPr>
          <p:spPr>
            <a:xfrm>
              <a:off x="8453686" y="390235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0" y="1488"/>
                  </a:moveTo>
                  <a:cubicBezTo>
                    <a:pt x="0" y="670"/>
                    <a:pt x="670" y="1"/>
                    <a:pt x="1488" y="1"/>
                  </a:cubicBezTo>
                  <a:cubicBezTo>
                    <a:pt x="2306" y="1"/>
                    <a:pt x="2950" y="670"/>
                    <a:pt x="2950" y="1488"/>
                  </a:cubicBezTo>
                  <a:cubicBezTo>
                    <a:pt x="2950" y="2281"/>
                    <a:pt x="2306" y="2951"/>
                    <a:pt x="1488" y="2951"/>
                  </a:cubicBezTo>
                  <a:cubicBezTo>
                    <a:pt x="670" y="2951"/>
                    <a:pt x="0" y="2281"/>
                    <a:pt x="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5" name="Google Shape;5925;p66"/>
            <p:cNvSpPr/>
            <p:nvPr/>
          </p:nvSpPr>
          <p:spPr>
            <a:xfrm>
              <a:off x="8478396" y="3927096"/>
              <a:ext cx="43281" cy="42502"/>
            </a:xfrm>
            <a:custGeom>
              <a:rect b="b" l="l" r="r" t="t"/>
              <a:pathLst>
                <a:path extrusionOk="0" h="1364" w="1389">
                  <a:moveTo>
                    <a:pt x="695" y="0"/>
                  </a:moveTo>
                  <a:cubicBezTo>
                    <a:pt x="298" y="0"/>
                    <a:pt x="1" y="298"/>
                    <a:pt x="1" y="694"/>
                  </a:cubicBezTo>
                  <a:cubicBezTo>
                    <a:pt x="1" y="1066"/>
                    <a:pt x="298" y="1363"/>
                    <a:pt x="695" y="1363"/>
                  </a:cubicBezTo>
                  <a:cubicBezTo>
                    <a:pt x="1067" y="1363"/>
                    <a:pt x="1389" y="1066"/>
                    <a:pt x="1389" y="694"/>
                  </a:cubicBezTo>
                  <a:cubicBezTo>
                    <a:pt x="1389" y="298"/>
                    <a:pt x="1067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6" name="Google Shape;5926;p66"/>
            <p:cNvSpPr/>
            <p:nvPr/>
          </p:nvSpPr>
          <p:spPr>
            <a:xfrm>
              <a:off x="7857346" y="400200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7" name="Google Shape;5927;p66"/>
            <p:cNvSpPr/>
            <p:nvPr/>
          </p:nvSpPr>
          <p:spPr>
            <a:xfrm>
              <a:off x="7882087" y="4026715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8" name="Google Shape;5928;p66"/>
            <p:cNvSpPr/>
            <p:nvPr/>
          </p:nvSpPr>
          <p:spPr>
            <a:xfrm>
              <a:off x="8545608" y="3948721"/>
              <a:ext cx="1134754" cy="175368"/>
            </a:xfrm>
            <a:custGeom>
              <a:rect b="b" l="l" r="r" t="t"/>
              <a:pathLst>
                <a:path extrusionOk="0" fill="none" h="5628" w="36417">
                  <a:moveTo>
                    <a:pt x="0" y="0"/>
                  </a:moveTo>
                  <a:lnTo>
                    <a:pt x="6049" y="0"/>
                  </a:lnTo>
                  <a:lnTo>
                    <a:pt x="8379" y="2330"/>
                  </a:lnTo>
                  <a:lnTo>
                    <a:pt x="11676" y="5627"/>
                  </a:lnTo>
                  <a:lnTo>
                    <a:pt x="36416" y="5627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29" name="Google Shape;5929;p66"/>
          <p:cNvSpPr/>
          <p:nvPr/>
        </p:nvSpPr>
        <p:spPr>
          <a:xfrm rot="10800000">
            <a:off x="8027645" y="2478979"/>
            <a:ext cx="1994700" cy="68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30" name="Google Shape;5930;p66"/>
          <p:cNvSpPr/>
          <p:nvPr/>
        </p:nvSpPr>
        <p:spPr>
          <a:xfrm rot="10800000">
            <a:off x="4395" y="3859075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31" name="Google Shape;5931;p66"/>
          <p:cNvSpPr/>
          <p:nvPr/>
        </p:nvSpPr>
        <p:spPr>
          <a:xfrm rot="5400000">
            <a:off x="8206162" y="-3488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932" name="Google Shape;5932;p66"/>
          <p:cNvGrpSpPr/>
          <p:nvPr/>
        </p:nvGrpSpPr>
        <p:grpSpPr>
          <a:xfrm>
            <a:off x="7812807" y="1533337"/>
            <a:ext cx="1520982" cy="302065"/>
            <a:chOff x="5642557" y="-150670"/>
            <a:chExt cx="1520982" cy="302065"/>
          </a:xfrm>
        </p:grpSpPr>
        <p:sp>
          <p:nvSpPr>
            <p:cNvPr id="5933" name="Google Shape;5933;p66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4" name="Google Shape;5934;p66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5" name="Google Shape;5935;p66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6" name="Google Shape;5936;p66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7" name="Google Shape;5937;p66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938" name="Google Shape;5938;p66"/>
          <p:cNvGrpSpPr/>
          <p:nvPr/>
        </p:nvGrpSpPr>
        <p:grpSpPr>
          <a:xfrm rot="5400000">
            <a:off x="424642" y="3926674"/>
            <a:ext cx="302065" cy="1520982"/>
            <a:chOff x="-108754" y="2690919"/>
            <a:chExt cx="302065" cy="1520982"/>
          </a:xfrm>
        </p:grpSpPr>
        <p:sp>
          <p:nvSpPr>
            <p:cNvPr id="5939" name="Google Shape;5939;p66"/>
            <p:cNvSpPr/>
            <p:nvPr/>
          </p:nvSpPr>
          <p:spPr>
            <a:xfrm>
              <a:off x="-62388" y="2782841"/>
              <a:ext cx="209364" cy="1335580"/>
            </a:xfrm>
            <a:custGeom>
              <a:rect b="b" l="l" r="r" t="t"/>
              <a:pathLst>
                <a:path extrusionOk="0" fill="none" h="42862" w="6719">
                  <a:moveTo>
                    <a:pt x="0" y="42862"/>
                  </a:moveTo>
                  <a:lnTo>
                    <a:pt x="0" y="23799"/>
                  </a:lnTo>
                  <a:lnTo>
                    <a:pt x="6718" y="17056"/>
                  </a:lnTo>
                  <a:lnTo>
                    <a:pt x="6718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0" name="Google Shape;5940;p66"/>
            <p:cNvSpPr/>
            <p:nvPr/>
          </p:nvSpPr>
          <p:spPr>
            <a:xfrm>
              <a:off x="101358" y="2690919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1"/>
                  </a:moveTo>
                  <a:cubicBezTo>
                    <a:pt x="2281" y="1"/>
                    <a:pt x="2951" y="645"/>
                    <a:pt x="2951" y="1463"/>
                  </a:cubicBezTo>
                  <a:cubicBezTo>
                    <a:pt x="2951" y="2281"/>
                    <a:pt x="2281" y="2951"/>
                    <a:pt x="1463" y="2951"/>
                  </a:cubicBezTo>
                  <a:cubicBezTo>
                    <a:pt x="645" y="2951"/>
                    <a:pt x="1" y="2281"/>
                    <a:pt x="1" y="1463"/>
                  </a:cubicBezTo>
                  <a:cubicBezTo>
                    <a:pt x="1" y="645"/>
                    <a:pt x="645" y="1"/>
                    <a:pt x="1463" y="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1" name="Google Shape;5941;p66"/>
            <p:cNvSpPr/>
            <p:nvPr/>
          </p:nvSpPr>
          <p:spPr>
            <a:xfrm>
              <a:off x="125320" y="2714881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4" y="0"/>
                  </a:moveTo>
                  <a:cubicBezTo>
                    <a:pt x="322" y="0"/>
                    <a:pt x="0" y="322"/>
                    <a:pt x="0" y="694"/>
                  </a:cubicBezTo>
                  <a:cubicBezTo>
                    <a:pt x="0" y="1091"/>
                    <a:pt x="322" y="1388"/>
                    <a:pt x="694" y="1388"/>
                  </a:cubicBezTo>
                  <a:cubicBezTo>
                    <a:pt x="1091" y="1388"/>
                    <a:pt x="1388" y="1091"/>
                    <a:pt x="1388" y="694"/>
                  </a:cubicBezTo>
                  <a:cubicBezTo>
                    <a:pt x="1388" y="322"/>
                    <a:pt x="1091" y="0"/>
                    <a:pt x="6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2" name="Google Shape;5942;p66"/>
            <p:cNvSpPr/>
            <p:nvPr/>
          </p:nvSpPr>
          <p:spPr>
            <a:xfrm>
              <a:off x="-108754" y="4119948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88" y="0"/>
                  </a:moveTo>
                  <a:cubicBezTo>
                    <a:pt x="2306" y="0"/>
                    <a:pt x="2951" y="670"/>
                    <a:pt x="2951" y="1463"/>
                  </a:cubicBezTo>
                  <a:cubicBezTo>
                    <a:pt x="2951" y="2281"/>
                    <a:pt x="2306" y="2950"/>
                    <a:pt x="1488" y="2950"/>
                  </a:cubicBezTo>
                  <a:cubicBezTo>
                    <a:pt x="670" y="2950"/>
                    <a:pt x="1" y="2281"/>
                    <a:pt x="1" y="1463"/>
                  </a:cubicBezTo>
                  <a:cubicBezTo>
                    <a:pt x="1" y="670"/>
                    <a:pt x="670" y="0"/>
                    <a:pt x="1488" y="0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3" name="Google Shape;5943;p66"/>
            <p:cNvSpPr/>
            <p:nvPr/>
          </p:nvSpPr>
          <p:spPr>
            <a:xfrm>
              <a:off x="-84013" y="4144658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44" name="Google Shape;5944;p66"/>
          <p:cNvSpPr/>
          <p:nvPr/>
        </p:nvSpPr>
        <p:spPr>
          <a:xfrm flipH="1" rot="-5400000">
            <a:off x="1059557" y="-188896"/>
            <a:ext cx="1994700" cy="68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945" name="Google Shape;5945;p66"/>
          <p:cNvGrpSpPr/>
          <p:nvPr/>
        </p:nvGrpSpPr>
        <p:grpSpPr>
          <a:xfrm>
            <a:off x="8327763" y="172353"/>
            <a:ext cx="883262" cy="242091"/>
            <a:chOff x="2300350" y="2601250"/>
            <a:chExt cx="2275275" cy="623625"/>
          </a:xfrm>
        </p:grpSpPr>
        <p:sp>
          <p:nvSpPr>
            <p:cNvPr id="5946" name="Google Shape;5946;p66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7" name="Google Shape;5947;p66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8" name="Google Shape;5948;p66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9" name="Google Shape;5949;p66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0" name="Google Shape;5950;p66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1" name="Google Shape;5951;p66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952" name="Google Shape;5952;p66"/>
          <p:cNvGrpSpPr/>
          <p:nvPr/>
        </p:nvGrpSpPr>
        <p:grpSpPr>
          <a:xfrm flipH="1">
            <a:off x="-248008" y="1713528"/>
            <a:ext cx="883262" cy="242091"/>
            <a:chOff x="2300350" y="2601250"/>
            <a:chExt cx="2275275" cy="623625"/>
          </a:xfrm>
        </p:grpSpPr>
        <p:sp>
          <p:nvSpPr>
            <p:cNvPr id="5953" name="Google Shape;5953;p66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4" name="Google Shape;5954;p66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5" name="Google Shape;5955;p66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6" name="Google Shape;5956;p66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7" name="Google Shape;5957;p66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8" name="Google Shape;5958;p66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959" name="Google Shape;5959;p66"/>
          <p:cNvGrpSpPr/>
          <p:nvPr/>
        </p:nvGrpSpPr>
        <p:grpSpPr>
          <a:xfrm rot="-5400000">
            <a:off x="3666586" y="-57798"/>
            <a:ext cx="1823016" cy="296643"/>
            <a:chOff x="7857346" y="3902355"/>
            <a:chExt cx="1823016" cy="296643"/>
          </a:xfrm>
        </p:grpSpPr>
        <p:sp>
          <p:nvSpPr>
            <p:cNvPr id="5960" name="Google Shape;5960;p66"/>
            <p:cNvSpPr/>
            <p:nvPr/>
          </p:nvSpPr>
          <p:spPr>
            <a:xfrm>
              <a:off x="7956216" y="4048371"/>
              <a:ext cx="1724145" cy="150627"/>
            </a:xfrm>
            <a:custGeom>
              <a:rect b="b" l="l" r="r" t="t"/>
              <a:pathLst>
                <a:path extrusionOk="0" fill="none" h="4834" w="55332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1" name="Google Shape;5961;p66"/>
            <p:cNvSpPr/>
            <p:nvPr/>
          </p:nvSpPr>
          <p:spPr>
            <a:xfrm>
              <a:off x="8453686" y="390235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0" y="1488"/>
                  </a:moveTo>
                  <a:cubicBezTo>
                    <a:pt x="0" y="670"/>
                    <a:pt x="670" y="1"/>
                    <a:pt x="1488" y="1"/>
                  </a:cubicBezTo>
                  <a:cubicBezTo>
                    <a:pt x="2306" y="1"/>
                    <a:pt x="2950" y="670"/>
                    <a:pt x="2950" y="1488"/>
                  </a:cubicBezTo>
                  <a:cubicBezTo>
                    <a:pt x="2950" y="2281"/>
                    <a:pt x="2306" y="2951"/>
                    <a:pt x="1488" y="2951"/>
                  </a:cubicBezTo>
                  <a:cubicBezTo>
                    <a:pt x="670" y="2951"/>
                    <a:pt x="0" y="2281"/>
                    <a:pt x="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2" name="Google Shape;5962;p66"/>
            <p:cNvSpPr/>
            <p:nvPr/>
          </p:nvSpPr>
          <p:spPr>
            <a:xfrm>
              <a:off x="8478396" y="3927096"/>
              <a:ext cx="43281" cy="42502"/>
            </a:xfrm>
            <a:custGeom>
              <a:rect b="b" l="l" r="r" t="t"/>
              <a:pathLst>
                <a:path extrusionOk="0" h="1364" w="1389">
                  <a:moveTo>
                    <a:pt x="695" y="0"/>
                  </a:moveTo>
                  <a:cubicBezTo>
                    <a:pt x="298" y="0"/>
                    <a:pt x="1" y="298"/>
                    <a:pt x="1" y="694"/>
                  </a:cubicBezTo>
                  <a:cubicBezTo>
                    <a:pt x="1" y="1066"/>
                    <a:pt x="298" y="1363"/>
                    <a:pt x="695" y="1363"/>
                  </a:cubicBezTo>
                  <a:cubicBezTo>
                    <a:pt x="1067" y="1363"/>
                    <a:pt x="1389" y="1066"/>
                    <a:pt x="1389" y="694"/>
                  </a:cubicBezTo>
                  <a:cubicBezTo>
                    <a:pt x="1389" y="298"/>
                    <a:pt x="1067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3" name="Google Shape;5963;p66"/>
            <p:cNvSpPr/>
            <p:nvPr/>
          </p:nvSpPr>
          <p:spPr>
            <a:xfrm>
              <a:off x="7857346" y="400200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4" name="Google Shape;5964;p66"/>
            <p:cNvSpPr/>
            <p:nvPr/>
          </p:nvSpPr>
          <p:spPr>
            <a:xfrm>
              <a:off x="7882087" y="4026715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5" name="Google Shape;5965;p66"/>
            <p:cNvSpPr/>
            <p:nvPr/>
          </p:nvSpPr>
          <p:spPr>
            <a:xfrm>
              <a:off x="8545608" y="3948721"/>
              <a:ext cx="1134754" cy="175368"/>
            </a:xfrm>
            <a:custGeom>
              <a:rect b="b" l="l" r="r" t="t"/>
              <a:pathLst>
                <a:path extrusionOk="0" fill="none" h="5628" w="36417">
                  <a:moveTo>
                    <a:pt x="0" y="0"/>
                  </a:moveTo>
                  <a:lnTo>
                    <a:pt x="6049" y="0"/>
                  </a:lnTo>
                  <a:lnTo>
                    <a:pt x="8379" y="2330"/>
                  </a:lnTo>
                  <a:lnTo>
                    <a:pt x="11676" y="5627"/>
                  </a:lnTo>
                  <a:lnTo>
                    <a:pt x="36416" y="5627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966" name="Shape 5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67" name="Google Shape;5967;p67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5968" name="Google Shape;5968;p67"/>
            <p:cNvSpPr/>
            <p:nvPr/>
          </p:nvSpPr>
          <p:spPr>
            <a:xfrm>
              <a:off x="597550" y="4893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9" name="Google Shape;5969;p67"/>
            <p:cNvSpPr/>
            <p:nvPr/>
          </p:nvSpPr>
          <p:spPr>
            <a:xfrm>
              <a:off x="597550" y="4780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0" name="Google Shape;5970;p67"/>
            <p:cNvSpPr/>
            <p:nvPr/>
          </p:nvSpPr>
          <p:spPr>
            <a:xfrm>
              <a:off x="597550" y="46671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1" name="Google Shape;5971;p67"/>
            <p:cNvSpPr/>
            <p:nvPr/>
          </p:nvSpPr>
          <p:spPr>
            <a:xfrm>
              <a:off x="597550" y="4553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2" name="Google Shape;5972;p67"/>
            <p:cNvSpPr/>
            <p:nvPr/>
          </p:nvSpPr>
          <p:spPr>
            <a:xfrm>
              <a:off x="597550" y="4441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3" name="Google Shape;5973;p67"/>
            <p:cNvSpPr/>
            <p:nvPr/>
          </p:nvSpPr>
          <p:spPr>
            <a:xfrm>
              <a:off x="597550" y="4328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4" name="Google Shape;5974;p67"/>
            <p:cNvSpPr/>
            <p:nvPr/>
          </p:nvSpPr>
          <p:spPr>
            <a:xfrm>
              <a:off x="597550" y="42150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5" name="Google Shape;5975;p67"/>
            <p:cNvSpPr/>
            <p:nvPr/>
          </p:nvSpPr>
          <p:spPr>
            <a:xfrm>
              <a:off x="597550" y="4101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6" name="Google Shape;5976;p67"/>
            <p:cNvSpPr/>
            <p:nvPr/>
          </p:nvSpPr>
          <p:spPr>
            <a:xfrm>
              <a:off x="597550" y="3988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7" name="Google Shape;5977;p67"/>
            <p:cNvSpPr/>
            <p:nvPr/>
          </p:nvSpPr>
          <p:spPr>
            <a:xfrm>
              <a:off x="597550" y="3875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8" name="Google Shape;5978;p67"/>
            <p:cNvSpPr/>
            <p:nvPr/>
          </p:nvSpPr>
          <p:spPr>
            <a:xfrm>
              <a:off x="597550" y="3762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9" name="Google Shape;5979;p67"/>
            <p:cNvSpPr/>
            <p:nvPr/>
          </p:nvSpPr>
          <p:spPr>
            <a:xfrm>
              <a:off x="597550" y="36496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0" name="Google Shape;5980;p67"/>
            <p:cNvSpPr/>
            <p:nvPr/>
          </p:nvSpPr>
          <p:spPr>
            <a:xfrm>
              <a:off x="597550" y="35364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1" name="Google Shape;5981;p67"/>
            <p:cNvSpPr/>
            <p:nvPr/>
          </p:nvSpPr>
          <p:spPr>
            <a:xfrm>
              <a:off x="597550" y="34232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2" name="Google Shape;5982;p67"/>
            <p:cNvSpPr/>
            <p:nvPr/>
          </p:nvSpPr>
          <p:spPr>
            <a:xfrm>
              <a:off x="597550" y="33100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3" name="Google Shape;5983;p67"/>
            <p:cNvSpPr/>
            <p:nvPr/>
          </p:nvSpPr>
          <p:spPr>
            <a:xfrm>
              <a:off x="597550" y="31967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4" name="Google Shape;5984;p67"/>
            <p:cNvSpPr/>
            <p:nvPr/>
          </p:nvSpPr>
          <p:spPr>
            <a:xfrm>
              <a:off x="597550" y="30835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5" name="Google Shape;5985;p67"/>
            <p:cNvSpPr/>
            <p:nvPr/>
          </p:nvSpPr>
          <p:spPr>
            <a:xfrm>
              <a:off x="597550" y="29703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6" name="Google Shape;5986;p67"/>
            <p:cNvSpPr/>
            <p:nvPr/>
          </p:nvSpPr>
          <p:spPr>
            <a:xfrm>
              <a:off x="597550" y="28578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7" name="Google Shape;5987;p67"/>
            <p:cNvSpPr/>
            <p:nvPr/>
          </p:nvSpPr>
          <p:spPr>
            <a:xfrm>
              <a:off x="597550" y="27446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8" name="Google Shape;5988;p67"/>
            <p:cNvSpPr/>
            <p:nvPr/>
          </p:nvSpPr>
          <p:spPr>
            <a:xfrm>
              <a:off x="597550" y="263140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9" name="Google Shape;5989;p67"/>
            <p:cNvSpPr/>
            <p:nvPr/>
          </p:nvSpPr>
          <p:spPr>
            <a:xfrm>
              <a:off x="597550" y="251817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0" name="Google Shape;5990;p67"/>
            <p:cNvSpPr/>
            <p:nvPr/>
          </p:nvSpPr>
          <p:spPr>
            <a:xfrm>
              <a:off x="597550" y="24049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1" name="Google Shape;5991;p67"/>
            <p:cNvSpPr/>
            <p:nvPr/>
          </p:nvSpPr>
          <p:spPr>
            <a:xfrm>
              <a:off x="597550" y="22917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2" name="Google Shape;5992;p67"/>
            <p:cNvSpPr/>
            <p:nvPr/>
          </p:nvSpPr>
          <p:spPr>
            <a:xfrm>
              <a:off x="597550" y="21792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3" name="Google Shape;5993;p67"/>
            <p:cNvSpPr/>
            <p:nvPr/>
          </p:nvSpPr>
          <p:spPr>
            <a:xfrm>
              <a:off x="597550" y="20660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4" name="Google Shape;5994;p67"/>
            <p:cNvSpPr/>
            <p:nvPr/>
          </p:nvSpPr>
          <p:spPr>
            <a:xfrm>
              <a:off x="597550" y="19528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5" name="Google Shape;5995;p67"/>
            <p:cNvSpPr/>
            <p:nvPr/>
          </p:nvSpPr>
          <p:spPr>
            <a:xfrm>
              <a:off x="597550" y="1839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6" name="Google Shape;5996;p67"/>
            <p:cNvSpPr/>
            <p:nvPr/>
          </p:nvSpPr>
          <p:spPr>
            <a:xfrm>
              <a:off x="597550" y="1726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7" name="Google Shape;5997;p67"/>
            <p:cNvSpPr/>
            <p:nvPr/>
          </p:nvSpPr>
          <p:spPr>
            <a:xfrm>
              <a:off x="597550" y="16131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8" name="Google Shape;5998;p67"/>
            <p:cNvSpPr/>
            <p:nvPr/>
          </p:nvSpPr>
          <p:spPr>
            <a:xfrm>
              <a:off x="597550" y="1499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9" name="Google Shape;5999;p67"/>
            <p:cNvSpPr/>
            <p:nvPr/>
          </p:nvSpPr>
          <p:spPr>
            <a:xfrm>
              <a:off x="597550" y="1387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0" name="Google Shape;6000;p67"/>
            <p:cNvSpPr/>
            <p:nvPr/>
          </p:nvSpPr>
          <p:spPr>
            <a:xfrm>
              <a:off x="597550" y="1274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1" name="Google Shape;6001;p67"/>
            <p:cNvSpPr/>
            <p:nvPr/>
          </p:nvSpPr>
          <p:spPr>
            <a:xfrm>
              <a:off x="597550" y="11610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2" name="Google Shape;6002;p67"/>
            <p:cNvSpPr/>
            <p:nvPr/>
          </p:nvSpPr>
          <p:spPr>
            <a:xfrm>
              <a:off x="597550" y="1047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3" name="Google Shape;6003;p67"/>
            <p:cNvSpPr/>
            <p:nvPr/>
          </p:nvSpPr>
          <p:spPr>
            <a:xfrm>
              <a:off x="597550" y="934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4" name="Google Shape;6004;p67"/>
            <p:cNvSpPr/>
            <p:nvPr/>
          </p:nvSpPr>
          <p:spPr>
            <a:xfrm>
              <a:off x="597550" y="821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5" name="Google Shape;6005;p67"/>
            <p:cNvSpPr/>
            <p:nvPr/>
          </p:nvSpPr>
          <p:spPr>
            <a:xfrm>
              <a:off x="597550" y="708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06" name="Google Shape;6006;p67"/>
          <p:cNvSpPr txBox="1"/>
          <p:nvPr>
            <p:ph idx="1" type="subTitle"/>
          </p:nvPr>
        </p:nvSpPr>
        <p:spPr>
          <a:xfrm>
            <a:off x="2399850" y="2366051"/>
            <a:ext cx="4344300" cy="106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7" name="Google Shape;6007;p67"/>
          <p:cNvSpPr txBox="1"/>
          <p:nvPr>
            <p:ph type="title"/>
          </p:nvPr>
        </p:nvSpPr>
        <p:spPr>
          <a:xfrm>
            <a:off x="2399850" y="1723050"/>
            <a:ext cx="4344300" cy="572700"/>
          </a:xfrm>
          <a:prstGeom prst="rect">
            <a:avLst/>
          </a:prstGeom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6008" name="Google Shape;6008;p67"/>
          <p:cNvSpPr/>
          <p:nvPr/>
        </p:nvSpPr>
        <p:spPr>
          <a:xfrm rot="-5400000">
            <a:off x="348812" y="25800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009" name="Google Shape;6009;p67"/>
          <p:cNvGrpSpPr/>
          <p:nvPr/>
        </p:nvGrpSpPr>
        <p:grpSpPr>
          <a:xfrm rot="10800000">
            <a:off x="-11" y="779178"/>
            <a:ext cx="883262" cy="242091"/>
            <a:chOff x="2300350" y="2601250"/>
            <a:chExt cx="2275275" cy="623625"/>
          </a:xfrm>
        </p:grpSpPr>
        <p:sp>
          <p:nvSpPr>
            <p:cNvPr id="6010" name="Google Shape;6010;p67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1" name="Google Shape;6011;p67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2" name="Google Shape;6012;p67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3" name="Google Shape;6013;p67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4" name="Google Shape;6014;p67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5" name="Google Shape;6015;p67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16" name="Google Shape;6016;p67"/>
          <p:cNvSpPr/>
          <p:nvPr/>
        </p:nvSpPr>
        <p:spPr>
          <a:xfrm rot="5400000">
            <a:off x="1495470" y="-491996"/>
            <a:ext cx="1994700" cy="68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17" name="Google Shape;6017;p67"/>
          <p:cNvSpPr/>
          <p:nvPr/>
        </p:nvSpPr>
        <p:spPr>
          <a:xfrm rot="5400000">
            <a:off x="1774770" y="-188896"/>
            <a:ext cx="1994700" cy="68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18" name="Google Shape;6018;p67"/>
          <p:cNvSpPr/>
          <p:nvPr/>
        </p:nvSpPr>
        <p:spPr>
          <a:xfrm>
            <a:off x="8557212" y="-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019" name="Google Shape;6019;p67"/>
          <p:cNvGrpSpPr/>
          <p:nvPr/>
        </p:nvGrpSpPr>
        <p:grpSpPr>
          <a:xfrm>
            <a:off x="-1414555" y="3287329"/>
            <a:ext cx="2297800" cy="347400"/>
            <a:chOff x="-1414555" y="3439729"/>
            <a:chExt cx="2297800" cy="347400"/>
          </a:xfrm>
        </p:grpSpPr>
        <p:sp>
          <p:nvSpPr>
            <p:cNvPr id="6020" name="Google Shape;6020;p67"/>
            <p:cNvSpPr/>
            <p:nvPr/>
          </p:nvSpPr>
          <p:spPr>
            <a:xfrm>
              <a:off x="-1414555" y="3719029"/>
              <a:ext cx="1994700" cy="681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1" name="Google Shape;6021;p67"/>
            <p:cNvSpPr/>
            <p:nvPr/>
          </p:nvSpPr>
          <p:spPr>
            <a:xfrm>
              <a:off x="-1111455" y="3439729"/>
              <a:ext cx="1994700" cy="681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022" name="Google Shape;6022;p67"/>
          <p:cNvGrpSpPr/>
          <p:nvPr/>
        </p:nvGrpSpPr>
        <p:grpSpPr>
          <a:xfrm>
            <a:off x="5512632" y="-116346"/>
            <a:ext cx="1520982" cy="302065"/>
            <a:chOff x="5642557" y="-150670"/>
            <a:chExt cx="1520982" cy="302065"/>
          </a:xfrm>
        </p:grpSpPr>
        <p:sp>
          <p:nvSpPr>
            <p:cNvPr id="6023" name="Google Shape;6023;p67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4" name="Google Shape;6024;p67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5" name="Google Shape;6025;p67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6" name="Google Shape;6026;p67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7" name="Google Shape;6027;p67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028" name="Google Shape;6028;p67"/>
          <p:cNvGrpSpPr/>
          <p:nvPr/>
        </p:nvGrpSpPr>
        <p:grpSpPr>
          <a:xfrm flipH="1" rot="10800000">
            <a:off x="7918521" y="1923880"/>
            <a:ext cx="1823016" cy="296643"/>
            <a:chOff x="7857346" y="3902355"/>
            <a:chExt cx="1823016" cy="296643"/>
          </a:xfrm>
        </p:grpSpPr>
        <p:sp>
          <p:nvSpPr>
            <p:cNvPr id="6029" name="Google Shape;6029;p67"/>
            <p:cNvSpPr/>
            <p:nvPr/>
          </p:nvSpPr>
          <p:spPr>
            <a:xfrm>
              <a:off x="7956216" y="4048371"/>
              <a:ext cx="1724145" cy="150627"/>
            </a:xfrm>
            <a:custGeom>
              <a:rect b="b" l="l" r="r" t="t"/>
              <a:pathLst>
                <a:path extrusionOk="0" fill="none" h="4834" w="55332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0" name="Google Shape;6030;p67"/>
            <p:cNvSpPr/>
            <p:nvPr/>
          </p:nvSpPr>
          <p:spPr>
            <a:xfrm>
              <a:off x="8453686" y="390235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0" y="1488"/>
                  </a:moveTo>
                  <a:cubicBezTo>
                    <a:pt x="0" y="670"/>
                    <a:pt x="670" y="1"/>
                    <a:pt x="1488" y="1"/>
                  </a:cubicBezTo>
                  <a:cubicBezTo>
                    <a:pt x="2306" y="1"/>
                    <a:pt x="2950" y="670"/>
                    <a:pt x="2950" y="1488"/>
                  </a:cubicBezTo>
                  <a:cubicBezTo>
                    <a:pt x="2950" y="2281"/>
                    <a:pt x="2306" y="2951"/>
                    <a:pt x="1488" y="2951"/>
                  </a:cubicBezTo>
                  <a:cubicBezTo>
                    <a:pt x="670" y="2951"/>
                    <a:pt x="0" y="2281"/>
                    <a:pt x="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1" name="Google Shape;6031;p67"/>
            <p:cNvSpPr/>
            <p:nvPr/>
          </p:nvSpPr>
          <p:spPr>
            <a:xfrm>
              <a:off x="8478396" y="3927096"/>
              <a:ext cx="43281" cy="42502"/>
            </a:xfrm>
            <a:custGeom>
              <a:rect b="b" l="l" r="r" t="t"/>
              <a:pathLst>
                <a:path extrusionOk="0" h="1364" w="1389">
                  <a:moveTo>
                    <a:pt x="695" y="0"/>
                  </a:moveTo>
                  <a:cubicBezTo>
                    <a:pt x="298" y="0"/>
                    <a:pt x="1" y="298"/>
                    <a:pt x="1" y="694"/>
                  </a:cubicBezTo>
                  <a:cubicBezTo>
                    <a:pt x="1" y="1066"/>
                    <a:pt x="298" y="1363"/>
                    <a:pt x="695" y="1363"/>
                  </a:cubicBezTo>
                  <a:cubicBezTo>
                    <a:pt x="1067" y="1363"/>
                    <a:pt x="1389" y="1066"/>
                    <a:pt x="1389" y="694"/>
                  </a:cubicBezTo>
                  <a:cubicBezTo>
                    <a:pt x="1389" y="298"/>
                    <a:pt x="1067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2" name="Google Shape;6032;p67"/>
            <p:cNvSpPr/>
            <p:nvPr/>
          </p:nvSpPr>
          <p:spPr>
            <a:xfrm>
              <a:off x="7857346" y="400200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3" name="Google Shape;6033;p67"/>
            <p:cNvSpPr/>
            <p:nvPr/>
          </p:nvSpPr>
          <p:spPr>
            <a:xfrm>
              <a:off x="7882087" y="4026715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4" name="Google Shape;6034;p67"/>
            <p:cNvSpPr/>
            <p:nvPr/>
          </p:nvSpPr>
          <p:spPr>
            <a:xfrm>
              <a:off x="8545608" y="3948721"/>
              <a:ext cx="1134754" cy="175368"/>
            </a:xfrm>
            <a:custGeom>
              <a:rect b="b" l="l" r="r" t="t"/>
              <a:pathLst>
                <a:path extrusionOk="0" fill="none" h="5628" w="36417">
                  <a:moveTo>
                    <a:pt x="0" y="0"/>
                  </a:moveTo>
                  <a:lnTo>
                    <a:pt x="6049" y="0"/>
                  </a:lnTo>
                  <a:lnTo>
                    <a:pt x="8379" y="2330"/>
                  </a:lnTo>
                  <a:lnTo>
                    <a:pt x="11676" y="5627"/>
                  </a:lnTo>
                  <a:lnTo>
                    <a:pt x="36416" y="5627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035" name="Google Shape;6035;p67"/>
          <p:cNvGrpSpPr/>
          <p:nvPr/>
        </p:nvGrpSpPr>
        <p:grpSpPr>
          <a:xfrm flipH="1">
            <a:off x="-799254" y="2157805"/>
            <a:ext cx="1823016" cy="196994"/>
            <a:chOff x="7857346" y="4002005"/>
            <a:chExt cx="1823016" cy="196994"/>
          </a:xfrm>
        </p:grpSpPr>
        <p:sp>
          <p:nvSpPr>
            <p:cNvPr id="6036" name="Google Shape;6036;p67"/>
            <p:cNvSpPr/>
            <p:nvPr/>
          </p:nvSpPr>
          <p:spPr>
            <a:xfrm>
              <a:off x="7956216" y="4048371"/>
              <a:ext cx="1724145" cy="150627"/>
            </a:xfrm>
            <a:custGeom>
              <a:rect b="b" l="l" r="r" t="t"/>
              <a:pathLst>
                <a:path extrusionOk="0" fill="none" h="4834" w="55332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7" name="Google Shape;6037;p67"/>
            <p:cNvSpPr/>
            <p:nvPr/>
          </p:nvSpPr>
          <p:spPr>
            <a:xfrm>
              <a:off x="7857346" y="400200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8" name="Google Shape;6038;p67"/>
            <p:cNvSpPr/>
            <p:nvPr/>
          </p:nvSpPr>
          <p:spPr>
            <a:xfrm>
              <a:off x="7882087" y="4026715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039" name="Google Shape;6039;p67"/>
          <p:cNvGrpSpPr/>
          <p:nvPr/>
        </p:nvGrpSpPr>
        <p:grpSpPr>
          <a:xfrm>
            <a:off x="8331253" y="3180067"/>
            <a:ext cx="1105976" cy="133969"/>
            <a:chOff x="8183182" y="663852"/>
            <a:chExt cx="1475028" cy="178673"/>
          </a:xfrm>
        </p:grpSpPr>
        <p:grpSp>
          <p:nvGrpSpPr>
            <p:cNvPr id="6040" name="Google Shape;6040;p67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6041" name="Google Shape;6041;p67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42" name="Google Shape;6042;p67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43" name="Google Shape;6043;p67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44" name="Google Shape;6044;p67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45" name="Google Shape;6045;p67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46" name="Google Shape;6046;p67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47" name="Google Shape;6047;p67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48" name="Google Shape;6048;p67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49" name="Google Shape;6049;p67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50" name="Google Shape;6050;p67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051" name="Google Shape;6051;p67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6052" name="Google Shape;6052;p67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53" name="Google Shape;6053;p67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54" name="Google Shape;6054;p67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55" name="Google Shape;6055;p67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56" name="Google Shape;6056;p67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57" name="Google Shape;6057;p67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58" name="Google Shape;6058;p67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59" name="Google Shape;6059;p67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60" name="Google Shape;6060;p67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61" name="Google Shape;6061;p67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062" name="Google Shape;6062;p67"/>
          <p:cNvGrpSpPr/>
          <p:nvPr/>
        </p:nvGrpSpPr>
        <p:grpSpPr>
          <a:xfrm rot="5400000">
            <a:off x="85100" y="4288025"/>
            <a:ext cx="98902" cy="553090"/>
            <a:chOff x="4898850" y="4820550"/>
            <a:chExt cx="98902" cy="553090"/>
          </a:xfrm>
        </p:grpSpPr>
        <p:sp>
          <p:nvSpPr>
            <p:cNvPr id="6063" name="Google Shape;6063;p67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4" name="Google Shape;6064;p67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5" name="Google Shape;6065;p67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6" name="Google Shape;6066;p67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7" name="Google Shape;6067;p67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068" name="Shape 6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9" name="Google Shape;6069;p68"/>
          <p:cNvSpPr txBox="1"/>
          <p:nvPr>
            <p:ph idx="1" type="body"/>
          </p:nvPr>
        </p:nvSpPr>
        <p:spPr>
          <a:xfrm>
            <a:off x="1109550" y="4079027"/>
            <a:ext cx="6924900" cy="44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400">
                <a:latin typeface="Exo"/>
                <a:ea typeface="Exo"/>
                <a:cs typeface="Exo"/>
                <a:sym typeface="Exo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070" name="Shape 6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71" name="Google Shape;6071;p69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6072" name="Google Shape;6072;p69"/>
            <p:cNvSpPr/>
            <p:nvPr/>
          </p:nvSpPr>
          <p:spPr>
            <a:xfrm>
              <a:off x="597550" y="4893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3" name="Google Shape;6073;p69"/>
            <p:cNvSpPr/>
            <p:nvPr/>
          </p:nvSpPr>
          <p:spPr>
            <a:xfrm>
              <a:off x="597550" y="4780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4" name="Google Shape;6074;p69"/>
            <p:cNvSpPr/>
            <p:nvPr/>
          </p:nvSpPr>
          <p:spPr>
            <a:xfrm>
              <a:off x="597550" y="46671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5" name="Google Shape;6075;p69"/>
            <p:cNvSpPr/>
            <p:nvPr/>
          </p:nvSpPr>
          <p:spPr>
            <a:xfrm>
              <a:off x="597550" y="4553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6" name="Google Shape;6076;p69"/>
            <p:cNvSpPr/>
            <p:nvPr/>
          </p:nvSpPr>
          <p:spPr>
            <a:xfrm>
              <a:off x="597550" y="4441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7" name="Google Shape;6077;p69"/>
            <p:cNvSpPr/>
            <p:nvPr/>
          </p:nvSpPr>
          <p:spPr>
            <a:xfrm>
              <a:off x="597550" y="4328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8" name="Google Shape;6078;p69"/>
            <p:cNvSpPr/>
            <p:nvPr/>
          </p:nvSpPr>
          <p:spPr>
            <a:xfrm>
              <a:off x="597550" y="42150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9" name="Google Shape;6079;p69"/>
            <p:cNvSpPr/>
            <p:nvPr/>
          </p:nvSpPr>
          <p:spPr>
            <a:xfrm>
              <a:off x="597550" y="4101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0" name="Google Shape;6080;p69"/>
            <p:cNvSpPr/>
            <p:nvPr/>
          </p:nvSpPr>
          <p:spPr>
            <a:xfrm>
              <a:off x="597550" y="3988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1" name="Google Shape;6081;p69"/>
            <p:cNvSpPr/>
            <p:nvPr/>
          </p:nvSpPr>
          <p:spPr>
            <a:xfrm>
              <a:off x="597550" y="3875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2" name="Google Shape;6082;p69"/>
            <p:cNvSpPr/>
            <p:nvPr/>
          </p:nvSpPr>
          <p:spPr>
            <a:xfrm>
              <a:off x="597550" y="3762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3" name="Google Shape;6083;p69"/>
            <p:cNvSpPr/>
            <p:nvPr/>
          </p:nvSpPr>
          <p:spPr>
            <a:xfrm>
              <a:off x="597550" y="36496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4" name="Google Shape;6084;p69"/>
            <p:cNvSpPr/>
            <p:nvPr/>
          </p:nvSpPr>
          <p:spPr>
            <a:xfrm>
              <a:off x="597550" y="35364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5" name="Google Shape;6085;p69"/>
            <p:cNvSpPr/>
            <p:nvPr/>
          </p:nvSpPr>
          <p:spPr>
            <a:xfrm>
              <a:off x="597550" y="34232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6" name="Google Shape;6086;p69"/>
            <p:cNvSpPr/>
            <p:nvPr/>
          </p:nvSpPr>
          <p:spPr>
            <a:xfrm>
              <a:off x="597550" y="33100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7" name="Google Shape;6087;p69"/>
            <p:cNvSpPr/>
            <p:nvPr/>
          </p:nvSpPr>
          <p:spPr>
            <a:xfrm>
              <a:off x="597550" y="31967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8" name="Google Shape;6088;p69"/>
            <p:cNvSpPr/>
            <p:nvPr/>
          </p:nvSpPr>
          <p:spPr>
            <a:xfrm>
              <a:off x="597550" y="30835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9" name="Google Shape;6089;p69"/>
            <p:cNvSpPr/>
            <p:nvPr/>
          </p:nvSpPr>
          <p:spPr>
            <a:xfrm>
              <a:off x="597550" y="29703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0" name="Google Shape;6090;p69"/>
            <p:cNvSpPr/>
            <p:nvPr/>
          </p:nvSpPr>
          <p:spPr>
            <a:xfrm>
              <a:off x="597550" y="28578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1" name="Google Shape;6091;p69"/>
            <p:cNvSpPr/>
            <p:nvPr/>
          </p:nvSpPr>
          <p:spPr>
            <a:xfrm>
              <a:off x="597550" y="27446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2" name="Google Shape;6092;p69"/>
            <p:cNvSpPr/>
            <p:nvPr/>
          </p:nvSpPr>
          <p:spPr>
            <a:xfrm>
              <a:off x="597550" y="263140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3" name="Google Shape;6093;p69"/>
            <p:cNvSpPr/>
            <p:nvPr/>
          </p:nvSpPr>
          <p:spPr>
            <a:xfrm>
              <a:off x="597550" y="251817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4" name="Google Shape;6094;p69"/>
            <p:cNvSpPr/>
            <p:nvPr/>
          </p:nvSpPr>
          <p:spPr>
            <a:xfrm>
              <a:off x="597550" y="24049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5" name="Google Shape;6095;p69"/>
            <p:cNvSpPr/>
            <p:nvPr/>
          </p:nvSpPr>
          <p:spPr>
            <a:xfrm>
              <a:off x="597550" y="22917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6" name="Google Shape;6096;p69"/>
            <p:cNvSpPr/>
            <p:nvPr/>
          </p:nvSpPr>
          <p:spPr>
            <a:xfrm>
              <a:off x="597550" y="21792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7" name="Google Shape;6097;p69"/>
            <p:cNvSpPr/>
            <p:nvPr/>
          </p:nvSpPr>
          <p:spPr>
            <a:xfrm>
              <a:off x="597550" y="20660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8" name="Google Shape;6098;p69"/>
            <p:cNvSpPr/>
            <p:nvPr/>
          </p:nvSpPr>
          <p:spPr>
            <a:xfrm>
              <a:off x="597550" y="19528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9" name="Google Shape;6099;p69"/>
            <p:cNvSpPr/>
            <p:nvPr/>
          </p:nvSpPr>
          <p:spPr>
            <a:xfrm>
              <a:off x="597550" y="1839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0" name="Google Shape;6100;p69"/>
            <p:cNvSpPr/>
            <p:nvPr/>
          </p:nvSpPr>
          <p:spPr>
            <a:xfrm>
              <a:off x="597550" y="1726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1" name="Google Shape;6101;p69"/>
            <p:cNvSpPr/>
            <p:nvPr/>
          </p:nvSpPr>
          <p:spPr>
            <a:xfrm>
              <a:off x="597550" y="16131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2" name="Google Shape;6102;p69"/>
            <p:cNvSpPr/>
            <p:nvPr/>
          </p:nvSpPr>
          <p:spPr>
            <a:xfrm>
              <a:off x="597550" y="1499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3" name="Google Shape;6103;p69"/>
            <p:cNvSpPr/>
            <p:nvPr/>
          </p:nvSpPr>
          <p:spPr>
            <a:xfrm>
              <a:off x="597550" y="1387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4" name="Google Shape;6104;p69"/>
            <p:cNvSpPr/>
            <p:nvPr/>
          </p:nvSpPr>
          <p:spPr>
            <a:xfrm>
              <a:off x="597550" y="1274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5" name="Google Shape;6105;p69"/>
            <p:cNvSpPr/>
            <p:nvPr/>
          </p:nvSpPr>
          <p:spPr>
            <a:xfrm>
              <a:off x="597550" y="11610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6" name="Google Shape;6106;p69"/>
            <p:cNvSpPr/>
            <p:nvPr/>
          </p:nvSpPr>
          <p:spPr>
            <a:xfrm>
              <a:off x="597550" y="1047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7" name="Google Shape;6107;p69"/>
            <p:cNvSpPr/>
            <p:nvPr/>
          </p:nvSpPr>
          <p:spPr>
            <a:xfrm>
              <a:off x="597550" y="934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8" name="Google Shape;6108;p69"/>
            <p:cNvSpPr/>
            <p:nvPr/>
          </p:nvSpPr>
          <p:spPr>
            <a:xfrm>
              <a:off x="597550" y="821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9" name="Google Shape;6109;p69"/>
            <p:cNvSpPr/>
            <p:nvPr/>
          </p:nvSpPr>
          <p:spPr>
            <a:xfrm>
              <a:off x="597550" y="708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110" name="Google Shape;6110;p69"/>
          <p:cNvSpPr txBox="1"/>
          <p:nvPr>
            <p:ph hasCustomPrompt="1" type="title"/>
          </p:nvPr>
        </p:nvSpPr>
        <p:spPr>
          <a:xfrm>
            <a:off x="713100" y="1328587"/>
            <a:ext cx="7717800" cy="1671600"/>
          </a:xfrm>
          <a:prstGeom prst="rect">
            <a:avLst/>
          </a:prstGeom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111" name="Google Shape;6111;p69"/>
          <p:cNvSpPr txBox="1"/>
          <p:nvPr>
            <p:ph idx="1" type="subTitle"/>
          </p:nvPr>
        </p:nvSpPr>
        <p:spPr>
          <a:xfrm>
            <a:off x="2037000" y="3075825"/>
            <a:ext cx="5070000" cy="33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6112" name="Google Shape;6112;p69"/>
          <p:cNvSpPr/>
          <p:nvPr/>
        </p:nvSpPr>
        <p:spPr>
          <a:xfrm rot="-5400000">
            <a:off x="348812" y="25800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113" name="Google Shape;6113;p69"/>
          <p:cNvGrpSpPr/>
          <p:nvPr/>
        </p:nvGrpSpPr>
        <p:grpSpPr>
          <a:xfrm>
            <a:off x="1710357" y="-107958"/>
            <a:ext cx="1520982" cy="302065"/>
            <a:chOff x="5642557" y="-150670"/>
            <a:chExt cx="1520982" cy="302065"/>
          </a:xfrm>
        </p:grpSpPr>
        <p:sp>
          <p:nvSpPr>
            <p:cNvPr id="6114" name="Google Shape;6114;p69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5" name="Google Shape;6115;p69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6" name="Google Shape;6116;p69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7" name="Google Shape;6117;p69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8" name="Google Shape;6118;p69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119" name="Google Shape;6119;p69"/>
          <p:cNvGrpSpPr/>
          <p:nvPr/>
        </p:nvGrpSpPr>
        <p:grpSpPr>
          <a:xfrm rot="5400000">
            <a:off x="85100" y="1849625"/>
            <a:ext cx="98902" cy="553090"/>
            <a:chOff x="4898850" y="4820550"/>
            <a:chExt cx="98902" cy="553090"/>
          </a:xfrm>
        </p:grpSpPr>
        <p:sp>
          <p:nvSpPr>
            <p:cNvPr id="6120" name="Google Shape;6120;p69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1" name="Google Shape;6121;p69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2" name="Google Shape;6122;p69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3" name="Google Shape;6123;p69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4" name="Google Shape;6124;p69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125" name="Google Shape;6125;p69"/>
          <p:cNvSpPr/>
          <p:nvPr/>
        </p:nvSpPr>
        <p:spPr>
          <a:xfrm>
            <a:off x="-1414555" y="3338029"/>
            <a:ext cx="1994700" cy="68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26" name="Google Shape;6126;p69"/>
          <p:cNvSpPr/>
          <p:nvPr/>
        </p:nvSpPr>
        <p:spPr>
          <a:xfrm>
            <a:off x="-1111455" y="3058729"/>
            <a:ext cx="1994700" cy="68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127" name="Google Shape;6127;p69"/>
          <p:cNvGrpSpPr/>
          <p:nvPr/>
        </p:nvGrpSpPr>
        <p:grpSpPr>
          <a:xfrm flipH="1">
            <a:off x="-799254" y="4139005"/>
            <a:ext cx="1823016" cy="196994"/>
            <a:chOff x="7857346" y="4002005"/>
            <a:chExt cx="1823016" cy="196994"/>
          </a:xfrm>
        </p:grpSpPr>
        <p:sp>
          <p:nvSpPr>
            <p:cNvPr id="6128" name="Google Shape;6128;p69"/>
            <p:cNvSpPr/>
            <p:nvPr/>
          </p:nvSpPr>
          <p:spPr>
            <a:xfrm>
              <a:off x="7956216" y="4048371"/>
              <a:ext cx="1724145" cy="150627"/>
            </a:xfrm>
            <a:custGeom>
              <a:rect b="b" l="l" r="r" t="t"/>
              <a:pathLst>
                <a:path extrusionOk="0" fill="none" h="4834" w="55332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9" name="Google Shape;6129;p69"/>
            <p:cNvSpPr/>
            <p:nvPr/>
          </p:nvSpPr>
          <p:spPr>
            <a:xfrm>
              <a:off x="7857346" y="400200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0" name="Google Shape;6130;p69"/>
            <p:cNvSpPr/>
            <p:nvPr/>
          </p:nvSpPr>
          <p:spPr>
            <a:xfrm>
              <a:off x="7882087" y="4026715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131" name="Google Shape;6131;p69"/>
          <p:cNvGrpSpPr/>
          <p:nvPr/>
        </p:nvGrpSpPr>
        <p:grpSpPr>
          <a:xfrm flipH="1" rot="-5400000">
            <a:off x="3660496" y="4881980"/>
            <a:ext cx="1823016" cy="296643"/>
            <a:chOff x="7857346" y="3902355"/>
            <a:chExt cx="1823016" cy="296643"/>
          </a:xfrm>
        </p:grpSpPr>
        <p:sp>
          <p:nvSpPr>
            <p:cNvPr id="6132" name="Google Shape;6132;p69"/>
            <p:cNvSpPr/>
            <p:nvPr/>
          </p:nvSpPr>
          <p:spPr>
            <a:xfrm>
              <a:off x="7956216" y="4048371"/>
              <a:ext cx="1724145" cy="150627"/>
            </a:xfrm>
            <a:custGeom>
              <a:rect b="b" l="l" r="r" t="t"/>
              <a:pathLst>
                <a:path extrusionOk="0" fill="none" h="4834" w="55332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3" name="Google Shape;6133;p69"/>
            <p:cNvSpPr/>
            <p:nvPr/>
          </p:nvSpPr>
          <p:spPr>
            <a:xfrm>
              <a:off x="8453686" y="390235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0" y="1488"/>
                  </a:moveTo>
                  <a:cubicBezTo>
                    <a:pt x="0" y="670"/>
                    <a:pt x="670" y="1"/>
                    <a:pt x="1488" y="1"/>
                  </a:cubicBezTo>
                  <a:cubicBezTo>
                    <a:pt x="2306" y="1"/>
                    <a:pt x="2950" y="670"/>
                    <a:pt x="2950" y="1488"/>
                  </a:cubicBezTo>
                  <a:cubicBezTo>
                    <a:pt x="2950" y="2281"/>
                    <a:pt x="2306" y="2951"/>
                    <a:pt x="1488" y="2951"/>
                  </a:cubicBezTo>
                  <a:cubicBezTo>
                    <a:pt x="670" y="2951"/>
                    <a:pt x="0" y="2281"/>
                    <a:pt x="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4" name="Google Shape;6134;p69"/>
            <p:cNvSpPr/>
            <p:nvPr/>
          </p:nvSpPr>
          <p:spPr>
            <a:xfrm>
              <a:off x="8478396" y="3927096"/>
              <a:ext cx="43281" cy="42502"/>
            </a:xfrm>
            <a:custGeom>
              <a:rect b="b" l="l" r="r" t="t"/>
              <a:pathLst>
                <a:path extrusionOk="0" h="1364" w="1389">
                  <a:moveTo>
                    <a:pt x="695" y="0"/>
                  </a:moveTo>
                  <a:cubicBezTo>
                    <a:pt x="298" y="0"/>
                    <a:pt x="1" y="298"/>
                    <a:pt x="1" y="694"/>
                  </a:cubicBezTo>
                  <a:cubicBezTo>
                    <a:pt x="1" y="1066"/>
                    <a:pt x="298" y="1363"/>
                    <a:pt x="695" y="1363"/>
                  </a:cubicBezTo>
                  <a:cubicBezTo>
                    <a:pt x="1067" y="1363"/>
                    <a:pt x="1389" y="1066"/>
                    <a:pt x="1389" y="694"/>
                  </a:cubicBezTo>
                  <a:cubicBezTo>
                    <a:pt x="1389" y="298"/>
                    <a:pt x="1067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5" name="Google Shape;6135;p69"/>
            <p:cNvSpPr/>
            <p:nvPr/>
          </p:nvSpPr>
          <p:spPr>
            <a:xfrm>
              <a:off x="7857346" y="400200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6" name="Google Shape;6136;p69"/>
            <p:cNvSpPr/>
            <p:nvPr/>
          </p:nvSpPr>
          <p:spPr>
            <a:xfrm>
              <a:off x="7882087" y="4026715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7" name="Google Shape;6137;p69"/>
            <p:cNvSpPr/>
            <p:nvPr/>
          </p:nvSpPr>
          <p:spPr>
            <a:xfrm>
              <a:off x="8545608" y="3948721"/>
              <a:ext cx="1134754" cy="175368"/>
            </a:xfrm>
            <a:custGeom>
              <a:rect b="b" l="l" r="r" t="t"/>
              <a:pathLst>
                <a:path extrusionOk="0" fill="none" h="5628" w="36417">
                  <a:moveTo>
                    <a:pt x="0" y="0"/>
                  </a:moveTo>
                  <a:lnTo>
                    <a:pt x="6049" y="0"/>
                  </a:lnTo>
                  <a:lnTo>
                    <a:pt x="8379" y="2330"/>
                  </a:lnTo>
                  <a:lnTo>
                    <a:pt x="11676" y="5627"/>
                  </a:lnTo>
                  <a:lnTo>
                    <a:pt x="36416" y="5627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138" name="Google Shape;6138;p69"/>
          <p:cNvSpPr/>
          <p:nvPr/>
        </p:nvSpPr>
        <p:spPr>
          <a:xfrm rot="5400000">
            <a:off x="5457595" y="-491996"/>
            <a:ext cx="1994700" cy="68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39" name="Google Shape;6139;p69"/>
          <p:cNvSpPr/>
          <p:nvPr/>
        </p:nvSpPr>
        <p:spPr>
          <a:xfrm rot="5400000">
            <a:off x="5736895" y="-188896"/>
            <a:ext cx="1994700" cy="68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40" name="Google Shape;6140;p69"/>
          <p:cNvSpPr/>
          <p:nvPr/>
        </p:nvSpPr>
        <p:spPr>
          <a:xfrm rot="10800000">
            <a:off x="8027645" y="2478979"/>
            <a:ext cx="1994700" cy="68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41" name="Google Shape;6141;p69"/>
          <p:cNvSpPr/>
          <p:nvPr/>
        </p:nvSpPr>
        <p:spPr>
          <a:xfrm rot="5400000">
            <a:off x="8208386" y="420378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42" name="Google Shape;6142;p69"/>
          <p:cNvSpPr/>
          <p:nvPr/>
        </p:nvSpPr>
        <p:spPr>
          <a:xfrm>
            <a:off x="8557212" y="-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143" name="Google Shape;6143;p69"/>
          <p:cNvGrpSpPr/>
          <p:nvPr/>
        </p:nvGrpSpPr>
        <p:grpSpPr>
          <a:xfrm>
            <a:off x="7965207" y="312162"/>
            <a:ext cx="1520982" cy="302065"/>
            <a:chOff x="5642557" y="-150670"/>
            <a:chExt cx="1520982" cy="302065"/>
          </a:xfrm>
        </p:grpSpPr>
        <p:sp>
          <p:nvSpPr>
            <p:cNvPr id="6144" name="Google Shape;6144;p69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5" name="Google Shape;6145;p69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6" name="Google Shape;6146;p69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7" name="Google Shape;6147;p69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8" name="Google Shape;6148;p69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149" name="Google Shape;6149;p69"/>
          <p:cNvGrpSpPr/>
          <p:nvPr/>
        </p:nvGrpSpPr>
        <p:grpSpPr>
          <a:xfrm>
            <a:off x="8495989" y="3241228"/>
            <a:ext cx="883262" cy="242091"/>
            <a:chOff x="2300350" y="2601250"/>
            <a:chExt cx="2275275" cy="623625"/>
          </a:xfrm>
        </p:grpSpPr>
        <p:sp>
          <p:nvSpPr>
            <p:cNvPr id="6150" name="Google Shape;6150;p69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1" name="Google Shape;6151;p69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2" name="Google Shape;6152;p69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3" name="Google Shape;6153;p69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4" name="Google Shape;6154;p69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5" name="Google Shape;6155;p69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156" name="Google Shape;6156;p69"/>
          <p:cNvGrpSpPr/>
          <p:nvPr/>
        </p:nvGrpSpPr>
        <p:grpSpPr>
          <a:xfrm>
            <a:off x="8267392" y="1860741"/>
            <a:ext cx="1105976" cy="133969"/>
            <a:chOff x="8183182" y="663852"/>
            <a:chExt cx="1475028" cy="178673"/>
          </a:xfrm>
        </p:grpSpPr>
        <p:grpSp>
          <p:nvGrpSpPr>
            <p:cNvPr id="6157" name="Google Shape;6157;p69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6158" name="Google Shape;6158;p69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59" name="Google Shape;6159;p69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60" name="Google Shape;6160;p69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61" name="Google Shape;6161;p69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62" name="Google Shape;6162;p69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63" name="Google Shape;6163;p69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64" name="Google Shape;6164;p69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65" name="Google Shape;6165;p69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66" name="Google Shape;6166;p69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67" name="Google Shape;6167;p69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168" name="Google Shape;6168;p69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6169" name="Google Shape;6169;p69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70" name="Google Shape;6170;p69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71" name="Google Shape;6171;p69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72" name="Google Shape;6172;p69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73" name="Google Shape;6173;p69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74" name="Google Shape;6174;p69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75" name="Google Shape;6175;p69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76" name="Google Shape;6176;p69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77" name="Google Shape;6177;p69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78" name="Google Shape;6178;p69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179" name="Google Shape;6179;p69"/>
          <p:cNvGrpSpPr/>
          <p:nvPr/>
        </p:nvGrpSpPr>
        <p:grpSpPr>
          <a:xfrm>
            <a:off x="5447301" y="4536119"/>
            <a:ext cx="1252897" cy="51000"/>
            <a:chOff x="2915381" y="4104819"/>
            <a:chExt cx="1252897" cy="51000"/>
          </a:xfrm>
        </p:grpSpPr>
        <p:sp>
          <p:nvSpPr>
            <p:cNvPr id="6180" name="Google Shape;6180;p69"/>
            <p:cNvSpPr/>
            <p:nvPr/>
          </p:nvSpPr>
          <p:spPr>
            <a:xfrm>
              <a:off x="2915381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1" name="Google Shape;6181;p69"/>
            <p:cNvSpPr/>
            <p:nvPr/>
          </p:nvSpPr>
          <p:spPr>
            <a:xfrm>
              <a:off x="3007850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2" name="Google Shape;6182;p69"/>
            <p:cNvSpPr/>
            <p:nvPr/>
          </p:nvSpPr>
          <p:spPr>
            <a:xfrm>
              <a:off x="3100319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3" name="Google Shape;6183;p69"/>
            <p:cNvSpPr/>
            <p:nvPr/>
          </p:nvSpPr>
          <p:spPr>
            <a:xfrm>
              <a:off x="3192788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4" name="Google Shape;6184;p69"/>
            <p:cNvSpPr/>
            <p:nvPr/>
          </p:nvSpPr>
          <p:spPr>
            <a:xfrm>
              <a:off x="328525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5" name="Google Shape;6185;p69"/>
            <p:cNvSpPr/>
            <p:nvPr/>
          </p:nvSpPr>
          <p:spPr>
            <a:xfrm>
              <a:off x="3377726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6" name="Google Shape;6186;p69"/>
            <p:cNvSpPr/>
            <p:nvPr/>
          </p:nvSpPr>
          <p:spPr>
            <a:xfrm>
              <a:off x="3470195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7" name="Google Shape;6187;p69"/>
            <p:cNvSpPr/>
            <p:nvPr/>
          </p:nvSpPr>
          <p:spPr>
            <a:xfrm>
              <a:off x="3562664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8" name="Google Shape;6188;p69"/>
            <p:cNvSpPr/>
            <p:nvPr/>
          </p:nvSpPr>
          <p:spPr>
            <a:xfrm>
              <a:off x="3655133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9" name="Google Shape;6189;p69"/>
            <p:cNvSpPr/>
            <p:nvPr/>
          </p:nvSpPr>
          <p:spPr>
            <a:xfrm>
              <a:off x="3747602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0" name="Google Shape;6190;p69"/>
            <p:cNvSpPr/>
            <p:nvPr/>
          </p:nvSpPr>
          <p:spPr>
            <a:xfrm>
              <a:off x="38400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1" name="Google Shape;6191;p69"/>
            <p:cNvSpPr/>
            <p:nvPr/>
          </p:nvSpPr>
          <p:spPr>
            <a:xfrm>
              <a:off x="39324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2" name="Google Shape;6192;p69"/>
            <p:cNvSpPr/>
            <p:nvPr/>
          </p:nvSpPr>
          <p:spPr>
            <a:xfrm>
              <a:off x="40248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3" name="Google Shape;6193;p69"/>
            <p:cNvSpPr/>
            <p:nvPr/>
          </p:nvSpPr>
          <p:spPr>
            <a:xfrm>
              <a:off x="41172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194" name="Google Shape;6194;p69"/>
          <p:cNvGrpSpPr/>
          <p:nvPr/>
        </p:nvGrpSpPr>
        <p:grpSpPr>
          <a:xfrm>
            <a:off x="-235013" y="829744"/>
            <a:ext cx="1105976" cy="133969"/>
            <a:chOff x="8183182" y="663852"/>
            <a:chExt cx="1475028" cy="178673"/>
          </a:xfrm>
        </p:grpSpPr>
        <p:grpSp>
          <p:nvGrpSpPr>
            <p:cNvPr id="6195" name="Google Shape;6195;p69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6196" name="Google Shape;6196;p69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97" name="Google Shape;6197;p69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98" name="Google Shape;6198;p69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99" name="Google Shape;6199;p69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00" name="Google Shape;6200;p69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01" name="Google Shape;6201;p69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02" name="Google Shape;6202;p69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03" name="Google Shape;6203;p69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04" name="Google Shape;6204;p69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05" name="Google Shape;6205;p69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206" name="Google Shape;6206;p69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6207" name="Google Shape;6207;p69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08" name="Google Shape;6208;p69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09" name="Google Shape;6209;p69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10" name="Google Shape;6210;p69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11" name="Google Shape;6211;p69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12" name="Google Shape;6212;p69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13" name="Google Shape;6213;p69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14" name="Google Shape;6214;p69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15" name="Google Shape;6215;p69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16" name="Google Shape;6216;p69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6217" name="Shape 62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">
    <p:spTree>
      <p:nvGrpSpPr>
        <p:cNvPr id="6218" name="Shape 6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19" name="Google Shape;6219;p71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6220" name="Google Shape;6220;p71"/>
            <p:cNvSpPr/>
            <p:nvPr/>
          </p:nvSpPr>
          <p:spPr>
            <a:xfrm>
              <a:off x="597550" y="4893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1" name="Google Shape;6221;p71"/>
            <p:cNvSpPr/>
            <p:nvPr/>
          </p:nvSpPr>
          <p:spPr>
            <a:xfrm>
              <a:off x="597550" y="4780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2" name="Google Shape;6222;p71"/>
            <p:cNvSpPr/>
            <p:nvPr/>
          </p:nvSpPr>
          <p:spPr>
            <a:xfrm>
              <a:off x="597550" y="46671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3" name="Google Shape;6223;p71"/>
            <p:cNvSpPr/>
            <p:nvPr/>
          </p:nvSpPr>
          <p:spPr>
            <a:xfrm>
              <a:off x="597550" y="4553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4" name="Google Shape;6224;p71"/>
            <p:cNvSpPr/>
            <p:nvPr/>
          </p:nvSpPr>
          <p:spPr>
            <a:xfrm>
              <a:off x="597550" y="4441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5" name="Google Shape;6225;p71"/>
            <p:cNvSpPr/>
            <p:nvPr/>
          </p:nvSpPr>
          <p:spPr>
            <a:xfrm>
              <a:off x="597550" y="4328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6" name="Google Shape;6226;p71"/>
            <p:cNvSpPr/>
            <p:nvPr/>
          </p:nvSpPr>
          <p:spPr>
            <a:xfrm>
              <a:off x="597550" y="42150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7" name="Google Shape;6227;p71"/>
            <p:cNvSpPr/>
            <p:nvPr/>
          </p:nvSpPr>
          <p:spPr>
            <a:xfrm>
              <a:off x="597550" y="4101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8" name="Google Shape;6228;p71"/>
            <p:cNvSpPr/>
            <p:nvPr/>
          </p:nvSpPr>
          <p:spPr>
            <a:xfrm>
              <a:off x="597550" y="3988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9" name="Google Shape;6229;p71"/>
            <p:cNvSpPr/>
            <p:nvPr/>
          </p:nvSpPr>
          <p:spPr>
            <a:xfrm>
              <a:off x="597550" y="3875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0" name="Google Shape;6230;p71"/>
            <p:cNvSpPr/>
            <p:nvPr/>
          </p:nvSpPr>
          <p:spPr>
            <a:xfrm>
              <a:off x="597550" y="3762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1" name="Google Shape;6231;p71"/>
            <p:cNvSpPr/>
            <p:nvPr/>
          </p:nvSpPr>
          <p:spPr>
            <a:xfrm>
              <a:off x="597550" y="36496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2" name="Google Shape;6232;p71"/>
            <p:cNvSpPr/>
            <p:nvPr/>
          </p:nvSpPr>
          <p:spPr>
            <a:xfrm>
              <a:off x="597550" y="35364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3" name="Google Shape;6233;p71"/>
            <p:cNvSpPr/>
            <p:nvPr/>
          </p:nvSpPr>
          <p:spPr>
            <a:xfrm>
              <a:off x="597550" y="34232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4" name="Google Shape;6234;p71"/>
            <p:cNvSpPr/>
            <p:nvPr/>
          </p:nvSpPr>
          <p:spPr>
            <a:xfrm>
              <a:off x="597550" y="33100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5" name="Google Shape;6235;p71"/>
            <p:cNvSpPr/>
            <p:nvPr/>
          </p:nvSpPr>
          <p:spPr>
            <a:xfrm>
              <a:off x="597550" y="31967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6" name="Google Shape;6236;p71"/>
            <p:cNvSpPr/>
            <p:nvPr/>
          </p:nvSpPr>
          <p:spPr>
            <a:xfrm>
              <a:off x="597550" y="30835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7" name="Google Shape;6237;p71"/>
            <p:cNvSpPr/>
            <p:nvPr/>
          </p:nvSpPr>
          <p:spPr>
            <a:xfrm>
              <a:off x="597550" y="29703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8" name="Google Shape;6238;p71"/>
            <p:cNvSpPr/>
            <p:nvPr/>
          </p:nvSpPr>
          <p:spPr>
            <a:xfrm>
              <a:off x="597550" y="28578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9" name="Google Shape;6239;p71"/>
            <p:cNvSpPr/>
            <p:nvPr/>
          </p:nvSpPr>
          <p:spPr>
            <a:xfrm>
              <a:off x="597550" y="27446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0" name="Google Shape;6240;p71"/>
            <p:cNvSpPr/>
            <p:nvPr/>
          </p:nvSpPr>
          <p:spPr>
            <a:xfrm>
              <a:off x="597550" y="263140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1" name="Google Shape;6241;p71"/>
            <p:cNvSpPr/>
            <p:nvPr/>
          </p:nvSpPr>
          <p:spPr>
            <a:xfrm>
              <a:off x="597550" y="251817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2" name="Google Shape;6242;p71"/>
            <p:cNvSpPr/>
            <p:nvPr/>
          </p:nvSpPr>
          <p:spPr>
            <a:xfrm>
              <a:off x="597550" y="24049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3" name="Google Shape;6243;p71"/>
            <p:cNvSpPr/>
            <p:nvPr/>
          </p:nvSpPr>
          <p:spPr>
            <a:xfrm>
              <a:off x="597550" y="22917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4" name="Google Shape;6244;p71"/>
            <p:cNvSpPr/>
            <p:nvPr/>
          </p:nvSpPr>
          <p:spPr>
            <a:xfrm>
              <a:off x="597550" y="21792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5" name="Google Shape;6245;p71"/>
            <p:cNvSpPr/>
            <p:nvPr/>
          </p:nvSpPr>
          <p:spPr>
            <a:xfrm>
              <a:off x="597550" y="20660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6" name="Google Shape;6246;p71"/>
            <p:cNvSpPr/>
            <p:nvPr/>
          </p:nvSpPr>
          <p:spPr>
            <a:xfrm>
              <a:off x="597550" y="19528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7" name="Google Shape;6247;p71"/>
            <p:cNvSpPr/>
            <p:nvPr/>
          </p:nvSpPr>
          <p:spPr>
            <a:xfrm>
              <a:off x="597550" y="1839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8" name="Google Shape;6248;p71"/>
            <p:cNvSpPr/>
            <p:nvPr/>
          </p:nvSpPr>
          <p:spPr>
            <a:xfrm>
              <a:off x="597550" y="1726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9" name="Google Shape;6249;p71"/>
            <p:cNvSpPr/>
            <p:nvPr/>
          </p:nvSpPr>
          <p:spPr>
            <a:xfrm>
              <a:off x="597550" y="16131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0" name="Google Shape;6250;p71"/>
            <p:cNvSpPr/>
            <p:nvPr/>
          </p:nvSpPr>
          <p:spPr>
            <a:xfrm>
              <a:off x="597550" y="1499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1" name="Google Shape;6251;p71"/>
            <p:cNvSpPr/>
            <p:nvPr/>
          </p:nvSpPr>
          <p:spPr>
            <a:xfrm>
              <a:off x="597550" y="1387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2" name="Google Shape;6252;p71"/>
            <p:cNvSpPr/>
            <p:nvPr/>
          </p:nvSpPr>
          <p:spPr>
            <a:xfrm>
              <a:off x="597550" y="1274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3" name="Google Shape;6253;p71"/>
            <p:cNvSpPr/>
            <p:nvPr/>
          </p:nvSpPr>
          <p:spPr>
            <a:xfrm>
              <a:off x="597550" y="11610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4" name="Google Shape;6254;p71"/>
            <p:cNvSpPr/>
            <p:nvPr/>
          </p:nvSpPr>
          <p:spPr>
            <a:xfrm>
              <a:off x="597550" y="1047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5" name="Google Shape;6255;p71"/>
            <p:cNvSpPr/>
            <p:nvPr/>
          </p:nvSpPr>
          <p:spPr>
            <a:xfrm>
              <a:off x="597550" y="934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6" name="Google Shape;6256;p71"/>
            <p:cNvSpPr/>
            <p:nvPr/>
          </p:nvSpPr>
          <p:spPr>
            <a:xfrm>
              <a:off x="597550" y="821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7" name="Google Shape;6257;p71"/>
            <p:cNvSpPr/>
            <p:nvPr/>
          </p:nvSpPr>
          <p:spPr>
            <a:xfrm>
              <a:off x="597550" y="708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258" name="Google Shape;6258;p71"/>
          <p:cNvSpPr txBox="1"/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6259" name="Google Shape;6259;p71"/>
          <p:cNvSpPr txBox="1"/>
          <p:nvPr>
            <p:ph idx="2" type="title"/>
          </p:nvPr>
        </p:nvSpPr>
        <p:spPr>
          <a:xfrm>
            <a:off x="776550" y="1982455"/>
            <a:ext cx="22335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6260" name="Google Shape;6260;p71"/>
          <p:cNvSpPr txBox="1"/>
          <p:nvPr>
            <p:ph idx="1" type="subTitle"/>
          </p:nvPr>
        </p:nvSpPr>
        <p:spPr>
          <a:xfrm>
            <a:off x="776550" y="2391054"/>
            <a:ext cx="2233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61" name="Google Shape;6261;p71"/>
          <p:cNvSpPr txBox="1"/>
          <p:nvPr>
            <p:ph hasCustomPrompt="1" idx="3" type="title"/>
          </p:nvPr>
        </p:nvSpPr>
        <p:spPr>
          <a:xfrm>
            <a:off x="776550" y="1345282"/>
            <a:ext cx="2233500" cy="484800"/>
          </a:xfrm>
          <a:prstGeom prst="rect">
            <a:avLst/>
          </a:prstGeom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5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262" name="Google Shape;6262;p71"/>
          <p:cNvSpPr txBox="1"/>
          <p:nvPr>
            <p:ph idx="4" type="title"/>
          </p:nvPr>
        </p:nvSpPr>
        <p:spPr>
          <a:xfrm>
            <a:off x="3471150" y="1982455"/>
            <a:ext cx="22017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6263" name="Google Shape;6263;p71"/>
          <p:cNvSpPr txBox="1"/>
          <p:nvPr>
            <p:ph idx="5" type="subTitle"/>
          </p:nvPr>
        </p:nvSpPr>
        <p:spPr>
          <a:xfrm>
            <a:off x="3471150" y="2391054"/>
            <a:ext cx="22017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64" name="Google Shape;6264;p71"/>
          <p:cNvSpPr txBox="1"/>
          <p:nvPr>
            <p:ph hasCustomPrompt="1" idx="6" type="title"/>
          </p:nvPr>
        </p:nvSpPr>
        <p:spPr>
          <a:xfrm>
            <a:off x="3471150" y="1345282"/>
            <a:ext cx="2201700" cy="484800"/>
          </a:xfrm>
          <a:prstGeom prst="rect">
            <a:avLst/>
          </a:prstGeom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5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265" name="Google Shape;6265;p71"/>
          <p:cNvSpPr txBox="1"/>
          <p:nvPr>
            <p:ph idx="7" type="title"/>
          </p:nvPr>
        </p:nvSpPr>
        <p:spPr>
          <a:xfrm>
            <a:off x="6149850" y="1982455"/>
            <a:ext cx="22017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6266" name="Google Shape;6266;p71"/>
          <p:cNvSpPr txBox="1"/>
          <p:nvPr>
            <p:ph idx="8" type="subTitle"/>
          </p:nvPr>
        </p:nvSpPr>
        <p:spPr>
          <a:xfrm>
            <a:off x="6149850" y="2391054"/>
            <a:ext cx="22017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67" name="Google Shape;6267;p71"/>
          <p:cNvSpPr txBox="1"/>
          <p:nvPr>
            <p:ph hasCustomPrompt="1" idx="9" type="title"/>
          </p:nvPr>
        </p:nvSpPr>
        <p:spPr>
          <a:xfrm>
            <a:off x="6149850" y="1345282"/>
            <a:ext cx="2201700" cy="484800"/>
          </a:xfrm>
          <a:prstGeom prst="rect">
            <a:avLst/>
          </a:prstGeom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5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268" name="Google Shape;6268;p71"/>
          <p:cNvSpPr txBox="1"/>
          <p:nvPr>
            <p:ph idx="13" type="title"/>
          </p:nvPr>
        </p:nvSpPr>
        <p:spPr>
          <a:xfrm>
            <a:off x="776550" y="3617845"/>
            <a:ext cx="22335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6269" name="Google Shape;6269;p71"/>
          <p:cNvSpPr txBox="1"/>
          <p:nvPr>
            <p:ph idx="14" type="subTitle"/>
          </p:nvPr>
        </p:nvSpPr>
        <p:spPr>
          <a:xfrm>
            <a:off x="776550" y="4026444"/>
            <a:ext cx="2233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70" name="Google Shape;6270;p71"/>
          <p:cNvSpPr txBox="1"/>
          <p:nvPr>
            <p:ph hasCustomPrompt="1" idx="15" type="title"/>
          </p:nvPr>
        </p:nvSpPr>
        <p:spPr>
          <a:xfrm>
            <a:off x="776550" y="2980641"/>
            <a:ext cx="2233500" cy="484800"/>
          </a:xfrm>
          <a:prstGeom prst="rect">
            <a:avLst/>
          </a:prstGeom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5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271" name="Google Shape;6271;p71"/>
          <p:cNvSpPr txBox="1"/>
          <p:nvPr>
            <p:ph idx="16" type="title"/>
          </p:nvPr>
        </p:nvSpPr>
        <p:spPr>
          <a:xfrm>
            <a:off x="3471150" y="3617845"/>
            <a:ext cx="22017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6272" name="Google Shape;6272;p71"/>
          <p:cNvSpPr txBox="1"/>
          <p:nvPr>
            <p:ph idx="17" type="subTitle"/>
          </p:nvPr>
        </p:nvSpPr>
        <p:spPr>
          <a:xfrm>
            <a:off x="3471150" y="4026444"/>
            <a:ext cx="22017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73" name="Google Shape;6273;p71"/>
          <p:cNvSpPr txBox="1"/>
          <p:nvPr>
            <p:ph hasCustomPrompt="1" idx="18" type="title"/>
          </p:nvPr>
        </p:nvSpPr>
        <p:spPr>
          <a:xfrm>
            <a:off x="3471150" y="2980641"/>
            <a:ext cx="2201700" cy="484800"/>
          </a:xfrm>
          <a:prstGeom prst="rect">
            <a:avLst/>
          </a:prstGeom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5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274" name="Google Shape;6274;p71"/>
          <p:cNvSpPr txBox="1"/>
          <p:nvPr>
            <p:ph idx="19" type="title"/>
          </p:nvPr>
        </p:nvSpPr>
        <p:spPr>
          <a:xfrm>
            <a:off x="6149850" y="3617845"/>
            <a:ext cx="22017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6275" name="Google Shape;6275;p71"/>
          <p:cNvSpPr txBox="1"/>
          <p:nvPr>
            <p:ph idx="20" type="subTitle"/>
          </p:nvPr>
        </p:nvSpPr>
        <p:spPr>
          <a:xfrm>
            <a:off x="6149850" y="4026444"/>
            <a:ext cx="22017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76" name="Google Shape;6276;p71"/>
          <p:cNvSpPr txBox="1"/>
          <p:nvPr>
            <p:ph hasCustomPrompt="1" idx="21" type="title"/>
          </p:nvPr>
        </p:nvSpPr>
        <p:spPr>
          <a:xfrm>
            <a:off x="6149850" y="2980641"/>
            <a:ext cx="2201700" cy="484800"/>
          </a:xfrm>
          <a:prstGeom prst="rect">
            <a:avLst/>
          </a:prstGeom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5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grpSp>
        <p:nvGrpSpPr>
          <p:cNvPr id="6277" name="Google Shape;6277;p71"/>
          <p:cNvGrpSpPr/>
          <p:nvPr/>
        </p:nvGrpSpPr>
        <p:grpSpPr>
          <a:xfrm rot="5400000">
            <a:off x="8381450" y="4569182"/>
            <a:ext cx="98902" cy="553090"/>
            <a:chOff x="4898850" y="4820550"/>
            <a:chExt cx="98902" cy="553090"/>
          </a:xfrm>
        </p:grpSpPr>
        <p:sp>
          <p:nvSpPr>
            <p:cNvPr id="6278" name="Google Shape;6278;p71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9" name="Google Shape;6279;p71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0" name="Google Shape;6280;p71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1" name="Google Shape;6281;p71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2" name="Google Shape;6282;p71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283" name="Google Shape;6283;p71"/>
          <p:cNvSpPr/>
          <p:nvPr/>
        </p:nvSpPr>
        <p:spPr>
          <a:xfrm>
            <a:off x="7" y="2056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284" name="Google Shape;6284;p71"/>
          <p:cNvGrpSpPr/>
          <p:nvPr/>
        </p:nvGrpSpPr>
        <p:grpSpPr>
          <a:xfrm rot="-5400000">
            <a:off x="-148234" y="322631"/>
            <a:ext cx="883262" cy="242091"/>
            <a:chOff x="2300350" y="2601250"/>
            <a:chExt cx="2275275" cy="623625"/>
          </a:xfrm>
        </p:grpSpPr>
        <p:sp>
          <p:nvSpPr>
            <p:cNvPr id="6285" name="Google Shape;6285;p71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6" name="Google Shape;6286;p71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7" name="Google Shape;6287;p71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8" name="Google Shape;6288;p71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9" name="Google Shape;6289;p71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0" name="Google Shape;6290;p71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291" name="Google Shape;6291;p71"/>
          <p:cNvSpPr/>
          <p:nvPr/>
        </p:nvSpPr>
        <p:spPr>
          <a:xfrm flipH="1" rot="5400000">
            <a:off x="8216276" y="-335305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292" name="Google Shape;6292;p71"/>
          <p:cNvGrpSpPr/>
          <p:nvPr/>
        </p:nvGrpSpPr>
        <p:grpSpPr>
          <a:xfrm>
            <a:off x="-256008" y="4796266"/>
            <a:ext cx="1105976" cy="133969"/>
            <a:chOff x="8183182" y="663852"/>
            <a:chExt cx="1475028" cy="178673"/>
          </a:xfrm>
        </p:grpSpPr>
        <p:grpSp>
          <p:nvGrpSpPr>
            <p:cNvPr id="6293" name="Google Shape;6293;p71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6294" name="Google Shape;6294;p71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95" name="Google Shape;6295;p71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96" name="Google Shape;6296;p71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97" name="Google Shape;6297;p71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98" name="Google Shape;6298;p71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99" name="Google Shape;6299;p71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00" name="Google Shape;6300;p71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01" name="Google Shape;6301;p71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02" name="Google Shape;6302;p71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03" name="Google Shape;6303;p71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304" name="Google Shape;6304;p71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6305" name="Google Shape;6305;p71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06" name="Google Shape;6306;p71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07" name="Google Shape;6307;p71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08" name="Google Shape;6308;p71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09" name="Google Shape;6309;p71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10" name="Google Shape;6310;p71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11" name="Google Shape;6311;p71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12" name="Google Shape;6312;p71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13" name="Google Shape;6313;p71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14" name="Google Shape;6314;p71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315" name="Google Shape;6315;p71"/>
          <p:cNvGrpSpPr/>
          <p:nvPr/>
        </p:nvGrpSpPr>
        <p:grpSpPr>
          <a:xfrm>
            <a:off x="8290084" y="239916"/>
            <a:ext cx="1105976" cy="133969"/>
            <a:chOff x="8183182" y="663852"/>
            <a:chExt cx="1475028" cy="178673"/>
          </a:xfrm>
        </p:grpSpPr>
        <p:grpSp>
          <p:nvGrpSpPr>
            <p:cNvPr id="6316" name="Google Shape;6316;p71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6317" name="Google Shape;6317;p71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18" name="Google Shape;6318;p71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19" name="Google Shape;6319;p71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20" name="Google Shape;6320;p71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21" name="Google Shape;6321;p71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22" name="Google Shape;6322;p71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23" name="Google Shape;6323;p71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24" name="Google Shape;6324;p71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25" name="Google Shape;6325;p71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26" name="Google Shape;6326;p71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327" name="Google Shape;6327;p71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6328" name="Google Shape;6328;p71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29" name="Google Shape;6329;p71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30" name="Google Shape;6330;p71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31" name="Google Shape;6331;p71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32" name="Google Shape;6332;p71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33" name="Google Shape;6333;p71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34" name="Google Shape;6334;p71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35" name="Google Shape;6335;p71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36" name="Google Shape;6336;p71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37" name="Google Shape;6337;p71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338" name="Google Shape;6338;p71"/>
          <p:cNvGrpSpPr/>
          <p:nvPr/>
        </p:nvGrpSpPr>
        <p:grpSpPr>
          <a:xfrm rot="5400000">
            <a:off x="8428614" y="2891627"/>
            <a:ext cx="883262" cy="242091"/>
            <a:chOff x="2300350" y="2601250"/>
            <a:chExt cx="2275275" cy="623625"/>
          </a:xfrm>
        </p:grpSpPr>
        <p:sp>
          <p:nvSpPr>
            <p:cNvPr id="6339" name="Google Shape;6339;p71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0" name="Google Shape;6340;p71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1" name="Google Shape;6341;p71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2" name="Google Shape;6342;p71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3" name="Google Shape;6343;p71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4" name="Google Shape;6344;p71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345" name="Google Shape;6345;p71"/>
          <p:cNvGrpSpPr/>
          <p:nvPr/>
        </p:nvGrpSpPr>
        <p:grpSpPr>
          <a:xfrm>
            <a:off x="1634157" y="-107958"/>
            <a:ext cx="1520982" cy="302065"/>
            <a:chOff x="5642557" y="-150670"/>
            <a:chExt cx="1520982" cy="302065"/>
          </a:xfrm>
        </p:grpSpPr>
        <p:sp>
          <p:nvSpPr>
            <p:cNvPr id="6346" name="Google Shape;6346;p71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7" name="Google Shape;6347;p71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8" name="Google Shape;6348;p71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9" name="Google Shape;6349;p71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0" name="Google Shape;6350;p71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3">
    <p:spTree>
      <p:nvGrpSpPr>
        <p:cNvPr id="6351" name="Shape 6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52" name="Google Shape;6352;p72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6353" name="Google Shape;6353;p72"/>
            <p:cNvSpPr/>
            <p:nvPr/>
          </p:nvSpPr>
          <p:spPr>
            <a:xfrm>
              <a:off x="597550" y="4893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4" name="Google Shape;6354;p72"/>
            <p:cNvSpPr/>
            <p:nvPr/>
          </p:nvSpPr>
          <p:spPr>
            <a:xfrm>
              <a:off x="597550" y="4780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5" name="Google Shape;6355;p72"/>
            <p:cNvSpPr/>
            <p:nvPr/>
          </p:nvSpPr>
          <p:spPr>
            <a:xfrm>
              <a:off x="597550" y="46671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6" name="Google Shape;6356;p72"/>
            <p:cNvSpPr/>
            <p:nvPr/>
          </p:nvSpPr>
          <p:spPr>
            <a:xfrm>
              <a:off x="597550" y="4553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7" name="Google Shape;6357;p72"/>
            <p:cNvSpPr/>
            <p:nvPr/>
          </p:nvSpPr>
          <p:spPr>
            <a:xfrm>
              <a:off x="597550" y="4441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8" name="Google Shape;6358;p72"/>
            <p:cNvSpPr/>
            <p:nvPr/>
          </p:nvSpPr>
          <p:spPr>
            <a:xfrm>
              <a:off x="597550" y="4328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9" name="Google Shape;6359;p72"/>
            <p:cNvSpPr/>
            <p:nvPr/>
          </p:nvSpPr>
          <p:spPr>
            <a:xfrm>
              <a:off x="597550" y="42150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0" name="Google Shape;6360;p72"/>
            <p:cNvSpPr/>
            <p:nvPr/>
          </p:nvSpPr>
          <p:spPr>
            <a:xfrm>
              <a:off x="597550" y="4101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1" name="Google Shape;6361;p72"/>
            <p:cNvSpPr/>
            <p:nvPr/>
          </p:nvSpPr>
          <p:spPr>
            <a:xfrm>
              <a:off x="597550" y="3988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2" name="Google Shape;6362;p72"/>
            <p:cNvSpPr/>
            <p:nvPr/>
          </p:nvSpPr>
          <p:spPr>
            <a:xfrm>
              <a:off x="597550" y="3875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3" name="Google Shape;6363;p72"/>
            <p:cNvSpPr/>
            <p:nvPr/>
          </p:nvSpPr>
          <p:spPr>
            <a:xfrm>
              <a:off x="597550" y="3762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4" name="Google Shape;6364;p72"/>
            <p:cNvSpPr/>
            <p:nvPr/>
          </p:nvSpPr>
          <p:spPr>
            <a:xfrm>
              <a:off x="597550" y="36496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5" name="Google Shape;6365;p72"/>
            <p:cNvSpPr/>
            <p:nvPr/>
          </p:nvSpPr>
          <p:spPr>
            <a:xfrm>
              <a:off x="597550" y="35364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6" name="Google Shape;6366;p72"/>
            <p:cNvSpPr/>
            <p:nvPr/>
          </p:nvSpPr>
          <p:spPr>
            <a:xfrm>
              <a:off x="597550" y="34232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7" name="Google Shape;6367;p72"/>
            <p:cNvSpPr/>
            <p:nvPr/>
          </p:nvSpPr>
          <p:spPr>
            <a:xfrm>
              <a:off x="597550" y="33100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8" name="Google Shape;6368;p72"/>
            <p:cNvSpPr/>
            <p:nvPr/>
          </p:nvSpPr>
          <p:spPr>
            <a:xfrm>
              <a:off x="597550" y="31967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9" name="Google Shape;6369;p72"/>
            <p:cNvSpPr/>
            <p:nvPr/>
          </p:nvSpPr>
          <p:spPr>
            <a:xfrm>
              <a:off x="597550" y="30835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0" name="Google Shape;6370;p72"/>
            <p:cNvSpPr/>
            <p:nvPr/>
          </p:nvSpPr>
          <p:spPr>
            <a:xfrm>
              <a:off x="597550" y="29703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1" name="Google Shape;6371;p72"/>
            <p:cNvSpPr/>
            <p:nvPr/>
          </p:nvSpPr>
          <p:spPr>
            <a:xfrm>
              <a:off x="597550" y="28578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2" name="Google Shape;6372;p72"/>
            <p:cNvSpPr/>
            <p:nvPr/>
          </p:nvSpPr>
          <p:spPr>
            <a:xfrm>
              <a:off x="597550" y="27446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3" name="Google Shape;6373;p72"/>
            <p:cNvSpPr/>
            <p:nvPr/>
          </p:nvSpPr>
          <p:spPr>
            <a:xfrm>
              <a:off x="597550" y="263140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4" name="Google Shape;6374;p72"/>
            <p:cNvSpPr/>
            <p:nvPr/>
          </p:nvSpPr>
          <p:spPr>
            <a:xfrm>
              <a:off x="597550" y="251817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5" name="Google Shape;6375;p72"/>
            <p:cNvSpPr/>
            <p:nvPr/>
          </p:nvSpPr>
          <p:spPr>
            <a:xfrm>
              <a:off x="597550" y="24049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6" name="Google Shape;6376;p72"/>
            <p:cNvSpPr/>
            <p:nvPr/>
          </p:nvSpPr>
          <p:spPr>
            <a:xfrm>
              <a:off x="597550" y="22917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7" name="Google Shape;6377;p72"/>
            <p:cNvSpPr/>
            <p:nvPr/>
          </p:nvSpPr>
          <p:spPr>
            <a:xfrm>
              <a:off x="597550" y="21792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8" name="Google Shape;6378;p72"/>
            <p:cNvSpPr/>
            <p:nvPr/>
          </p:nvSpPr>
          <p:spPr>
            <a:xfrm>
              <a:off x="597550" y="20660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9" name="Google Shape;6379;p72"/>
            <p:cNvSpPr/>
            <p:nvPr/>
          </p:nvSpPr>
          <p:spPr>
            <a:xfrm>
              <a:off x="597550" y="19528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0" name="Google Shape;6380;p72"/>
            <p:cNvSpPr/>
            <p:nvPr/>
          </p:nvSpPr>
          <p:spPr>
            <a:xfrm>
              <a:off x="597550" y="1839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1" name="Google Shape;6381;p72"/>
            <p:cNvSpPr/>
            <p:nvPr/>
          </p:nvSpPr>
          <p:spPr>
            <a:xfrm>
              <a:off x="597550" y="1726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2" name="Google Shape;6382;p72"/>
            <p:cNvSpPr/>
            <p:nvPr/>
          </p:nvSpPr>
          <p:spPr>
            <a:xfrm>
              <a:off x="597550" y="16131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3" name="Google Shape;6383;p72"/>
            <p:cNvSpPr/>
            <p:nvPr/>
          </p:nvSpPr>
          <p:spPr>
            <a:xfrm>
              <a:off x="597550" y="1499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4" name="Google Shape;6384;p72"/>
            <p:cNvSpPr/>
            <p:nvPr/>
          </p:nvSpPr>
          <p:spPr>
            <a:xfrm>
              <a:off x="597550" y="1387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5" name="Google Shape;6385;p72"/>
            <p:cNvSpPr/>
            <p:nvPr/>
          </p:nvSpPr>
          <p:spPr>
            <a:xfrm>
              <a:off x="597550" y="1274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6" name="Google Shape;6386;p72"/>
            <p:cNvSpPr/>
            <p:nvPr/>
          </p:nvSpPr>
          <p:spPr>
            <a:xfrm>
              <a:off x="597550" y="11610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7" name="Google Shape;6387;p72"/>
            <p:cNvSpPr/>
            <p:nvPr/>
          </p:nvSpPr>
          <p:spPr>
            <a:xfrm>
              <a:off x="597550" y="1047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8" name="Google Shape;6388;p72"/>
            <p:cNvSpPr/>
            <p:nvPr/>
          </p:nvSpPr>
          <p:spPr>
            <a:xfrm>
              <a:off x="597550" y="934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9" name="Google Shape;6389;p72"/>
            <p:cNvSpPr/>
            <p:nvPr/>
          </p:nvSpPr>
          <p:spPr>
            <a:xfrm>
              <a:off x="597550" y="821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0" name="Google Shape;6390;p72"/>
            <p:cNvSpPr/>
            <p:nvPr/>
          </p:nvSpPr>
          <p:spPr>
            <a:xfrm>
              <a:off x="597550" y="708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91" name="Google Shape;6391;p72"/>
          <p:cNvSpPr txBox="1"/>
          <p:nvPr>
            <p:ph type="title"/>
          </p:nvPr>
        </p:nvSpPr>
        <p:spPr>
          <a:xfrm>
            <a:off x="1858000" y="3253511"/>
            <a:ext cx="5428800" cy="434400"/>
          </a:xfrm>
          <a:prstGeom prst="rect">
            <a:avLst/>
          </a:prstGeom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6392" name="Google Shape;6392;p72"/>
          <p:cNvSpPr txBox="1"/>
          <p:nvPr>
            <p:ph idx="1" type="subTitle"/>
          </p:nvPr>
        </p:nvSpPr>
        <p:spPr>
          <a:xfrm>
            <a:off x="2262900" y="1459638"/>
            <a:ext cx="4618200" cy="167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393" name="Google Shape;6393;p72"/>
          <p:cNvSpPr/>
          <p:nvPr/>
        </p:nvSpPr>
        <p:spPr>
          <a:xfrm flipH="1" rot="-5400000">
            <a:off x="348818" y="4207899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94" name="Google Shape;6394;p72"/>
          <p:cNvGrpSpPr/>
          <p:nvPr/>
        </p:nvGrpSpPr>
        <p:grpSpPr>
          <a:xfrm rot="-5400000">
            <a:off x="6107446" y="30626"/>
            <a:ext cx="1823016" cy="296643"/>
            <a:chOff x="7857346" y="3902355"/>
            <a:chExt cx="1823016" cy="296643"/>
          </a:xfrm>
        </p:grpSpPr>
        <p:sp>
          <p:nvSpPr>
            <p:cNvPr id="6395" name="Google Shape;6395;p72"/>
            <p:cNvSpPr/>
            <p:nvPr/>
          </p:nvSpPr>
          <p:spPr>
            <a:xfrm>
              <a:off x="7956216" y="4048371"/>
              <a:ext cx="1724145" cy="150627"/>
            </a:xfrm>
            <a:custGeom>
              <a:rect b="b" l="l" r="r" t="t"/>
              <a:pathLst>
                <a:path extrusionOk="0" fill="none" h="4834" w="55332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6" name="Google Shape;6396;p72"/>
            <p:cNvSpPr/>
            <p:nvPr/>
          </p:nvSpPr>
          <p:spPr>
            <a:xfrm>
              <a:off x="8453686" y="390235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0" y="1488"/>
                  </a:moveTo>
                  <a:cubicBezTo>
                    <a:pt x="0" y="670"/>
                    <a:pt x="670" y="1"/>
                    <a:pt x="1488" y="1"/>
                  </a:cubicBezTo>
                  <a:cubicBezTo>
                    <a:pt x="2306" y="1"/>
                    <a:pt x="2950" y="670"/>
                    <a:pt x="2950" y="1488"/>
                  </a:cubicBezTo>
                  <a:cubicBezTo>
                    <a:pt x="2950" y="2281"/>
                    <a:pt x="2306" y="2951"/>
                    <a:pt x="1488" y="2951"/>
                  </a:cubicBezTo>
                  <a:cubicBezTo>
                    <a:pt x="670" y="2951"/>
                    <a:pt x="0" y="2281"/>
                    <a:pt x="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7" name="Google Shape;6397;p72"/>
            <p:cNvSpPr/>
            <p:nvPr/>
          </p:nvSpPr>
          <p:spPr>
            <a:xfrm>
              <a:off x="8478396" y="3927096"/>
              <a:ext cx="43281" cy="42502"/>
            </a:xfrm>
            <a:custGeom>
              <a:rect b="b" l="l" r="r" t="t"/>
              <a:pathLst>
                <a:path extrusionOk="0" h="1364" w="1389">
                  <a:moveTo>
                    <a:pt x="695" y="0"/>
                  </a:moveTo>
                  <a:cubicBezTo>
                    <a:pt x="298" y="0"/>
                    <a:pt x="1" y="298"/>
                    <a:pt x="1" y="694"/>
                  </a:cubicBezTo>
                  <a:cubicBezTo>
                    <a:pt x="1" y="1066"/>
                    <a:pt x="298" y="1363"/>
                    <a:pt x="695" y="1363"/>
                  </a:cubicBezTo>
                  <a:cubicBezTo>
                    <a:pt x="1067" y="1363"/>
                    <a:pt x="1389" y="1066"/>
                    <a:pt x="1389" y="694"/>
                  </a:cubicBezTo>
                  <a:cubicBezTo>
                    <a:pt x="1389" y="298"/>
                    <a:pt x="1067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8" name="Google Shape;6398;p72"/>
            <p:cNvSpPr/>
            <p:nvPr/>
          </p:nvSpPr>
          <p:spPr>
            <a:xfrm>
              <a:off x="7857346" y="400200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9" name="Google Shape;6399;p72"/>
            <p:cNvSpPr/>
            <p:nvPr/>
          </p:nvSpPr>
          <p:spPr>
            <a:xfrm>
              <a:off x="7882087" y="4026715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0" name="Google Shape;6400;p72"/>
            <p:cNvSpPr/>
            <p:nvPr/>
          </p:nvSpPr>
          <p:spPr>
            <a:xfrm>
              <a:off x="8545608" y="3948721"/>
              <a:ext cx="1134754" cy="175368"/>
            </a:xfrm>
            <a:custGeom>
              <a:rect b="b" l="l" r="r" t="t"/>
              <a:pathLst>
                <a:path extrusionOk="0" fill="none" h="5628" w="36417">
                  <a:moveTo>
                    <a:pt x="0" y="0"/>
                  </a:moveTo>
                  <a:lnTo>
                    <a:pt x="6049" y="0"/>
                  </a:lnTo>
                  <a:lnTo>
                    <a:pt x="8379" y="2330"/>
                  </a:lnTo>
                  <a:lnTo>
                    <a:pt x="11676" y="5627"/>
                  </a:lnTo>
                  <a:lnTo>
                    <a:pt x="36416" y="5627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401" name="Google Shape;6401;p72"/>
          <p:cNvSpPr/>
          <p:nvPr/>
        </p:nvSpPr>
        <p:spPr>
          <a:xfrm flipH="1">
            <a:off x="8088870" y="2145279"/>
            <a:ext cx="1994700" cy="68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402" name="Google Shape;6402;p72"/>
          <p:cNvGrpSpPr/>
          <p:nvPr/>
        </p:nvGrpSpPr>
        <p:grpSpPr>
          <a:xfrm>
            <a:off x="8658746" y="2958680"/>
            <a:ext cx="1823016" cy="196994"/>
            <a:chOff x="7857346" y="4002005"/>
            <a:chExt cx="1823016" cy="196994"/>
          </a:xfrm>
        </p:grpSpPr>
        <p:sp>
          <p:nvSpPr>
            <p:cNvPr id="6403" name="Google Shape;6403;p72"/>
            <p:cNvSpPr/>
            <p:nvPr/>
          </p:nvSpPr>
          <p:spPr>
            <a:xfrm>
              <a:off x="7956216" y="4048371"/>
              <a:ext cx="1724145" cy="150627"/>
            </a:xfrm>
            <a:custGeom>
              <a:rect b="b" l="l" r="r" t="t"/>
              <a:pathLst>
                <a:path extrusionOk="0" fill="none" h="4834" w="55332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4" name="Google Shape;6404;p72"/>
            <p:cNvSpPr/>
            <p:nvPr/>
          </p:nvSpPr>
          <p:spPr>
            <a:xfrm>
              <a:off x="7857346" y="400200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5" name="Google Shape;6405;p72"/>
            <p:cNvSpPr/>
            <p:nvPr/>
          </p:nvSpPr>
          <p:spPr>
            <a:xfrm>
              <a:off x="7882087" y="4026715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406" name="Google Shape;6406;p72"/>
          <p:cNvSpPr/>
          <p:nvPr/>
        </p:nvSpPr>
        <p:spPr>
          <a:xfrm rot="5400000">
            <a:off x="8206162" y="-3488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07" name="Google Shape;6407;p72"/>
          <p:cNvSpPr/>
          <p:nvPr/>
        </p:nvSpPr>
        <p:spPr>
          <a:xfrm>
            <a:off x="16995" y="8506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408" name="Google Shape;6408;p72"/>
          <p:cNvGrpSpPr/>
          <p:nvPr/>
        </p:nvGrpSpPr>
        <p:grpSpPr>
          <a:xfrm rot="-5400000">
            <a:off x="338683" y="-295650"/>
            <a:ext cx="302065" cy="1520982"/>
            <a:chOff x="-108754" y="2690919"/>
            <a:chExt cx="302065" cy="1520982"/>
          </a:xfrm>
        </p:grpSpPr>
        <p:sp>
          <p:nvSpPr>
            <p:cNvPr id="6409" name="Google Shape;6409;p72"/>
            <p:cNvSpPr/>
            <p:nvPr/>
          </p:nvSpPr>
          <p:spPr>
            <a:xfrm>
              <a:off x="-62388" y="2782841"/>
              <a:ext cx="209364" cy="1335580"/>
            </a:xfrm>
            <a:custGeom>
              <a:rect b="b" l="l" r="r" t="t"/>
              <a:pathLst>
                <a:path extrusionOk="0" fill="none" h="42862" w="6719">
                  <a:moveTo>
                    <a:pt x="0" y="42862"/>
                  </a:moveTo>
                  <a:lnTo>
                    <a:pt x="0" y="23799"/>
                  </a:lnTo>
                  <a:lnTo>
                    <a:pt x="6718" y="17056"/>
                  </a:lnTo>
                  <a:lnTo>
                    <a:pt x="6718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0" name="Google Shape;6410;p72"/>
            <p:cNvSpPr/>
            <p:nvPr/>
          </p:nvSpPr>
          <p:spPr>
            <a:xfrm>
              <a:off x="101358" y="2690919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1"/>
                  </a:moveTo>
                  <a:cubicBezTo>
                    <a:pt x="2281" y="1"/>
                    <a:pt x="2951" y="645"/>
                    <a:pt x="2951" y="1463"/>
                  </a:cubicBezTo>
                  <a:cubicBezTo>
                    <a:pt x="2951" y="2281"/>
                    <a:pt x="2281" y="2951"/>
                    <a:pt x="1463" y="2951"/>
                  </a:cubicBezTo>
                  <a:cubicBezTo>
                    <a:pt x="645" y="2951"/>
                    <a:pt x="1" y="2281"/>
                    <a:pt x="1" y="1463"/>
                  </a:cubicBezTo>
                  <a:cubicBezTo>
                    <a:pt x="1" y="645"/>
                    <a:pt x="645" y="1"/>
                    <a:pt x="1463" y="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1" name="Google Shape;6411;p72"/>
            <p:cNvSpPr/>
            <p:nvPr/>
          </p:nvSpPr>
          <p:spPr>
            <a:xfrm>
              <a:off x="125320" y="2714881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4" y="0"/>
                  </a:moveTo>
                  <a:cubicBezTo>
                    <a:pt x="322" y="0"/>
                    <a:pt x="0" y="322"/>
                    <a:pt x="0" y="694"/>
                  </a:cubicBezTo>
                  <a:cubicBezTo>
                    <a:pt x="0" y="1091"/>
                    <a:pt x="322" y="1388"/>
                    <a:pt x="694" y="1388"/>
                  </a:cubicBezTo>
                  <a:cubicBezTo>
                    <a:pt x="1091" y="1388"/>
                    <a:pt x="1388" y="1091"/>
                    <a:pt x="1388" y="694"/>
                  </a:cubicBezTo>
                  <a:cubicBezTo>
                    <a:pt x="1388" y="322"/>
                    <a:pt x="1091" y="0"/>
                    <a:pt x="6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2" name="Google Shape;6412;p72"/>
            <p:cNvSpPr/>
            <p:nvPr/>
          </p:nvSpPr>
          <p:spPr>
            <a:xfrm>
              <a:off x="-108754" y="4119948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88" y="0"/>
                  </a:moveTo>
                  <a:cubicBezTo>
                    <a:pt x="2306" y="0"/>
                    <a:pt x="2951" y="670"/>
                    <a:pt x="2951" y="1463"/>
                  </a:cubicBezTo>
                  <a:cubicBezTo>
                    <a:pt x="2951" y="2281"/>
                    <a:pt x="2306" y="2950"/>
                    <a:pt x="1488" y="2950"/>
                  </a:cubicBezTo>
                  <a:cubicBezTo>
                    <a:pt x="670" y="2950"/>
                    <a:pt x="1" y="2281"/>
                    <a:pt x="1" y="1463"/>
                  </a:cubicBezTo>
                  <a:cubicBezTo>
                    <a:pt x="1" y="670"/>
                    <a:pt x="670" y="0"/>
                    <a:pt x="1488" y="0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3" name="Google Shape;6413;p72"/>
            <p:cNvSpPr/>
            <p:nvPr/>
          </p:nvSpPr>
          <p:spPr>
            <a:xfrm>
              <a:off x="-84013" y="4144658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414" name="Google Shape;6414;p72"/>
          <p:cNvGrpSpPr/>
          <p:nvPr/>
        </p:nvGrpSpPr>
        <p:grpSpPr>
          <a:xfrm>
            <a:off x="4296532" y="4950349"/>
            <a:ext cx="1520982" cy="302065"/>
            <a:chOff x="5642557" y="-150670"/>
            <a:chExt cx="1520982" cy="302065"/>
          </a:xfrm>
        </p:grpSpPr>
        <p:sp>
          <p:nvSpPr>
            <p:cNvPr id="6415" name="Google Shape;6415;p72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6" name="Google Shape;6416;p72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7" name="Google Shape;6417;p72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8" name="Google Shape;6418;p72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9" name="Google Shape;6419;p72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420" name="Google Shape;6420;p72"/>
          <p:cNvGrpSpPr/>
          <p:nvPr/>
        </p:nvGrpSpPr>
        <p:grpSpPr>
          <a:xfrm rot="5400000">
            <a:off x="6750925" y="4175162"/>
            <a:ext cx="98902" cy="553090"/>
            <a:chOff x="4898850" y="4820550"/>
            <a:chExt cx="98902" cy="553090"/>
          </a:xfrm>
        </p:grpSpPr>
        <p:sp>
          <p:nvSpPr>
            <p:cNvPr id="6421" name="Google Shape;6421;p72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2" name="Google Shape;6422;p72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3" name="Google Shape;6423;p72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4" name="Google Shape;6424;p72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5" name="Google Shape;6425;p72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426" name="Google Shape;6426;p72"/>
          <p:cNvGrpSpPr/>
          <p:nvPr/>
        </p:nvGrpSpPr>
        <p:grpSpPr>
          <a:xfrm>
            <a:off x="-1414555" y="3744529"/>
            <a:ext cx="2297800" cy="347400"/>
            <a:chOff x="-1414555" y="3744529"/>
            <a:chExt cx="2297800" cy="347400"/>
          </a:xfrm>
        </p:grpSpPr>
        <p:sp>
          <p:nvSpPr>
            <p:cNvPr id="6427" name="Google Shape;6427;p72"/>
            <p:cNvSpPr/>
            <p:nvPr/>
          </p:nvSpPr>
          <p:spPr>
            <a:xfrm>
              <a:off x="-1414555" y="4023829"/>
              <a:ext cx="1994700" cy="681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8" name="Google Shape;6428;p72"/>
            <p:cNvSpPr/>
            <p:nvPr/>
          </p:nvSpPr>
          <p:spPr>
            <a:xfrm>
              <a:off x="-1111455" y="3744529"/>
              <a:ext cx="1994700" cy="681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429" name="Google Shape;6429;p72"/>
          <p:cNvGrpSpPr/>
          <p:nvPr/>
        </p:nvGrpSpPr>
        <p:grpSpPr>
          <a:xfrm rot="10800000">
            <a:off x="-155261" y="2431003"/>
            <a:ext cx="883262" cy="242091"/>
            <a:chOff x="2300350" y="2601250"/>
            <a:chExt cx="2275275" cy="623625"/>
          </a:xfrm>
        </p:grpSpPr>
        <p:sp>
          <p:nvSpPr>
            <p:cNvPr id="6430" name="Google Shape;6430;p72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1" name="Google Shape;6431;p72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2" name="Google Shape;6432;p72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3" name="Google Shape;6433;p72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4" name="Google Shape;6434;p72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5" name="Google Shape;6435;p72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5" name="Google Shape;585;p8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586" name="Google Shape;586;p8"/>
            <p:cNvSpPr/>
            <p:nvPr/>
          </p:nvSpPr>
          <p:spPr>
            <a:xfrm>
              <a:off x="597550" y="4893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8"/>
            <p:cNvSpPr/>
            <p:nvPr/>
          </p:nvSpPr>
          <p:spPr>
            <a:xfrm>
              <a:off x="597550" y="4780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8"/>
            <p:cNvSpPr/>
            <p:nvPr/>
          </p:nvSpPr>
          <p:spPr>
            <a:xfrm>
              <a:off x="597550" y="46671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8"/>
            <p:cNvSpPr/>
            <p:nvPr/>
          </p:nvSpPr>
          <p:spPr>
            <a:xfrm>
              <a:off x="597550" y="4553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8"/>
            <p:cNvSpPr/>
            <p:nvPr/>
          </p:nvSpPr>
          <p:spPr>
            <a:xfrm>
              <a:off x="597550" y="4441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8"/>
            <p:cNvSpPr/>
            <p:nvPr/>
          </p:nvSpPr>
          <p:spPr>
            <a:xfrm>
              <a:off x="597550" y="4328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8"/>
            <p:cNvSpPr/>
            <p:nvPr/>
          </p:nvSpPr>
          <p:spPr>
            <a:xfrm>
              <a:off x="597550" y="42150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8"/>
            <p:cNvSpPr/>
            <p:nvPr/>
          </p:nvSpPr>
          <p:spPr>
            <a:xfrm>
              <a:off x="597550" y="4101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8"/>
            <p:cNvSpPr/>
            <p:nvPr/>
          </p:nvSpPr>
          <p:spPr>
            <a:xfrm>
              <a:off x="597550" y="3988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8"/>
            <p:cNvSpPr/>
            <p:nvPr/>
          </p:nvSpPr>
          <p:spPr>
            <a:xfrm>
              <a:off x="597550" y="3875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8"/>
            <p:cNvSpPr/>
            <p:nvPr/>
          </p:nvSpPr>
          <p:spPr>
            <a:xfrm>
              <a:off x="597550" y="3762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8"/>
            <p:cNvSpPr/>
            <p:nvPr/>
          </p:nvSpPr>
          <p:spPr>
            <a:xfrm>
              <a:off x="597550" y="36496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8"/>
            <p:cNvSpPr/>
            <p:nvPr/>
          </p:nvSpPr>
          <p:spPr>
            <a:xfrm>
              <a:off x="597550" y="35364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8"/>
            <p:cNvSpPr/>
            <p:nvPr/>
          </p:nvSpPr>
          <p:spPr>
            <a:xfrm>
              <a:off x="597550" y="34232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8"/>
            <p:cNvSpPr/>
            <p:nvPr/>
          </p:nvSpPr>
          <p:spPr>
            <a:xfrm>
              <a:off x="597550" y="33100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8"/>
            <p:cNvSpPr/>
            <p:nvPr/>
          </p:nvSpPr>
          <p:spPr>
            <a:xfrm>
              <a:off x="597550" y="31967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8"/>
            <p:cNvSpPr/>
            <p:nvPr/>
          </p:nvSpPr>
          <p:spPr>
            <a:xfrm>
              <a:off x="597550" y="30835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8"/>
            <p:cNvSpPr/>
            <p:nvPr/>
          </p:nvSpPr>
          <p:spPr>
            <a:xfrm>
              <a:off x="597550" y="29703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8"/>
            <p:cNvSpPr/>
            <p:nvPr/>
          </p:nvSpPr>
          <p:spPr>
            <a:xfrm>
              <a:off x="597550" y="28578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8"/>
            <p:cNvSpPr/>
            <p:nvPr/>
          </p:nvSpPr>
          <p:spPr>
            <a:xfrm>
              <a:off x="597550" y="27446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8"/>
            <p:cNvSpPr/>
            <p:nvPr/>
          </p:nvSpPr>
          <p:spPr>
            <a:xfrm>
              <a:off x="597550" y="263140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8"/>
            <p:cNvSpPr/>
            <p:nvPr/>
          </p:nvSpPr>
          <p:spPr>
            <a:xfrm>
              <a:off x="597550" y="251817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8"/>
            <p:cNvSpPr/>
            <p:nvPr/>
          </p:nvSpPr>
          <p:spPr>
            <a:xfrm>
              <a:off x="597550" y="24049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8"/>
            <p:cNvSpPr/>
            <p:nvPr/>
          </p:nvSpPr>
          <p:spPr>
            <a:xfrm>
              <a:off x="597550" y="22917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8"/>
            <p:cNvSpPr/>
            <p:nvPr/>
          </p:nvSpPr>
          <p:spPr>
            <a:xfrm>
              <a:off x="597550" y="21792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8"/>
            <p:cNvSpPr/>
            <p:nvPr/>
          </p:nvSpPr>
          <p:spPr>
            <a:xfrm>
              <a:off x="597550" y="20660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8"/>
            <p:cNvSpPr/>
            <p:nvPr/>
          </p:nvSpPr>
          <p:spPr>
            <a:xfrm>
              <a:off x="597550" y="19528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8"/>
            <p:cNvSpPr/>
            <p:nvPr/>
          </p:nvSpPr>
          <p:spPr>
            <a:xfrm>
              <a:off x="597550" y="1839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8"/>
            <p:cNvSpPr/>
            <p:nvPr/>
          </p:nvSpPr>
          <p:spPr>
            <a:xfrm>
              <a:off x="597550" y="1726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8"/>
            <p:cNvSpPr/>
            <p:nvPr/>
          </p:nvSpPr>
          <p:spPr>
            <a:xfrm>
              <a:off x="597550" y="16131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8"/>
            <p:cNvSpPr/>
            <p:nvPr/>
          </p:nvSpPr>
          <p:spPr>
            <a:xfrm>
              <a:off x="597550" y="1499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8"/>
            <p:cNvSpPr/>
            <p:nvPr/>
          </p:nvSpPr>
          <p:spPr>
            <a:xfrm>
              <a:off x="597550" y="1387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8"/>
            <p:cNvSpPr/>
            <p:nvPr/>
          </p:nvSpPr>
          <p:spPr>
            <a:xfrm>
              <a:off x="597550" y="1274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8"/>
            <p:cNvSpPr/>
            <p:nvPr/>
          </p:nvSpPr>
          <p:spPr>
            <a:xfrm>
              <a:off x="597550" y="11610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8"/>
            <p:cNvSpPr/>
            <p:nvPr/>
          </p:nvSpPr>
          <p:spPr>
            <a:xfrm>
              <a:off x="597550" y="1047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8"/>
            <p:cNvSpPr/>
            <p:nvPr/>
          </p:nvSpPr>
          <p:spPr>
            <a:xfrm>
              <a:off x="597550" y="934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8"/>
            <p:cNvSpPr/>
            <p:nvPr/>
          </p:nvSpPr>
          <p:spPr>
            <a:xfrm>
              <a:off x="597550" y="821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8"/>
            <p:cNvSpPr/>
            <p:nvPr/>
          </p:nvSpPr>
          <p:spPr>
            <a:xfrm>
              <a:off x="597550" y="708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24" name="Google Shape;624;p8"/>
          <p:cNvSpPr txBox="1"/>
          <p:nvPr>
            <p:ph type="title"/>
          </p:nvPr>
        </p:nvSpPr>
        <p:spPr>
          <a:xfrm>
            <a:off x="1182000" y="1320700"/>
            <a:ext cx="6780000" cy="2523600"/>
          </a:xfrm>
          <a:prstGeom prst="rect">
            <a:avLst/>
          </a:prstGeom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625" name="Google Shape;625;p8"/>
          <p:cNvSpPr/>
          <p:nvPr/>
        </p:nvSpPr>
        <p:spPr>
          <a:xfrm rot="-5400000">
            <a:off x="348812" y="25800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26" name="Google Shape;626;p8"/>
          <p:cNvGrpSpPr/>
          <p:nvPr/>
        </p:nvGrpSpPr>
        <p:grpSpPr>
          <a:xfrm>
            <a:off x="-1414555" y="2830129"/>
            <a:ext cx="2297800" cy="347400"/>
            <a:chOff x="-1414555" y="2830129"/>
            <a:chExt cx="2297800" cy="347400"/>
          </a:xfrm>
        </p:grpSpPr>
        <p:sp>
          <p:nvSpPr>
            <p:cNvPr id="627" name="Google Shape;627;p8"/>
            <p:cNvSpPr/>
            <p:nvPr/>
          </p:nvSpPr>
          <p:spPr>
            <a:xfrm>
              <a:off x="-1414555" y="3109429"/>
              <a:ext cx="1994700" cy="681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8"/>
            <p:cNvSpPr/>
            <p:nvPr/>
          </p:nvSpPr>
          <p:spPr>
            <a:xfrm>
              <a:off x="-1111455" y="2830129"/>
              <a:ext cx="1994700" cy="681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29" name="Google Shape;629;p8"/>
          <p:cNvGrpSpPr/>
          <p:nvPr/>
        </p:nvGrpSpPr>
        <p:grpSpPr>
          <a:xfrm>
            <a:off x="8059521" y="3662080"/>
            <a:ext cx="1823016" cy="196994"/>
            <a:chOff x="7857346" y="4002005"/>
            <a:chExt cx="1823016" cy="196994"/>
          </a:xfrm>
        </p:grpSpPr>
        <p:sp>
          <p:nvSpPr>
            <p:cNvPr id="630" name="Google Shape;630;p8"/>
            <p:cNvSpPr/>
            <p:nvPr/>
          </p:nvSpPr>
          <p:spPr>
            <a:xfrm>
              <a:off x="7956216" y="4048371"/>
              <a:ext cx="1724145" cy="150627"/>
            </a:xfrm>
            <a:custGeom>
              <a:rect b="b" l="l" r="r" t="t"/>
              <a:pathLst>
                <a:path extrusionOk="0" fill="none" h="4834" w="55332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8"/>
            <p:cNvSpPr/>
            <p:nvPr/>
          </p:nvSpPr>
          <p:spPr>
            <a:xfrm>
              <a:off x="7857346" y="400200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8"/>
            <p:cNvSpPr/>
            <p:nvPr/>
          </p:nvSpPr>
          <p:spPr>
            <a:xfrm>
              <a:off x="7882087" y="4026715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3" name="Google Shape;633;p8"/>
          <p:cNvSpPr/>
          <p:nvPr/>
        </p:nvSpPr>
        <p:spPr>
          <a:xfrm rot="10800000">
            <a:off x="7375212" y="4044939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4" name="Google Shape;634;p8"/>
          <p:cNvGrpSpPr/>
          <p:nvPr/>
        </p:nvGrpSpPr>
        <p:grpSpPr>
          <a:xfrm flipH="1" rot="-5400000">
            <a:off x="3660496" y="4907217"/>
            <a:ext cx="1823016" cy="296643"/>
            <a:chOff x="7857346" y="3902355"/>
            <a:chExt cx="1823016" cy="296643"/>
          </a:xfrm>
        </p:grpSpPr>
        <p:sp>
          <p:nvSpPr>
            <p:cNvPr id="635" name="Google Shape;635;p8"/>
            <p:cNvSpPr/>
            <p:nvPr/>
          </p:nvSpPr>
          <p:spPr>
            <a:xfrm>
              <a:off x="7956216" y="4048371"/>
              <a:ext cx="1724145" cy="150627"/>
            </a:xfrm>
            <a:custGeom>
              <a:rect b="b" l="l" r="r" t="t"/>
              <a:pathLst>
                <a:path extrusionOk="0" fill="none" h="4834" w="55332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8"/>
            <p:cNvSpPr/>
            <p:nvPr/>
          </p:nvSpPr>
          <p:spPr>
            <a:xfrm>
              <a:off x="8453686" y="390235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0" y="1488"/>
                  </a:moveTo>
                  <a:cubicBezTo>
                    <a:pt x="0" y="670"/>
                    <a:pt x="670" y="1"/>
                    <a:pt x="1488" y="1"/>
                  </a:cubicBezTo>
                  <a:cubicBezTo>
                    <a:pt x="2306" y="1"/>
                    <a:pt x="2950" y="670"/>
                    <a:pt x="2950" y="1488"/>
                  </a:cubicBezTo>
                  <a:cubicBezTo>
                    <a:pt x="2950" y="2281"/>
                    <a:pt x="2306" y="2951"/>
                    <a:pt x="1488" y="2951"/>
                  </a:cubicBezTo>
                  <a:cubicBezTo>
                    <a:pt x="670" y="2951"/>
                    <a:pt x="0" y="2281"/>
                    <a:pt x="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8"/>
            <p:cNvSpPr/>
            <p:nvPr/>
          </p:nvSpPr>
          <p:spPr>
            <a:xfrm>
              <a:off x="8478396" y="3927096"/>
              <a:ext cx="43281" cy="42502"/>
            </a:xfrm>
            <a:custGeom>
              <a:rect b="b" l="l" r="r" t="t"/>
              <a:pathLst>
                <a:path extrusionOk="0" h="1364" w="1389">
                  <a:moveTo>
                    <a:pt x="695" y="0"/>
                  </a:moveTo>
                  <a:cubicBezTo>
                    <a:pt x="298" y="0"/>
                    <a:pt x="1" y="298"/>
                    <a:pt x="1" y="694"/>
                  </a:cubicBezTo>
                  <a:cubicBezTo>
                    <a:pt x="1" y="1066"/>
                    <a:pt x="298" y="1363"/>
                    <a:pt x="695" y="1363"/>
                  </a:cubicBezTo>
                  <a:cubicBezTo>
                    <a:pt x="1067" y="1363"/>
                    <a:pt x="1389" y="1066"/>
                    <a:pt x="1389" y="694"/>
                  </a:cubicBezTo>
                  <a:cubicBezTo>
                    <a:pt x="1389" y="298"/>
                    <a:pt x="1067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8"/>
            <p:cNvSpPr/>
            <p:nvPr/>
          </p:nvSpPr>
          <p:spPr>
            <a:xfrm>
              <a:off x="7857346" y="400200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8"/>
            <p:cNvSpPr/>
            <p:nvPr/>
          </p:nvSpPr>
          <p:spPr>
            <a:xfrm>
              <a:off x="7882087" y="4026715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8"/>
            <p:cNvSpPr/>
            <p:nvPr/>
          </p:nvSpPr>
          <p:spPr>
            <a:xfrm>
              <a:off x="8545608" y="3948721"/>
              <a:ext cx="1134754" cy="175368"/>
            </a:xfrm>
            <a:custGeom>
              <a:rect b="b" l="l" r="r" t="t"/>
              <a:pathLst>
                <a:path extrusionOk="0" fill="none" h="5628" w="36417">
                  <a:moveTo>
                    <a:pt x="0" y="0"/>
                  </a:moveTo>
                  <a:lnTo>
                    <a:pt x="6049" y="0"/>
                  </a:lnTo>
                  <a:lnTo>
                    <a:pt x="8379" y="2330"/>
                  </a:lnTo>
                  <a:lnTo>
                    <a:pt x="11676" y="5627"/>
                  </a:lnTo>
                  <a:lnTo>
                    <a:pt x="36416" y="5627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41" name="Google Shape;641;p8"/>
          <p:cNvSpPr/>
          <p:nvPr/>
        </p:nvSpPr>
        <p:spPr>
          <a:xfrm rot="10800000">
            <a:off x="8027645" y="2478979"/>
            <a:ext cx="1994700" cy="68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2" name="Google Shape;642;p8"/>
          <p:cNvSpPr/>
          <p:nvPr/>
        </p:nvSpPr>
        <p:spPr>
          <a:xfrm rot="10800000">
            <a:off x="4395" y="3859075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3" name="Google Shape;643;p8"/>
          <p:cNvSpPr/>
          <p:nvPr/>
        </p:nvSpPr>
        <p:spPr>
          <a:xfrm rot="5400000">
            <a:off x="8206162" y="-3488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44" name="Google Shape;644;p8"/>
          <p:cNvGrpSpPr/>
          <p:nvPr/>
        </p:nvGrpSpPr>
        <p:grpSpPr>
          <a:xfrm>
            <a:off x="7812807" y="1533337"/>
            <a:ext cx="1520982" cy="302065"/>
            <a:chOff x="5642557" y="-150670"/>
            <a:chExt cx="1520982" cy="302065"/>
          </a:xfrm>
        </p:grpSpPr>
        <p:sp>
          <p:nvSpPr>
            <p:cNvPr id="645" name="Google Shape;645;p8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8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8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8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8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50" name="Google Shape;650;p8"/>
          <p:cNvGrpSpPr/>
          <p:nvPr/>
        </p:nvGrpSpPr>
        <p:grpSpPr>
          <a:xfrm rot="5400000">
            <a:off x="424642" y="3926674"/>
            <a:ext cx="302065" cy="1520982"/>
            <a:chOff x="-108754" y="2690919"/>
            <a:chExt cx="302065" cy="1520982"/>
          </a:xfrm>
        </p:grpSpPr>
        <p:sp>
          <p:nvSpPr>
            <p:cNvPr id="651" name="Google Shape;651;p8"/>
            <p:cNvSpPr/>
            <p:nvPr/>
          </p:nvSpPr>
          <p:spPr>
            <a:xfrm>
              <a:off x="-62388" y="2782841"/>
              <a:ext cx="209364" cy="1335580"/>
            </a:xfrm>
            <a:custGeom>
              <a:rect b="b" l="l" r="r" t="t"/>
              <a:pathLst>
                <a:path extrusionOk="0" fill="none" h="42862" w="6719">
                  <a:moveTo>
                    <a:pt x="0" y="42862"/>
                  </a:moveTo>
                  <a:lnTo>
                    <a:pt x="0" y="23799"/>
                  </a:lnTo>
                  <a:lnTo>
                    <a:pt x="6718" y="17056"/>
                  </a:lnTo>
                  <a:lnTo>
                    <a:pt x="6718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8"/>
            <p:cNvSpPr/>
            <p:nvPr/>
          </p:nvSpPr>
          <p:spPr>
            <a:xfrm>
              <a:off x="101358" y="2690919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1"/>
                  </a:moveTo>
                  <a:cubicBezTo>
                    <a:pt x="2281" y="1"/>
                    <a:pt x="2951" y="645"/>
                    <a:pt x="2951" y="1463"/>
                  </a:cubicBezTo>
                  <a:cubicBezTo>
                    <a:pt x="2951" y="2281"/>
                    <a:pt x="2281" y="2951"/>
                    <a:pt x="1463" y="2951"/>
                  </a:cubicBezTo>
                  <a:cubicBezTo>
                    <a:pt x="645" y="2951"/>
                    <a:pt x="1" y="2281"/>
                    <a:pt x="1" y="1463"/>
                  </a:cubicBezTo>
                  <a:cubicBezTo>
                    <a:pt x="1" y="645"/>
                    <a:pt x="645" y="1"/>
                    <a:pt x="1463" y="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8"/>
            <p:cNvSpPr/>
            <p:nvPr/>
          </p:nvSpPr>
          <p:spPr>
            <a:xfrm>
              <a:off x="125320" y="2714881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4" y="0"/>
                  </a:moveTo>
                  <a:cubicBezTo>
                    <a:pt x="322" y="0"/>
                    <a:pt x="0" y="322"/>
                    <a:pt x="0" y="694"/>
                  </a:cubicBezTo>
                  <a:cubicBezTo>
                    <a:pt x="0" y="1091"/>
                    <a:pt x="322" y="1388"/>
                    <a:pt x="694" y="1388"/>
                  </a:cubicBezTo>
                  <a:cubicBezTo>
                    <a:pt x="1091" y="1388"/>
                    <a:pt x="1388" y="1091"/>
                    <a:pt x="1388" y="694"/>
                  </a:cubicBezTo>
                  <a:cubicBezTo>
                    <a:pt x="1388" y="322"/>
                    <a:pt x="1091" y="0"/>
                    <a:pt x="6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8"/>
            <p:cNvSpPr/>
            <p:nvPr/>
          </p:nvSpPr>
          <p:spPr>
            <a:xfrm>
              <a:off x="-108754" y="4119948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88" y="0"/>
                  </a:moveTo>
                  <a:cubicBezTo>
                    <a:pt x="2306" y="0"/>
                    <a:pt x="2951" y="670"/>
                    <a:pt x="2951" y="1463"/>
                  </a:cubicBezTo>
                  <a:cubicBezTo>
                    <a:pt x="2951" y="2281"/>
                    <a:pt x="2306" y="2950"/>
                    <a:pt x="1488" y="2950"/>
                  </a:cubicBezTo>
                  <a:cubicBezTo>
                    <a:pt x="670" y="2950"/>
                    <a:pt x="1" y="2281"/>
                    <a:pt x="1" y="1463"/>
                  </a:cubicBezTo>
                  <a:cubicBezTo>
                    <a:pt x="1" y="670"/>
                    <a:pt x="670" y="0"/>
                    <a:pt x="1488" y="0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8"/>
            <p:cNvSpPr/>
            <p:nvPr/>
          </p:nvSpPr>
          <p:spPr>
            <a:xfrm>
              <a:off x="-84013" y="4144658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56" name="Google Shape;656;p8"/>
          <p:cNvSpPr/>
          <p:nvPr/>
        </p:nvSpPr>
        <p:spPr>
          <a:xfrm flipH="1" rot="-5400000">
            <a:off x="1059557" y="-188896"/>
            <a:ext cx="1994700" cy="68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57" name="Google Shape;657;p8"/>
          <p:cNvGrpSpPr/>
          <p:nvPr/>
        </p:nvGrpSpPr>
        <p:grpSpPr>
          <a:xfrm>
            <a:off x="8327763" y="172353"/>
            <a:ext cx="883262" cy="242091"/>
            <a:chOff x="2300350" y="2601250"/>
            <a:chExt cx="2275275" cy="623625"/>
          </a:xfrm>
        </p:grpSpPr>
        <p:sp>
          <p:nvSpPr>
            <p:cNvPr id="658" name="Google Shape;658;p8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8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8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8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8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8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64" name="Google Shape;664;p8"/>
          <p:cNvGrpSpPr/>
          <p:nvPr/>
        </p:nvGrpSpPr>
        <p:grpSpPr>
          <a:xfrm flipH="1">
            <a:off x="-248008" y="1713528"/>
            <a:ext cx="883262" cy="242091"/>
            <a:chOff x="2300350" y="2601250"/>
            <a:chExt cx="2275275" cy="623625"/>
          </a:xfrm>
        </p:grpSpPr>
        <p:sp>
          <p:nvSpPr>
            <p:cNvPr id="665" name="Google Shape;665;p8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8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8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8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8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8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71" name="Google Shape;671;p8"/>
          <p:cNvGrpSpPr/>
          <p:nvPr/>
        </p:nvGrpSpPr>
        <p:grpSpPr>
          <a:xfrm rot="-5400000">
            <a:off x="3666586" y="-57798"/>
            <a:ext cx="1823016" cy="296643"/>
            <a:chOff x="7857346" y="3902355"/>
            <a:chExt cx="1823016" cy="296643"/>
          </a:xfrm>
        </p:grpSpPr>
        <p:sp>
          <p:nvSpPr>
            <p:cNvPr id="672" name="Google Shape;672;p8"/>
            <p:cNvSpPr/>
            <p:nvPr/>
          </p:nvSpPr>
          <p:spPr>
            <a:xfrm>
              <a:off x="7956216" y="4048371"/>
              <a:ext cx="1724145" cy="150627"/>
            </a:xfrm>
            <a:custGeom>
              <a:rect b="b" l="l" r="r" t="t"/>
              <a:pathLst>
                <a:path extrusionOk="0" fill="none" h="4834" w="55332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8"/>
            <p:cNvSpPr/>
            <p:nvPr/>
          </p:nvSpPr>
          <p:spPr>
            <a:xfrm>
              <a:off x="8453686" y="390235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0" y="1488"/>
                  </a:moveTo>
                  <a:cubicBezTo>
                    <a:pt x="0" y="670"/>
                    <a:pt x="670" y="1"/>
                    <a:pt x="1488" y="1"/>
                  </a:cubicBezTo>
                  <a:cubicBezTo>
                    <a:pt x="2306" y="1"/>
                    <a:pt x="2950" y="670"/>
                    <a:pt x="2950" y="1488"/>
                  </a:cubicBezTo>
                  <a:cubicBezTo>
                    <a:pt x="2950" y="2281"/>
                    <a:pt x="2306" y="2951"/>
                    <a:pt x="1488" y="2951"/>
                  </a:cubicBezTo>
                  <a:cubicBezTo>
                    <a:pt x="670" y="2951"/>
                    <a:pt x="0" y="2281"/>
                    <a:pt x="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8"/>
            <p:cNvSpPr/>
            <p:nvPr/>
          </p:nvSpPr>
          <p:spPr>
            <a:xfrm>
              <a:off x="8478396" y="3927096"/>
              <a:ext cx="43281" cy="42502"/>
            </a:xfrm>
            <a:custGeom>
              <a:rect b="b" l="l" r="r" t="t"/>
              <a:pathLst>
                <a:path extrusionOk="0" h="1364" w="1389">
                  <a:moveTo>
                    <a:pt x="695" y="0"/>
                  </a:moveTo>
                  <a:cubicBezTo>
                    <a:pt x="298" y="0"/>
                    <a:pt x="1" y="298"/>
                    <a:pt x="1" y="694"/>
                  </a:cubicBezTo>
                  <a:cubicBezTo>
                    <a:pt x="1" y="1066"/>
                    <a:pt x="298" y="1363"/>
                    <a:pt x="695" y="1363"/>
                  </a:cubicBezTo>
                  <a:cubicBezTo>
                    <a:pt x="1067" y="1363"/>
                    <a:pt x="1389" y="1066"/>
                    <a:pt x="1389" y="694"/>
                  </a:cubicBezTo>
                  <a:cubicBezTo>
                    <a:pt x="1389" y="298"/>
                    <a:pt x="1067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8"/>
            <p:cNvSpPr/>
            <p:nvPr/>
          </p:nvSpPr>
          <p:spPr>
            <a:xfrm>
              <a:off x="7857346" y="400200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8"/>
            <p:cNvSpPr/>
            <p:nvPr/>
          </p:nvSpPr>
          <p:spPr>
            <a:xfrm>
              <a:off x="7882087" y="4026715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8"/>
            <p:cNvSpPr/>
            <p:nvPr/>
          </p:nvSpPr>
          <p:spPr>
            <a:xfrm>
              <a:off x="8545608" y="3948721"/>
              <a:ext cx="1134754" cy="175368"/>
            </a:xfrm>
            <a:custGeom>
              <a:rect b="b" l="l" r="r" t="t"/>
              <a:pathLst>
                <a:path extrusionOk="0" fill="none" h="5628" w="36417">
                  <a:moveTo>
                    <a:pt x="0" y="0"/>
                  </a:moveTo>
                  <a:lnTo>
                    <a:pt x="6049" y="0"/>
                  </a:lnTo>
                  <a:lnTo>
                    <a:pt x="8379" y="2330"/>
                  </a:lnTo>
                  <a:lnTo>
                    <a:pt x="11676" y="5627"/>
                  </a:lnTo>
                  <a:lnTo>
                    <a:pt x="36416" y="5627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BLANK_4">
    <p:spTree>
      <p:nvGrpSpPr>
        <p:cNvPr id="6436" name="Shape 6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37" name="Google Shape;6437;p73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6438" name="Google Shape;6438;p73"/>
            <p:cNvSpPr/>
            <p:nvPr/>
          </p:nvSpPr>
          <p:spPr>
            <a:xfrm>
              <a:off x="597550" y="4893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9" name="Google Shape;6439;p73"/>
            <p:cNvSpPr/>
            <p:nvPr/>
          </p:nvSpPr>
          <p:spPr>
            <a:xfrm>
              <a:off x="597550" y="4780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0" name="Google Shape;6440;p73"/>
            <p:cNvSpPr/>
            <p:nvPr/>
          </p:nvSpPr>
          <p:spPr>
            <a:xfrm>
              <a:off x="597550" y="46671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1" name="Google Shape;6441;p73"/>
            <p:cNvSpPr/>
            <p:nvPr/>
          </p:nvSpPr>
          <p:spPr>
            <a:xfrm>
              <a:off x="597550" y="4553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2" name="Google Shape;6442;p73"/>
            <p:cNvSpPr/>
            <p:nvPr/>
          </p:nvSpPr>
          <p:spPr>
            <a:xfrm>
              <a:off x="597550" y="4441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3" name="Google Shape;6443;p73"/>
            <p:cNvSpPr/>
            <p:nvPr/>
          </p:nvSpPr>
          <p:spPr>
            <a:xfrm>
              <a:off x="597550" y="4328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4" name="Google Shape;6444;p73"/>
            <p:cNvSpPr/>
            <p:nvPr/>
          </p:nvSpPr>
          <p:spPr>
            <a:xfrm>
              <a:off x="597550" y="42150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5" name="Google Shape;6445;p73"/>
            <p:cNvSpPr/>
            <p:nvPr/>
          </p:nvSpPr>
          <p:spPr>
            <a:xfrm>
              <a:off x="597550" y="4101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6" name="Google Shape;6446;p73"/>
            <p:cNvSpPr/>
            <p:nvPr/>
          </p:nvSpPr>
          <p:spPr>
            <a:xfrm>
              <a:off x="597550" y="3988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7" name="Google Shape;6447;p73"/>
            <p:cNvSpPr/>
            <p:nvPr/>
          </p:nvSpPr>
          <p:spPr>
            <a:xfrm>
              <a:off x="597550" y="3875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8" name="Google Shape;6448;p73"/>
            <p:cNvSpPr/>
            <p:nvPr/>
          </p:nvSpPr>
          <p:spPr>
            <a:xfrm>
              <a:off x="597550" y="3762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9" name="Google Shape;6449;p73"/>
            <p:cNvSpPr/>
            <p:nvPr/>
          </p:nvSpPr>
          <p:spPr>
            <a:xfrm>
              <a:off x="597550" y="36496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0" name="Google Shape;6450;p73"/>
            <p:cNvSpPr/>
            <p:nvPr/>
          </p:nvSpPr>
          <p:spPr>
            <a:xfrm>
              <a:off x="597550" y="35364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1" name="Google Shape;6451;p73"/>
            <p:cNvSpPr/>
            <p:nvPr/>
          </p:nvSpPr>
          <p:spPr>
            <a:xfrm>
              <a:off x="597550" y="34232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2" name="Google Shape;6452;p73"/>
            <p:cNvSpPr/>
            <p:nvPr/>
          </p:nvSpPr>
          <p:spPr>
            <a:xfrm>
              <a:off x="597550" y="33100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3" name="Google Shape;6453;p73"/>
            <p:cNvSpPr/>
            <p:nvPr/>
          </p:nvSpPr>
          <p:spPr>
            <a:xfrm>
              <a:off x="597550" y="31967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4" name="Google Shape;6454;p73"/>
            <p:cNvSpPr/>
            <p:nvPr/>
          </p:nvSpPr>
          <p:spPr>
            <a:xfrm>
              <a:off x="597550" y="30835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5" name="Google Shape;6455;p73"/>
            <p:cNvSpPr/>
            <p:nvPr/>
          </p:nvSpPr>
          <p:spPr>
            <a:xfrm>
              <a:off x="597550" y="29703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6" name="Google Shape;6456;p73"/>
            <p:cNvSpPr/>
            <p:nvPr/>
          </p:nvSpPr>
          <p:spPr>
            <a:xfrm>
              <a:off x="597550" y="28578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7" name="Google Shape;6457;p73"/>
            <p:cNvSpPr/>
            <p:nvPr/>
          </p:nvSpPr>
          <p:spPr>
            <a:xfrm>
              <a:off x="597550" y="27446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8" name="Google Shape;6458;p73"/>
            <p:cNvSpPr/>
            <p:nvPr/>
          </p:nvSpPr>
          <p:spPr>
            <a:xfrm>
              <a:off x="597550" y="263140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9" name="Google Shape;6459;p73"/>
            <p:cNvSpPr/>
            <p:nvPr/>
          </p:nvSpPr>
          <p:spPr>
            <a:xfrm>
              <a:off x="597550" y="251817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0" name="Google Shape;6460;p73"/>
            <p:cNvSpPr/>
            <p:nvPr/>
          </p:nvSpPr>
          <p:spPr>
            <a:xfrm>
              <a:off x="597550" y="24049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1" name="Google Shape;6461;p73"/>
            <p:cNvSpPr/>
            <p:nvPr/>
          </p:nvSpPr>
          <p:spPr>
            <a:xfrm>
              <a:off x="597550" y="22917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2" name="Google Shape;6462;p73"/>
            <p:cNvSpPr/>
            <p:nvPr/>
          </p:nvSpPr>
          <p:spPr>
            <a:xfrm>
              <a:off x="597550" y="21792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3" name="Google Shape;6463;p73"/>
            <p:cNvSpPr/>
            <p:nvPr/>
          </p:nvSpPr>
          <p:spPr>
            <a:xfrm>
              <a:off x="597550" y="20660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4" name="Google Shape;6464;p73"/>
            <p:cNvSpPr/>
            <p:nvPr/>
          </p:nvSpPr>
          <p:spPr>
            <a:xfrm>
              <a:off x="597550" y="19528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5" name="Google Shape;6465;p73"/>
            <p:cNvSpPr/>
            <p:nvPr/>
          </p:nvSpPr>
          <p:spPr>
            <a:xfrm>
              <a:off x="597550" y="1839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6" name="Google Shape;6466;p73"/>
            <p:cNvSpPr/>
            <p:nvPr/>
          </p:nvSpPr>
          <p:spPr>
            <a:xfrm>
              <a:off x="597550" y="1726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7" name="Google Shape;6467;p73"/>
            <p:cNvSpPr/>
            <p:nvPr/>
          </p:nvSpPr>
          <p:spPr>
            <a:xfrm>
              <a:off x="597550" y="16131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8" name="Google Shape;6468;p73"/>
            <p:cNvSpPr/>
            <p:nvPr/>
          </p:nvSpPr>
          <p:spPr>
            <a:xfrm>
              <a:off x="597550" y="1499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9" name="Google Shape;6469;p73"/>
            <p:cNvSpPr/>
            <p:nvPr/>
          </p:nvSpPr>
          <p:spPr>
            <a:xfrm>
              <a:off x="597550" y="1387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0" name="Google Shape;6470;p73"/>
            <p:cNvSpPr/>
            <p:nvPr/>
          </p:nvSpPr>
          <p:spPr>
            <a:xfrm>
              <a:off x="597550" y="1274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1" name="Google Shape;6471;p73"/>
            <p:cNvSpPr/>
            <p:nvPr/>
          </p:nvSpPr>
          <p:spPr>
            <a:xfrm>
              <a:off x="597550" y="11610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2" name="Google Shape;6472;p73"/>
            <p:cNvSpPr/>
            <p:nvPr/>
          </p:nvSpPr>
          <p:spPr>
            <a:xfrm>
              <a:off x="597550" y="1047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3" name="Google Shape;6473;p73"/>
            <p:cNvSpPr/>
            <p:nvPr/>
          </p:nvSpPr>
          <p:spPr>
            <a:xfrm>
              <a:off x="597550" y="934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4" name="Google Shape;6474;p73"/>
            <p:cNvSpPr/>
            <p:nvPr/>
          </p:nvSpPr>
          <p:spPr>
            <a:xfrm>
              <a:off x="597550" y="821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5" name="Google Shape;6475;p73"/>
            <p:cNvSpPr/>
            <p:nvPr/>
          </p:nvSpPr>
          <p:spPr>
            <a:xfrm>
              <a:off x="597550" y="708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476" name="Google Shape;6476;p73"/>
          <p:cNvSpPr txBox="1"/>
          <p:nvPr>
            <p:ph type="title"/>
          </p:nvPr>
        </p:nvSpPr>
        <p:spPr>
          <a:xfrm>
            <a:off x="864525" y="2405675"/>
            <a:ext cx="7566300" cy="841800"/>
          </a:xfrm>
          <a:prstGeom prst="rect">
            <a:avLst/>
          </a:prstGeom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477" name="Google Shape;6477;p73"/>
          <p:cNvSpPr txBox="1"/>
          <p:nvPr>
            <p:ph idx="1" type="subTitle"/>
          </p:nvPr>
        </p:nvSpPr>
        <p:spPr>
          <a:xfrm>
            <a:off x="864525" y="3440475"/>
            <a:ext cx="4644000" cy="34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6478" name="Google Shape;6478;p73"/>
          <p:cNvSpPr txBox="1"/>
          <p:nvPr>
            <p:ph hasCustomPrompt="1" idx="2" type="title"/>
          </p:nvPr>
        </p:nvSpPr>
        <p:spPr>
          <a:xfrm>
            <a:off x="864525" y="1484975"/>
            <a:ext cx="2130300" cy="920700"/>
          </a:xfrm>
          <a:prstGeom prst="rect">
            <a:avLst/>
          </a:prstGeom>
          <a:effectLst>
            <a:outerShdw blurRad="57150" rotWithShape="0" algn="bl">
              <a:schemeClr val="accent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grpSp>
        <p:nvGrpSpPr>
          <p:cNvPr id="6479" name="Google Shape;6479;p73"/>
          <p:cNvGrpSpPr/>
          <p:nvPr/>
        </p:nvGrpSpPr>
        <p:grpSpPr>
          <a:xfrm rot="5400000">
            <a:off x="-32670" y="1621025"/>
            <a:ext cx="98902" cy="553090"/>
            <a:chOff x="4898850" y="4820550"/>
            <a:chExt cx="98902" cy="553090"/>
          </a:xfrm>
        </p:grpSpPr>
        <p:sp>
          <p:nvSpPr>
            <p:cNvPr id="6480" name="Google Shape;6480;p73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1" name="Google Shape;6481;p73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2" name="Google Shape;6482;p73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3" name="Google Shape;6483;p73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4" name="Google Shape;6484;p73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485" name="Google Shape;6485;p73"/>
          <p:cNvSpPr/>
          <p:nvPr/>
        </p:nvSpPr>
        <p:spPr>
          <a:xfrm rot="-5400000">
            <a:off x="348818" y="3906123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86" name="Google Shape;6486;p73"/>
          <p:cNvSpPr/>
          <p:nvPr/>
        </p:nvSpPr>
        <p:spPr>
          <a:xfrm rot="5400000">
            <a:off x="-562205" y="-339596"/>
            <a:ext cx="1994700" cy="68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87" name="Google Shape;6487;p73"/>
          <p:cNvSpPr/>
          <p:nvPr/>
        </p:nvSpPr>
        <p:spPr>
          <a:xfrm rot="5400000">
            <a:off x="-282905" y="-36496"/>
            <a:ext cx="1994700" cy="68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88" name="Google Shape;6488;p73"/>
          <p:cNvSpPr/>
          <p:nvPr/>
        </p:nvSpPr>
        <p:spPr>
          <a:xfrm flipH="1" rot="10800000">
            <a:off x="2891470" y="4842229"/>
            <a:ext cx="1994700" cy="68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89" name="Google Shape;6489;p73"/>
          <p:cNvSpPr/>
          <p:nvPr/>
        </p:nvSpPr>
        <p:spPr>
          <a:xfrm>
            <a:off x="8535575" y="-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490" name="Google Shape;6490;p73"/>
          <p:cNvGrpSpPr/>
          <p:nvPr/>
        </p:nvGrpSpPr>
        <p:grpSpPr>
          <a:xfrm flipH="1">
            <a:off x="7898009" y="350736"/>
            <a:ext cx="1520982" cy="302065"/>
            <a:chOff x="5642557" y="-150670"/>
            <a:chExt cx="1520982" cy="302065"/>
          </a:xfrm>
        </p:grpSpPr>
        <p:sp>
          <p:nvSpPr>
            <p:cNvPr id="6491" name="Google Shape;6491;p73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2" name="Google Shape;6492;p73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3" name="Google Shape;6493;p73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4" name="Google Shape;6494;p73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5" name="Google Shape;6495;p73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496" name="Google Shape;6496;p73"/>
          <p:cNvGrpSpPr/>
          <p:nvPr/>
        </p:nvGrpSpPr>
        <p:grpSpPr>
          <a:xfrm rot="5400000">
            <a:off x="109552" y="1954025"/>
            <a:ext cx="98902" cy="553090"/>
            <a:chOff x="4898850" y="4820550"/>
            <a:chExt cx="98902" cy="553090"/>
          </a:xfrm>
        </p:grpSpPr>
        <p:sp>
          <p:nvSpPr>
            <p:cNvPr id="6497" name="Google Shape;6497;p73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8" name="Google Shape;6498;p73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9" name="Google Shape;6499;p73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0" name="Google Shape;6500;p73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1" name="Google Shape;6501;p73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502" name="Google Shape;6502;p73"/>
          <p:cNvGrpSpPr/>
          <p:nvPr/>
        </p:nvGrpSpPr>
        <p:grpSpPr>
          <a:xfrm>
            <a:off x="4682157" y="-107958"/>
            <a:ext cx="1520982" cy="302065"/>
            <a:chOff x="5642557" y="-150670"/>
            <a:chExt cx="1520982" cy="302065"/>
          </a:xfrm>
        </p:grpSpPr>
        <p:sp>
          <p:nvSpPr>
            <p:cNvPr id="6503" name="Google Shape;6503;p73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4" name="Google Shape;6504;p73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5" name="Google Shape;6505;p73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6" name="Google Shape;6506;p73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7" name="Google Shape;6507;p73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508" name="Google Shape;6508;p73"/>
          <p:cNvGrpSpPr/>
          <p:nvPr/>
        </p:nvGrpSpPr>
        <p:grpSpPr>
          <a:xfrm>
            <a:off x="7881845" y="4336579"/>
            <a:ext cx="2297800" cy="347400"/>
            <a:chOff x="7881845" y="4031779"/>
            <a:chExt cx="2297800" cy="347400"/>
          </a:xfrm>
        </p:grpSpPr>
        <p:sp>
          <p:nvSpPr>
            <p:cNvPr id="6509" name="Google Shape;6509;p73"/>
            <p:cNvSpPr/>
            <p:nvPr/>
          </p:nvSpPr>
          <p:spPr>
            <a:xfrm flipH="1">
              <a:off x="8184945" y="4311079"/>
              <a:ext cx="1994700" cy="681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0" name="Google Shape;6510;p73"/>
            <p:cNvSpPr/>
            <p:nvPr/>
          </p:nvSpPr>
          <p:spPr>
            <a:xfrm flipH="1">
              <a:off x="7881845" y="4031779"/>
              <a:ext cx="1994700" cy="681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BLANK_8">
    <p:spTree>
      <p:nvGrpSpPr>
        <p:cNvPr id="6511" name="Shape 6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12" name="Google Shape;6512;p74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6513" name="Google Shape;6513;p74"/>
            <p:cNvSpPr/>
            <p:nvPr/>
          </p:nvSpPr>
          <p:spPr>
            <a:xfrm>
              <a:off x="597550" y="4893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4" name="Google Shape;6514;p74"/>
            <p:cNvSpPr/>
            <p:nvPr/>
          </p:nvSpPr>
          <p:spPr>
            <a:xfrm>
              <a:off x="597550" y="4780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5" name="Google Shape;6515;p74"/>
            <p:cNvSpPr/>
            <p:nvPr/>
          </p:nvSpPr>
          <p:spPr>
            <a:xfrm>
              <a:off x="597550" y="46671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6" name="Google Shape;6516;p74"/>
            <p:cNvSpPr/>
            <p:nvPr/>
          </p:nvSpPr>
          <p:spPr>
            <a:xfrm>
              <a:off x="597550" y="4553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7" name="Google Shape;6517;p74"/>
            <p:cNvSpPr/>
            <p:nvPr/>
          </p:nvSpPr>
          <p:spPr>
            <a:xfrm>
              <a:off x="597550" y="4441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8" name="Google Shape;6518;p74"/>
            <p:cNvSpPr/>
            <p:nvPr/>
          </p:nvSpPr>
          <p:spPr>
            <a:xfrm>
              <a:off x="597550" y="4328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9" name="Google Shape;6519;p74"/>
            <p:cNvSpPr/>
            <p:nvPr/>
          </p:nvSpPr>
          <p:spPr>
            <a:xfrm>
              <a:off x="597550" y="42150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0" name="Google Shape;6520;p74"/>
            <p:cNvSpPr/>
            <p:nvPr/>
          </p:nvSpPr>
          <p:spPr>
            <a:xfrm>
              <a:off x="597550" y="4101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1" name="Google Shape;6521;p74"/>
            <p:cNvSpPr/>
            <p:nvPr/>
          </p:nvSpPr>
          <p:spPr>
            <a:xfrm>
              <a:off x="597550" y="3988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2" name="Google Shape;6522;p74"/>
            <p:cNvSpPr/>
            <p:nvPr/>
          </p:nvSpPr>
          <p:spPr>
            <a:xfrm>
              <a:off x="597550" y="3875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3" name="Google Shape;6523;p74"/>
            <p:cNvSpPr/>
            <p:nvPr/>
          </p:nvSpPr>
          <p:spPr>
            <a:xfrm>
              <a:off x="597550" y="3762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4" name="Google Shape;6524;p74"/>
            <p:cNvSpPr/>
            <p:nvPr/>
          </p:nvSpPr>
          <p:spPr>
            <a:xfrm>
              <a:off x="597550" y="36496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5" name="Google Shape;6525;p74"/>
            <p:cNvSpPr/>
            <p:nvPr/>
          </p:nvSpPr>
          <p:spPr>
            <a:xfrm>
              <a:off x="597550" y="35364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6" name="Google Shape;6526;p74"/>
            <p:cNvSpPr/>
            <p:nvPr/>
          </p:nvSpPr>
          <p:spPr>
            <a:xfrm>
              <a:off x="597550" y="34232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7" name="Google Shape;6527;p74"/>
            <p:cNvSpPr/>
            <p:nvPr/>
          </p:nvSpPr>
          <p:spPr>
            <a:xfrm>
              <a:off x="597550" y="33100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8" name="Google Shape;6528;p74"/>
            <p:cNvSpPr/>
            <p:nvPr/>
          </p:nvSpPr>
          <p:spPr>
            <a:xfrm>
              <a:off x="597550" y="31967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9" name="Google Shape;6529;p74"/>
            <p:cNvSpPr/>
            <p:nvPr/>
          </p:nvSpPr>
          <p:spPr>
            <a:xfrm>
              <a:off x="597550" y="30835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0" name="Google Shape;6530;p74"/>
            <p:cNvSpPr/>
            <p:nvPr/>
          </p:nvSpPr>
          <p:spPr>
            <a:xfrm>
              <a:off x="597550" y="29703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1" name="Google Shape;6531;p74"/>
            <p:cNvSpPr/>
            <p:nvPr/>
          </p:nvSpPr>
          <p:spPr>
            <a:xfrm>
              <a:off x="597550" y="28578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2" name="Google Shape;6532;p74"/>
            <p:cNvSpPr/>
            <p:nvPr/>
          </p:nvSpPr>
          <p:spPr>
            <a:xfrm>
              <a:off x="597550" y="27446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3" name="Google Shape;6533;p74"/>
            <p:cNvSpPr/>
            <p:nvPr/>
          </p:nvSpPr>
          <p:spPr>
            <a:xfrm>
              <a:off x="597550" y="263140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4" name="Google Shape;6534;p74"/>
            <p:cNvSpPr/>
            <p:nvPr/>
          </p:nvSpPr>
          <p:spPr>
            <a:xfrm>
              <a:off x="597550" y="251817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5" name="Google Shape;6535;p74"/>
            <p:cNvSpPr/>
            <p:nvPr/>
          </p:nvSpPr>
          <p:spPr>
            <a:xfrm>
              <a:off x="597550" y="24049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6" name="Google Shape;6536;p74"/>
            <p:cNvSpPr/>
            <p:nvPr/>
          </p:nvSpPr>
          <p:spPr>
            <a:xfrm>
              <a:off x="597550" y="22917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7" name="Google Shape;6537;p74"/>
            <p:cNvSpPr/>
            <p:nvPr/>
          </p:nvSpPr>
          <p:spPr>
            <a:xfrm>
              <a:off x="597550" y="21792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8" name="Google Shape;6538;p74"/>
            <p:cNvSpPr/>
            <p:nvPr/>
          </p:nvSpPr>
          <p:spPr>
            <a:xfrm>
              <a:off x="597550" y="20660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9" name="Google Shape;6539;p74"/>
            <p:cNvSpPr/>
            <p:nvPr/>
          </p:nvSpPr>
          <p:spPr>
            <a:xfrm>
              <a:off x="597550" y="19528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0" name="Google Shape;6540;p74"/>
            <p:cNvSpPr/>
            <p:nvPr/>
          </p:nvSpPr>
          <p:spPr>
            <a:xfrm>
              <a:off x="597550" y="1839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1" name="Google Shape;6541;p74"/>
            <p:cNvSpPr/>
            <p:nvPr/>
          </p:nvSpPr>
          <p:spPr>
            <a:xfrm>
              <a:off x="597550" y="1726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2" name="Google Shape;6542;p74"/>
            <p:cNvSpPr/>
            <p:nvPr/>
          </p:nvSpPr>
          <p:spPr>
            <a:xfrm>
              <a:off x="597550" y="16131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3" name="Google Shape;6543;p74"/>
            <p:cNvSpPr/>
            <p:nvPr/>
          </p:nvSpPr>
          <p:spPr>
            <a:xfrm>
              <a:off x="597550" y="1499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4" name="Google Shape;6544;p74"/>
            <p:cNvSpPr/>
            <p:nvPr/>
          </p:nvSpPr>
          <p:spPr>
            <a:xfrm>
              <a:off x="597550" y="1387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5" name="Google Shape;6545;p74"/>
            <p:cNvSpPr/>
            <p:nvPr/>
          </p:nvSpPr>
          <p:spPr>
            <a:xfrm>
              <a:off x="597550" y="1274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6" name="Google Shape;6546;p74"/>
            <p:cNvSpPr/>
            <p:nvPr/>
          </p:nvSpPr>
          <p:spPr>
            <a:xfrm>
              <a:off x="597550" y="11610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7" name="Google Shape;6547;p74"/>
            <p:cNvSpPr/>
            <p:nvPr/>
          </p:nvSpPr>
          <p:spPr>
            <a:xfrm>
              <a:off x="597550" y="1047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8" name="Google Shape;6548;p74"/>
            <p:cNvSpPr/>
            <p:nvPr/>
          </p:nvSpPr>
          <p:spPr>
            <a:xfrm>
              <a:off x="597550" y="934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9" name="Google Shape;6549;p74"/>
            <p:cNvSpPr/>
            <p:nvPr/>
          </p:nvSpPr>
          <p:spPr>
            <a:xfrm>
              <a:off x="597550" y="821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0" name="Google Shape;6550;p74"/>
            <p:cNvSpPr/>
            <p:nvPr/>
          </p:nvSpPr>
          <p:spPr>
            <a:xfrm>
              <a:off x="597550" y="708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551" name="Google Shape;6551;p74"/>
          <p:cNvSpPr txBox="1"/>
          <p:nvPr>
            <p:ph type="title"/>
          </p:nvPr>
        </p:nvSpPr>
        <p:spPr>
          <a:xfrm>
            <a:off x="713100" y="2405675"/>
            <a:ext cx="7583400" cy="841800"/>
          </a:xfrm>
          <a:prstGeom prst="rect">
            <a:avLst/>
          </a:prstGeom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552" name="Google Shape;6552;p74"/>
          <p:cNvSpPr txBox="1"/>
          <p:nvPr>
            <p:ph idx="1" type="subTitle"/>
          </p:nvPr>
        </p:nvSpPr>
        <p:spPr>
          <a:xfrm>
            <a:off x="3567000" y="3415875"/>
            <a:ext cx="47295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6553" name="Google Shape;6553;p74"/>
          <p:cNvSpPr txBox="1"/>
          <p:nvPr>
            <p:ph hasCustomPrompt="1" idx="2" type="title"/>
          </p:nvPr>
        </p:nvSpPr>
        <p:spPr>
          <a:xfrm>
            <a:off x="5961000" y="1484975"/>
            <a:ext cx="2335500" cy="920700"/>
          </a:xfrm>
          <a:prstGeom prst="rect">
            <a:avLst/>
          </a:prstGeom>
          <a:effectLst>
            <a:outerShdw blurRad="57150" rotWithShape="0" algn="bl">
              <a:schemeClr val="accent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554" name="Google Shape;6554;p74"/>
          <p:cNvSpPr/>
          <p:nvPr/>
        </p:nvSpPr>
        <p:spPr>
          <a:xfrm rot="5400000">
            <a:off x="8206161" y="4187300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55" name="Google Shape;6555;p74"/>
          <p:cNvSpPr/>
          <p:nvPr/>
        </p:nvSpPr>
        <p:spPr>
          <a:xfrm rot="-5400000">
            <a:off x="348812" y="41040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556" name="Google Shape;6556;p74"/>
          <p:cNvGrpSpPr/>
          <p:nvPr/>
        </p:nvGrpSpPr>
        <p:grpSpPr>
          <a:xfrm rot="10800000">
            <a:off x="-11" y="931578"/>
            <a:ext cx="883262" cy="242091"/>
            <a:chOff x="2300350" y="2601250"/>
            <a:chExt cx="2275275" cy="623625"/>
          </a:xfrm>
        </p:grpSpPr>
        <p:sp>
          <p:nvSpPr>
            <p:cNvPr id="6557" name="Google Shape;6557;p74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8" name="Google Shape;6558;p74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9" name="Google Shape;6559;p74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0" name="Google Shape;6560;p74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1" name="Google Shape;6561;p74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2" name="Google Shape;6562;p74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563" name="Google Shape;6563;p74"/>
          <p:cNvGrpSpPr/>
          <p:nvPr/>
        </p:nvGrpSpPr>
        <p:grpSpPr>
          <a:xfrm rot="5400000">
            <a:off x="85100" y="1849625"/>
            <a:ext cx="98902" cy="553090"/>
            <a:chOff x="4898850" y="4820550"/>
            <a:chExt cx="98902" cy="553090"/>
          </a:xfrm>
        </p:grpSpPr>
        <p:sp>
          <p:nvSpPr>
            <p:cNvPr id="6564" name="Google Shape;6564;p74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5" name="Google Shape;6565;p74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6" name="Google Shape;6566;p74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7" name="Google Shape;6567;p74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8" name="Google Shape;6568;p74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569" name="Google Shape;6569;p74"/>
          <p:cNvGrpSpPr/>
          <p:nvPr/>
        </p:nvGrpSpPr>
        <p:grpSpPr>
          <a:xfrm>
            <a:off x="-1414555" y="3058729"/>
            <a:ext cx="2297800" cy="347400"/>
            <a:chOff x="-1414555" y="3058729"/>
            <a:chExt cx="2297800" cy="347400"/>
          </a:xfrm>
        </p:grpSpPr>
        <p:sp>
          <p:nvSpPr>
            <p:cNvPr id="6570" name="Google Shape;6570;p74"/>
            <p:cNvSpPr/>
            <p:nvPr/>
          </p:nvSpPr>
          <p:spPr>
            <a:xfrm>
              <a:off x="-1414555" y="3338029"/>
              <a:ext cx="1994700" cy="681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1" name="Google Shape;6571;p74"/>
            <p:cNvSpPr/>
            <p:nvPr/>
          </p:nvSpPr>
          <p:spPr>
            <a:xfrm>
              <a:off x="-1111455" y="3058729"/>
              <a:ext cx="1994700" cy="681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572" name="Google Shape;6572;p74"/>
          <p:cNvSpPr/>
          <p:nvPr/>
        </p:nvSpPr>
        <p:spPr>
          <a:xfrm rot="10800000">
            <a:off x="568018" y="3859064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573" name="Google Shape;6573;p74"/>
          <p:cNvGrpSpPr/>
          <p:nvPr/>
        </p:nvGrpSpPr>
        <p:grpSpPr>
          <a:xfrm rot="5400000">
            <a:off x="7927205" y="4153629"/>
            <a:ext cx="1823016" cy="296643"/>
            <a:chOff x="7857346" y="3902355"/>
            <a:chExt cx="1823016" cy="296643"/>
          </a:xfrm>
        </p:grpSpPr>
        <p:sp>
          <p:nvSpPr>
            <p:cNvPr id="6574" name="Google Shape;6574;p74"/>
            <p:cNvSpPr/>
            <p:nvPr/>
          </p:nvSpPr>
          <p:spPr>
            <a:xfrm>
              <a:off x="7956216" y="4048371"/>
              <a:ext cx="1724145" cy="150627"/>
            </a:xfrm>
            <a:custGeom>
              <a:rect b="b" l="l" r="r" t="t"/>
              <a:pathLst>
                <a:path extrusionOk="0" fill="none" h="4834" w="55332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5" name="Google Shape;6575;p74"/>
            <p:cNvSpPr/>
            <p:nvPr/>
          </p:nvSpPr>
          <p:spPr>
            <a:xfrm>
              <a:off x="8453686" y="390235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0" y="1488"/>
                  </a:moveTo>
                  <a:cubicBezTo>
                    <a:pt x="0" y="670"/>
                    <a:pt x="670" y="1"/>
                    <a:pt x="1488" y="1"/>
                  </a:cubicBezTo>
                  <a:cubicBezTo>
                    <a:pt x="2306" y="1"/>
                    <a:pt x="2950" y="670"/>
                    <a:pt x="2950" y="1488"/>
                  </a:cubicBezTo>
                  <a:cubicBezTo>
                    <a:pt x="2950" y="2281"/>
                    <a:pt x="2306" y="2951"/>
                    <a:pt x="1488" y="2951"/>
                  </a:cubicBezTo>
                  <a:cubicBezTo>
                    <a:pt x="670" y="2951"/>
                    <a:pt x="0" y="2281"/>
                    <a:pt x="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6" name="Google Shape;6576;p74"/>
            <p:cNvSpPr/>
            <p:nvPr/>
          </p:nvSpPr>
          <p:spPr>
            <a:xfrm>
              <a:off x="8478396" y="3927096"/>
              <a:ext cx="43281" cy="42502"/>
            </a:xfrm>
            <a:custGeom>
              <a:rect b="b" l="l" r="r" t="t"/>
              <a:pathLst>
                <a:path extrusionOk="0" h="1364" w="1389">
                  <a:moveTo>
                    <a:pt x="695" y="0"/>
                  </a:moveTo>
                  <a:cubicBezTo>
                    <a:pt x="298" y="0"/>
                    <a:pt x="1" y="298"/>
                    <a:pt x="1" y="694"/>
                  </a:cubicBezTo>
                  <a:cubicBezTo>
                    <a:pt x="1" y="1066"/>
                    <a:pt x="298" y="1363"/>
                    <a:pt x="695" y="1363"/>
                  </a:cubicBezTo>
                  <a:cubicBezTo>
                    <a:pt x="1067" y="1363"/>
                    <a:pt x="1389" y="1066"/>
                    <a:pt x="1389" y="694"/>
                  </a:cubicBezTo>
                  <a:cubicBezTo>
                    <a:pt x="1389" y="298"/>
                    <a:pt x="1067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7" name="Google Shape;6577;p74"/>
            <p:cNvSpPr/>
            <p:nvPr/>
          </p:nvSpPr>
          <p:spPr>
            <a:xfrm>
              <a:off x="7857346" y="400200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8" name="Google Shape;6578;p74"/>
            <p:cNvSpPr/>
            <p:nvPr/>
          </p:nvSpPr>
          <p:spPr>
            <a:xfrm>
              <a:off x="7882087" y="4026715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9" name="Google Shape;6579;p74"/>
            <p:cNvSpPr/>
            <p:nvPr/>
          </p:nvSpPr>
          <p:spPr>
            <a:xfrm>
              <a:off x="8545608" y="3948721"/>
              <a:ext cx="1134754" cy="175368"/>
            </a:xfrm>
            <a:custGeom>
              <a:rect b="b" l="l" r="r" t="t"/>
              <a:pathLst>
                <a:path extrusionOk="0" fill="none" h="5628" w="36417">
                  <a:moveTo>
                    <a:pt x="0" y="0"/>
                  </a:moveTo>
                  <a:lnTo>
                    <a:pt x="6049" y="0"/>
                  </a:lnTo>
                  <a:lnTo>
                    <a:pt x="8379" y="2330"/>
                  </a:lnTo>
                  <a:lnTo>
                    <a:pt x="11676" y="5627"/>
                  </a:lnTo>
                  <a:lnTo>
                    <a:pt x="36416" y="5627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580" name="Google Shape;6580;p74"/>
          <p:cNvGrpSpPr/>
          <p:nvPr/>
        </p:nvGrpSpPr>
        <p:grpSpPr>
          <a:xfrm>
            <a:off x="2610895" y="-1455296"/>
            <a:ext cx="347400" cy="2297800"/>
            <a:chOff x="2610895" y="-1455296"/>
            <a:chExt cx="347400" cy="2297800"/>
          </a:xfrm>
        </p:grpSpPr>
        <p:sp>
          <p:nvSpPr>
            <p:cNvPr id="6581" name="Google Shape;6581;p74"/>
            <p:cNvSpPr/>
            <p:nvPr/>
          </p:nvSpPr>
          <p:spPr>
            <a:xfrm rot="5400000">
              <a:off x="1647595" y="-491996"/>
              <a:ext cx="1994700" cy="681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2" name="Google Shape;6582;p74"/>
            <p:cNvSpPr/>
            <p:nvPr/>
          </p:nvSpPr>
          <p:spPr>
            <a:xfrm rot="5400000">
              <a:off x="1926895" y="-188896"/>
              <a:ext cx="1994700" cy="681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583" name="Google Shape;6583;p74"/>
          <p:cNvSpPr/>
          <p:nvPr/>
        </p:nvSpPr>
        <p:spPr>
          <a:xfrm flipH="1" rot="10800000">
            <a:off x="2358070" y="4766029"/>
            <a:ext cx="1994700" cy="68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84" name="Google Shape;6584;p74"/>
          <p:cNvSpPr/>
          <p:nvPr/>
        </p:nvSpPr>
        <p:spPr>
          <a:xfrm rot="5400000">
            <a:off x="8206162" y="-3488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585" name="Google Shape;6585;p74"/>
          <p:cNvGrpSpPr/>
          <p:nvPr/>
        </p:nvGrpSpPr>
        <p:grpSpPr>
          <a:xfrm>
            <a:off x="5373295" y="-112914"/>
            <a:ext cx="1520982" cy="302065"/>
            <a:chOff x="5642557" y="-150670"/>
            <a:chExt cx="1520982" cy="302065"/>
          </a:xfrm>
        </p:grpSpPr>
        <p:sp>
          <p:nvSpPr>
            <p:cNvPr id="6586" name="Google Shape;6586;p74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7" name="Google Shape;6587;p74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8" name="Google Shape;6588;p74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9" name="Google Shape;6589;p74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0" name="Google Shape;6590;p74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BLANK_9">
    <p:spTree>
      <p:nvGrpSpPr>
        <p:cNvPr id="6591" name="Shape 6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92" name="Google Shape;6592;p75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6593" name="Google Shape;6593;p75"/>
            <p:cNvSpPr/>
            <p:nvPr/>
          </p:nvSpPr>
          <p:spPr>
            <a:xfrm>
              <a:off x="597550" y="4893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4" name="Google Shape;6594;p75"/>
            <p:cNvSpPr/>
            <p:nvPr/>
          </p:nvSpPr>
          <p:spPr>
            <a:xfrm>
              <a:off x="597550" y="4780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5" name="Google Shape;6595;p75"/>
            <p:cNvSpPr/>
            <p:nvPr/>
          </p:nvSpPr>
          <p:spPr>
            <a:xfrm>
              <a:off x="597550" y="46671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6" name="Google Shape;6596;p75"/>
            <p:cNvSpPr/>
            <p:nvPr/>
          </p:nvSpPr>
          <p:spPr>
            <a:xfrm>
              <a:off x="597550" y="4553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7" name="Google Shape;6597;p75"/>
            <p:cNvSpPr/>
            <p:nvPr/>
          </p:nvSpPr>
          <p:spPr>
            <a:xfrm>
              <a:off x="597550" y="4441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8" name="Google Shape;6598;p75"/>
            <p:cNvSpPr/>
            <p:nvPr/>
          </p:nvSpPr>
          <p:spPr>
            <a:xfrm>
              <a:off x="597550" y="4328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9" name="Google Shape;6599;p75"/>
            <p:cNvSpPr/>
            <p:nvPr/>
          </p:nvSpPr>
          <p:spPr>
            <a:xfrm>
              <a:off x="597550" y="42150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0" name="Google Shape;6600;p75"/>
            <p:cNvSpPr/>
            <p:nvPr/>
          </p:nvSpPr>
          <p:spPr>
            <a:xfrm>
              <a:off x="597550" y="4101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1" name="Google Shape;6601;p75"/>
            <p:cNvSpPr/>
            <p:nvPr/>
          </p:nvSpPr>
          <p:spPr>
            <a:xfrm>
              <a:off x="597550" y="3988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2" name="Google Shape;6602;p75"/>
            <p:cNvSpPr/>
            <p:nvPr/>
          </p:nvSpPr>
          <p:spPr>
            <a:xfrm>
              <a:off x="597550" y="3875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3" name="Google Shape;6603;p75"/>
            <p:cNvSpPr/>
            <p:nvPr/>
          </p:nvSpPr>
          <p:spPr>
            <a:xfrm>
              <a:off x="597550" y="3762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4" name="Google Shape;6604;p75"/>
            <p:cNvSpPr/>
            <p:nvPr/>
          </p:nvSpPr>
          <p:spPr>
            <a:xfrm>
              <a:off x="597550" y="36496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5" name="Google Shape;6605;p75"/>
            <p:cNvSpPr/>
            <p:nvPr/>
          </p:nvSpPr>
          <p:spPr>
            <a:xfrm>
              <a:off x="597550" y="35364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6" name="Google Shape;6606;p75"/>
            <p:cNvSpPr/>
            <p:nvPr/>
          </p:nvSpPr>
          <p:spPr>
            <a:xfrm>
              <a:off x="597550" y="34232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7" name="Google Shape;6607;p75"/>
            <p:cNvSpPr/>
            <p:nvPr/>
          </p:nvSpPr>
          <p:spPr>
            <a:xfrm>
              <a:off x="597550" y="33100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8" name="Google Shape;6608;p75"/>
            <p:cNvSpPr/>
            <p:nvPr/>
          </p:nvSpPr>
          <p:spPr>
            <a:xfrm>
              <a:off x="597550" y="31967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9" name="Google Shape;6609;p75"/>
            <p:cNvSpPr/>
            <p:nvPr/>
          </p:nvSpPr>
          <p:spPr>
            <a:xfrm>
              <a:off x="597550" y="30835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0" name="Google Shape;6610;p75"/>
            <p:cNvSpPr/>
            <p:nvPr/>
          </p:nvSpPr>
          <p:spPr>
            <a:xfrm>
              <a:off x="597550" y="29703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1" name="Google Shape;6611;p75"/>
            <p:cNvSpPr/>
            <p:nvPr/>
          </p:nvSpPr>
          <p:spPr>
            <a:xfrm>
              <a:off x="597550" y="28578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2" name="Google Shape;6612;p75"/>
            <p:cNvSpPr/>
            <p:nvPr/>
          </p:nvSpPr>
          <p:spPr>
            <a:xfrm>
              <a:off x="597550" y="27446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3" name="Google Shape;6613;p75"/>
            <p:cNvSpPr/>
            <p:nvPr/>
          </p:nvSpPr>
          <p:spPr>
            <a:xfrm>
              <a:off x="597550" y="263140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4" name="Google Shape;6614;p75"/>
            <p:cNvSpPr/>
            <p:nvPr/>
          </p:nvSpPr>
          <p:spPr>
            <a:xfrm>
              <a:off x="597550" y="251817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5" name="Google Shape;6615;p75"/>
            <p:cNvSpPr/>
            <p:nvPr/>
          </p:nvSpPr>
          <p:spPr>
            <a:xfrm>
              <a:off x="597550" y="24049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6" name="Google Shape;6616;p75"/>
            <p:cNvSpPr/>
            <p:nvPr/>
          </p:nvSpPr>
          <p:spPr>
            <a:xfrm>
              <a:off x="597550" y="22917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7" name="Google Shape;6617;p75"/>
            <p:cNvSpPr/>
            <p:nvPr/>
          </p:nvSpPr>
          <p:spPr>
            <a:xfrm>
              <a:off x="597550" y="21792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8" name="Google Shape;6618;p75"/>
            <p:cNvSpPr/>
            <p:nvPr/>
          </p:nvSpPr>
          <p:spPr>
            <a:xfrm>
              <a:off x="597550" y="20660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9" name="Google Shape;6619;p75"/>
            <p:cNvSpPr/>
            <p:nvPr/>
          </p:nvSpPr>
          <p:spPr>
            <a:xfrm>
              <a:off x="597550" y="19528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0" name="Google Shape;6620;p75"/>
            <p:cNvSpPr/>
            <p:nvPr/>
          </p:nvSpPr>
          <p:spPr>
            <a:xfrm>
              <a:off x="597550" y="1839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1" name="Google Shape;6621;p75"/>
            <p:cNvSpPr/>
            <p:nvPr/>
          </p:nvSpPr>
          <p:spPr>
            <a:xfrm>
              <a:off x="597550" y="1726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2" name="Google Shape;6622;p75"/>
            <p:cNvSpPr/>
            <p:nvPr/>
          </p:nvSpPr>
          <p:spPr>
            <a:xfrm>
              <a:off x="597550" y="16131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3" name="Google Shape;6623;p75"/>
            <p:cNvSpPr/>
            <p:nvPr/>
          </p:nvSpPr>
          <p:spPr>
            <a:xfrm>
              <a:off x="597550" y="1499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4" name="Google Shape;6624;p75"/>
            <p:cNvSpPr/>
            <p:nvPr/>
          </p:nvSpPr>
          <p:spPr>
            <a:xfrm>
              <a:off x="597550" y="1387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5" name="Google Shape;6625;p75"/>
            <p:cNvSpPr/>
            <p:nvPr/>
          </p:nvSpPr>
          <p:spPr>
            <a:xfrm>
              <a:off x="597550" y="1274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6" name="Google Shape;6626;p75"/>
            <p:cNvSpPr/>
            <p:nvPr/>
          </p:nvSpPr>
          <p:spPr>
            <a:xfrm>
              <a:off x="597550" y="11610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7" name="Google Shape;6627;p75"/>
            <p:cNvSpPr/>
            <p:nvPr/>
          </p:nvSpPr>
          <p:spPr>
            <a:xfrm>
              <a:off x="597550" y="1047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8" name="Google Shape;6628;p75"/>
            <p:cNvSpPr/>
            <p:nvPr/>
          </p:nvSpPr>
          <p:spPr>
            <a:xfrm>
              <a:off x="597550" y="934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9" name="Google Shape;6629;p75"/>
            <p:cNvSpPr/>
            <p:nvPr/>
          </p:nvSpPr>
          <p:spPr>
            <a:xfrm>
              <a:off x="597550" y="821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0" name="Google Shape;6630;p75"/>
            <p:cNvSpPr/>
            <p:nvPr/>
          </p:nvSpPr>
          <p:spPr>
            <a:xfrm>
              <a:off x="597550" y="708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31" name="Google Shape;6631;p75"/>
          <p:cNvSpPr txBox="1"/>
          <p:nvPr>
            <p:ph type="title"/>
          </p:nvPr>
        </p:nvSpPr>
        <p:spPr>
          <a:xfrm>
            <a:off x="713100" y="1723050"/>
            <a:ext cx="4401600" cy="572700"/>
          </a:xfrm>
          <a:prstGeom prst="rect">
            <a:avLst/>
          </a:prstGeom>
          <a:effectLst>
            <a:outerShdw blurRad="157163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6632" name="Google Shape;6632;p75"/>
          <p:cNvSpPr txBox="1"/>
          <p:nvPr>
            <p:ph idx="1" type="subTitle"/>
          </p:nvPr>
        </p:nvSpPr>
        <p:spPr>
          <a:xfrm>
            <a:off x="713100" y="2366050"/>
            <a:ext cx="4401600" cy="10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6633" name="Google Shape;6633;p75"/>
          <p:cNvGrpSpPr/>
          <p:nvPr/>
        </p:nvGrpSpPr>
        <p:grpSpPr>
          <a:xfrm>
            <a:off x="8137507" y="-109362"/>
            <a:ext cx="586800" cy="1284435"/>
            <a:chOff x="8137507" y="-109362"/>
            <a:chExt cx="586800" cy="1284435"/>
          </a:xfrm>
        </p:grpSpPr>
        <p:sp>
          <p:nvSpPr>
            <p:cNvPr id="6634" name="Google Shape;6634;p75"/>
            <p:cNvSpPr/>
            <p:nvPr/>
          </p:nvSpPr>
          <p:spPr>
            <a:xfrm>
              <a:off x="8137507" y="-109352"/>
              <a:ext cx="586800" cy="1284425"/>
            </a:xfrm>
            <a:prstGeom prst="flowChartOffpageConnector">
              <a:avLst/>
            </a:prstGeom>
            <a:gradFill>
              <a:gsLst>
                <a:gs pos="0">
                  <a:schemeClr val="accent4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635" name="Google Shape;6635;p75"/>
            <p:cNvGrpSpPr/>
            <p:nvPr/>
          </p:nvGrpSpPr>
          <p:grpSpPr>
            <a:xfrm rot="-5400000">
              <a:off x="7989266" y="211224"/>
              <a:ext cx="883262" cy="242091"/>
              <a:chOff x="2300350" y="2601250"/>
              <a:chExt cx="2275275" cy="623625"/>
            </a:xfrm>
          </p:grpSpPr>
          <p:sp>
            <p:nvSpPr>
              <p:cNvPr id="6636" name="Google Shape;6636;p75"/>
              <p:cNvSpPr/>
              <p:nvPr/>
            </p:nvSpPr>
            <p:spPr>
              <a:xfrm>
                <a:off x="2300350" y="2601250"/>
                <a:ext cx="392100" cy="623625"/>
              </a:xfrm>
              <a:custGeom>
                <a:rect b="b" l="l" r="r" t="t"/>
                <a:pathLst>
                  <a:path extrusionOk="0" h="24945" w="15684">
                    <a:moveTo>
                      <a:pt x="12720" y="0"/>
                    </a:moveTo>
                    <a:cubicBezTo>
                      <a:pt x="13337" y="0"/>
                      <a:pt x="14078" y="247"/>
                      <a:pt x="14572" y="741"/>
                    </a:cubicBezTo>
                    <a:cubicBezTo>
                      <a:pt x="15684" y="1852"/>
                      <a:pt x="15684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684" y="21240"/>
                      <a:pt x="15684" y="22845"/>
                      <a:pt x="14572" y="23957"/>
                    </a:cubicBezTo>
                    <a:cubicBezTo>
                      <a:pt x="13584" y="24944"/>
                      <a:pt x="11855" y="24944"/>
                      <a:pt x="10744" y="23957"/>
                    </a:cubicBezTo>
                    <a:lnTo>
                      <a:pt x="1112" y="14325"/>
                    </a:lnTo>
                    <a:cubicBezTo>
                      <a:pt x="1" y="13213"/>
                      <a:pt x="1" y="11484"/>
                      <a:pt x="1112" y="10496"/>
                    </a:cubicBezTo>
                    <a:lnTo>
                      <a:pt x="10744" y="741"/>
                    </a:lnTo>
                    <a:cubicBezTo>
                      <a:pt x="11361" y="247"/>
                      <a:pt x="11979" y="0"/>
                      <a:pt x="1272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37" name="Google Shape;6637;p75"/>
              <p:cNvSpPr/>
              <p:nvPr/>
            </p:nvSpPr>
            <p:spPr>
              <a:xfrm>
                <a:off x="2680075" y="2601250"/>
                <a:ext cx="389025" cy="623625"/>
              </a:xfrm>
              <a:custGeom>
                <a:rect b="b" l="l" r="r" t="t"/>
                <a:pathLst>
                  <a:path extrusionOk="0" h="24945" w="15561">
                    <a:moveTo>
                      <a:pt x="12596" y="0"/>
                    </a:moveTo>
                    <a:cubicBezTo>
                      <a:pt x="13337" y="0"/>
                      <a:pt x="13955" y="247"/>
                      <a:pt x="14449" y="741"/>
                    </a:cubicBezTo>
                    <a:cubicBezTo>
                      <a:pt x="15560" y="1852"/>
                      <a:pt x="15560" y="3581"/>
                      <a:pt x="14449" y="4569"/>
                    </a:cubicBezTo>
                    <a:lnTo>
                      <a:pt x="6669" y="12349"/>
                    </a:lnTo>
                    <a:lnTo>
                      <a:pt x="14449" y="20128"/>
                    </a:lnTo>
                    <a:cubicBezTo>
                      <a:pt x="15560" y="21240"/>
                      <a:pt x="15560" y="22845"/>
                      <a:pt x="14449" y="23957"/>
                    </a:cubicBezTo>
                    <a:cubicBezTo>
                      <a:pt x="13461" y="24944"/>
                      <a:pt x="11732" y="24944"/>
                      <a:pt x="10621" y="23957"/>
                    </a:cubicBezTo>
                    <a:lnTo>
                      <a:pt x="988" y="14325"/>
                    </a:lnTo>
                    <a:cubicBezTo>
                      <a:pt x="1" y="13213"/>
                      <a:pt x="1" y="11484"/>
                      <a:pt x="988" y="10496"/>
                    </a:cubicBezTo>
                    <a:lnTo>
                      <a:pt x="10621" y="741"/>
                    </a:lnTo>
                    <a:cubicBezTo>
                      <a:pt x="11238" y="247"/>
                      <a:pt x="11855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38" name="Google Shape;6638;p75"/>
              <p:cNvSpPr/>
              <p:nvPr/>
            </p:nvSpPr>
            <p:spPr>
              <a:xfrm>
                <a:off x="3056725" y="2601250"/>
                <a:ext cx="389000" cy="623625"/>
              </a:xfrm>
              <a:custGeom>
                <a:rect b="b" l="l" r="r" t="t"/>
                <a:pathLst>
                  <a:path extrusionOk="0" h="24945" w="15560">
                    <a:moveTo>
                      <a:pt x="12596" y="0"/>
                    </a:moveTo>
                    <a:cubicBezTo>
                      <a:pt x="13337" y="0"/>
                      <a:pt x="13954" y="247"/>
                      <a:pt x="14448" y="741"/>
                    </a:cubicBezTo>
                    <a:cubicBezTo>
                      <a:pt x="15559" y="1852"/>
                      <a:pt x="15559" y="3581"/>
                      <a:pt x="14448" y="4569"/>
                    </a:cubicBezTo>
                    <a:lnTo>
                      <a:pt x="6792" y="12349"/>
                    </a:lnTo>
                    <a:lnTo>
                      <a:pt x="14448" y="20128"/>
                    </a:lnTo>
                    <a:cubicBezTo>
                      <a:pt x="15559" y="21240"/>
                      <a:pt x="15559" y="22845"/>
                      <a:pt x="14448" y="23957"/>
                    </a:cubicBezTo>
                    <a:cubicBezTo>
                      <a:pt x="13460" y="24944"/>
                      <a:pt x="11731" y="24944"/>
                      <a:pt x="10743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3" y="741"/>
                    </a:lnTo>
                    <a:cubicBezTo>
                      <a:pt x="11237" y="247"/>
                      <a:pt x="11855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39" name="Google Shape;6639;p75"/>
              <p:cNvSpPr/>
              <p:nvPr/>
            </p:nvSpPr>
            <p:spPr>
              <a:xfrm>
                <a:off x="3433350" y="2601250"/>
                <a:ext cx="389000" cy="623625"/>
              </a:xfrm>
              <a:custGeom>
                <a:rect b="b" l="l" r="r" t="t"/>
                <a:pathLst>
                  <a:path extrusionOk="0" h="24945" w="15560">
                    <a:moveTo>
                      <a:pt x="12596" y="0"/>
                    </a:moveTo>
                    <a:cubicBezTo>
                      <a:pt x="13337" y="0"/>
                      <a:pt x="13955" y="247"/>
                      <a:pt x="14572" y="741"/>
                    </a:cubicBezTo>
                    <a:cubicBezTo>
                      <a:pt x="15560" y="1852"/>
                      <a:pt x="15560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60" y="21240"/>
                      <a:pt x="15560" y="22845"/>
                      <a:pt x="14572" y="23957"/>
                    </a:cubicBezTo>
                    <a:cubicBezTo>
                      <a:pt x="13461" y="24944"/>
                      <a:pt x="11732" y="24944"/>
                      <a:pt x="10744" y="23957"/>
                    </a:cubicBezTo>
                    <a:lnTo>
                      <a:pt x="988" y="14325"/>
                    </a:lnTo>
                    <a:cubicBezTo>
                      <a:pt x="1" y="13213"/>
                      <a:pt x="1" y="11484"/>
                      <a:pt x="988" y="10496"/>
                    </a:cubicBezTo>
                    <a:lnTo>
                      <a:pt x="10744" y="741"/>
                    </a:lnTo>
                    <a:cubicBezTo>
                      <a:pt x="11238" y="247"/>
                      <a:pt x="11979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40" name="Google Shape;6640;p75"/>
              <p:cNvSpPr/>
              <p:nvPr/>
            </p:nvSpPr>
            <p:spPr>
              <a:xfrm>
                <a:off x="3810000" y="2601250"/>
                <a:ext cx="389000" cy="623625"/>
              </a:xfrm>
              <a:custGeom>
                <a:rect b="b" l="l" r="r" t="t"/>
                <a:pathLst>
                  <a:path extrusionOk="0" h="24945" w="15560">
                    <a:moveTo>
                      <a:pt x="12596" y="0"/>
                    </a:moveTo>
                    <a:cubicBezTo>
                      <a:pt x="13337" y="0"/>
                      <a:pt x="13954" y="247"/>
                      <a:pt x="14572" y="741"/>
                    </a:cubicBezTo>
                    <a:cubicBezTo>
                      <a:pt x="15559" y="1852"/>
                      <a:pt x="15559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59" y="21240"/>
                      <a:pt x="15559" y="22845"/>
                      <a:pt x="14572" y="23957"/>
                    </a:cubicBezTo>
                    <a:cubicBezTo>
                      <a:pt x="13460" y="24944"/>
                      <a:pt x="11731" y="24944"/>
                      <a:pt x="10743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3" y="741"/>
                    </a:lnTo>
                    <a:cubicBezTo>
                      <a:pt x="11237" y="247"/>
                      <a:pt x="11978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41" name="Google Shape;6641;p75"/>
              <p:cNvSpPr/>
              <p:nvPr/>
            </p:nvSpPr>
            <p:spPr>
              <a:xfrm>
                <a:off x="4186625" y="2601250"/>
                <a:ext cx="389000" cy="623625"/>
              </a:xfrm>
              <a:custGeom>
                <a:rect b="b" l="l" r="r" t="t"/>
                <a:pathLst>
                  <a:path extrusionOk="0" h="24945" w="15560">
                    <a:moveTo>
                      <a:pt x="12596" y="0"/>
                    </a:moveTo>
                    <a:cubicBezTo>
                      <a:pt x="13337" y="0"/>
                      <a:pt x="13955" y="247"/>
                      <a:pt x="14572" y="741"/>
                    </a:cubicBezTo>
                    <a:cubicBezTo>
                      <a:pt x="15560" y="1852"/>
                      <a:pt x="15560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60" y="21240"/>
                      <a:pt x="15560" y="22845"/>
                      <a:pt x="14572" y="23957"/>
                    </a:cubicBezTo>
                    <a:cubicBezTo>
                      <a:pt x="13461" y="24944"/>
                      <a:pt x="11732" y="24944"/>
                      <a:pt x="10744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4" y="741"/>
                    </a:lnTo>
                    <a:cubicBezTo>
                      <a:pt x="11238" y="247"/>
                      <a:pt x="11979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642" name="Google Shape;6642;p75"/>
          <p:cNvGrpSpPr/>
          <p:nvPr/>
        </p:nvGrpSpPr>
        <p:grpSpPr>
          <a:xfrm>
            <a:off x="2517607" y="-116370"/>
            <a:ext cx="1520982" cy="302065"/>
            <a:chOff x="5642557" y="-150670"/>
            <a:chExt cx="1520982" cy="302065"/>
          </a:xfrm>
        </p:grpSpPr>
        <p:sp>
          <p:nvSpPr>
            <p:cNvPr id="6643" name="Google Shape;6643;p75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4" name="Google Shape;6644;p75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5" name="Google Shape;6645;p75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6" name="Google Shape;6646;p75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7" name="Google Shape;6647;p75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48" name="Google Shape;6648;p75"/>
          <p:cNvSpPr/>
          <p:nvPr/>
        </p:nvSpPr>
        <p:spPr>
          <a:xfrm rot="-5400000">
            <a:off x="341629" y="-3488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649" name="Google Shape;6649;p75"/>
          <p:cNvGrpSpPr/>
          <p:nvPr/>
        </p:nvGrpSpPr>
        <p:grpSpPr>
          <a:xfrm>
            <a:off x="4913901" y="675155"/>
            <a:ext cx="1252897" cy="51000"/>
            <a:chOff x="2915381" y="4104819"/>
            <a:chExt cx="1252897" cy="51000"/>
          </a:xfrm>
        </p:grpSpPr>
        <p:sp>
          <p:nvSpPr>
            <p:cNvPr id="6650" name="Google Shape;6650;p75"/>
            <p:cNvSpPr/>
            <p:nvPr/>
          </p:nvSpPr>
          <p:spPr>
            <a:xfrm>
              <a:off x="2915381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1" name="Google Shape;6651;p75"/>
            <p:cNvSpPr/>
            <p:nvPr/>
          </p:nvSpPr>
          <p:spPr>
            <a:xfrm>
              <a:off x="3007850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2" name="Google Shape;6652;p75"/>
            <p:cNvSpPr/>
            <p:nvPr/>
          </p:nvSpPr>
          <p:spPr>
            <a:xfrm>
              <a:off x="3100319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3" name="Google Shape;6653;p75"/>
            <p:cNvSpPr/>
            <p:nvPr/>
          </p:nvSpPr>
          <p:spPr>
            <a:xfrm>
              <a:off x="3192788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4" name="Google Shape;6654;p75"/>
            <p:cNvSpPr/>
            <p:nvPr/>
          </p:nvSpPr>
          <p:spPr>
            <a:xfrm>
              <a:off x="328525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5" name="Google Shape;6655;p75"/>
            <p:cNvSpPr/>
            <p:nvPr/>
          </p:nvSpPr>
          <p:spPr>
            <a:xfrm>
              <a:off x="3377726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6" name="Google Shape;6656;p75"/>
            <p:cNvSpPr/>
            <p:nvPr/>
          </p:nvSpPr>
          <p:spPr>
            <a:xfrm>
              <a:off x="3470195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7" name="Google Shape;6657;p75"/>
            <p:cNvSpPr/>
            <p:nvPr/>
          </p:nvSpPr>
          <p:spPr>
            <a:xfrm>
              <a:off x="3562664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8" name="Google Shape;6658;p75"/>
            <p:cNvSpPr/>
            <p:nvPr/>
          </p:nvSpPr>
          <p:spPr>
            <a:xfrm>
              <a:off x="3655133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9" name="Google Shape;6659;p75"/>
            <p:cNvSpPr/>
            <p:nvPr/>
          </p:nvSpPr>
          <p:spPr>
            <a:xfrm>
              <a:off x="3747602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0" name="Google Shape;6660;p75"/>
            <p:cNvSpPr/>
            <p:nvPr/>
          </p:nvSpPr>
          <p:spPr>
            <a:xfrm>
              <a:off x="38400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1" name="Google Shape;6661;p75"/>
            <p:cNvSpPr/>
            <p:nvPr/>
          </p:nvSpPr>
          <p:spPr>
            <a:xfrm>
              <a:off x="39324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2" name="Google Shape;6662;p75"/>
            <p:cNvSpPr/>
            <p:nvPr/>
          </p:nvSpPr>
          <p:spPr>
            <a:xfrm>
              <a:off x="40248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3" name="Google Shape;6663;p75"/>
            <p:cNvSpPr/>
            <p:nvPr/>
          </p:nvSpPr>
          <p:spPr>
            <a:xfrm>
              <a:off x="41172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64" name="Google Shape;6664;p75"/>
          <p:cNvSpPr/>
          <p:nvPr/>
        </p:nvSpPr>
        <p:spPr>
          <a:xfrm rot="5400000">
            <a:off x="8208387" y="4204126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65" name="Google Shape;6665;p75"/>
          <p:cNvSpPr/>
          <p:nvPr/>
        </p:nvSpPr>
        <p:spPr>
          <a:xfrm rot="10800000">
            <a:off x="1362311" y="4240075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666" name="Google Shape;6666;p75"/>
          <p:cNvGrpSpPr/>
          <p:nvPr/>
        </p:nvGrpSpPr>
        <p:grpSpPr>
          <a:xfrm>
            <a:off x="5600407" y="4993736"/>
            <a:ext cx="1520982" cy="302065"/>
            <a:chOff x="5642557" y="-150670"/>
            <a:chExt cx="1520982" cy="302065"/>
          </a:xfrm>
        </p:grpSpPr>
        <p:sp>
          <p:nvSpPr>
            <p:cNvPr id="6667" name="Google Shape;6667;p75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8" name="Google Shape;6668;p75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9" name="Google Shape;6669;p75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0" name="Google Shape;6670;p75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1" name="Google Shape;6671;p75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672" name="Google Shape;6672;p75"/>
          <p:cNvGrpSpPr/>
          <p:nvPr/>
        </p:nvGrpSpPr>
        <p:grpSpPr>
          <a:xfrm rot="5400000">
            <a:off x="8900" y="1773425"/>
            <a:ext cx="98902" cy="553090"/>
            <a:chOff x="4898850" y="4820550"/>
            <a:chExt cx="98902" cy="553090"/>
          </a:xfrm>
        </p:grpSpPr>
        <p:sp>
          <p:nvSpPr>
            <p:cNvPr id="6673" name="Google Shape;6673;p75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4" name="Google Shape;6674;p75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5" name="Google Shape;6675;p75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6" name="Google Shape;6676;p75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7" name="Google Shape;6677;p75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BLANK_16">
    <p:spTree>
      <p:nvGrpSpPr>
        <p:cNvPr id="6678" name="Shape 6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79" name="Google Shape;6679;p76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6680" name="Google Shape;6680;p76"/>
            <p:cNvSpPr/>
            <p:nvPr/>
          </p:nvSpPr>
          <p:spPr>
            <a:xfrm>
              <a:off x="597550" y="4893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1" name="Google Shape;6681;p76"/>
            <p:cNvSpPr/>
            <p:nvPr/>
          </p:nvSpPr>
          <p:spPr>
            <a:xfrm>
              <a:off x="597550" y="4780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2" name="Google Shape;6682;p76"/>
            <p:cNvSpPr/>
            <p:nvPr/>
          </p:nvSpPr>
          <p:spPr>
            <a:xfrm>
              <a:off x="597550" y="46671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3" name="Google Shape;6683;p76"/>
            <p:cNvSpPr/>
            <p:nvPr/>
          </p:nvSpPr>
          <p:spPr>
            <a:xfrm>
              <a:off x="597550" y="4553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4" name="Google Shape;6684;p76"/>
            <p:cNvSpPr/>
            <p:nvPr/>
          </p:nvSpPr>
          <p:spPr>
            <a:xfrm>
              <a:off x="597550" y="4441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5" name="Google Shape;6685;p76"/>
            <p:cNvSpPr/>
            <p:nvPr/>
          </p:nvSpPr>
          <p:spPr>
            <a:xfrm>
              <a:off x="597550" y="4328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6" name="Google Shape;6686;p76"/>
            <p:cNvSpPr/>
            <p:nvPr/>
          </p:nvSpPr>
          <p:spPr>
            <a:xfrm>
              <a:off x="597550" y="42150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7" name="Google Shape;6687;p76"/>
            <p:cNvSpPr/>
            <p:nvPr/>
          </p:nvSpPr>
          <p:spPr>
            <a:xfrm>
              <a:off x="597550" y="4101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8" name="Google Shape;6688;p76"/>
            <p:cNvSpPr/>
            <p:nvPr/>
          </p:nvSpPr>
          <p:spPr>
            <a:xfrm>
              <a:off x="597550" y="3988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9" name="Google Shape;6689;p76"/>
            <p:cNvSpPr/>
            <p:nvPr/>
          </p:nvSpPr>
          <p:spPr>
            <a:xfrm>
              <a:off x="597550" y="3875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0" name="Google Shape;6690;p76"/>
            <p:cNvSpPr/>
            <p:nvPr/>
          </p:nvSpPr>
          <p:spPr>
            <a:xfrm>
              <a:off x="597550" y="3762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1" name="Google Shape;6691;p76"/>
            <p:cNvSpPr/>
            <p:nvPr/>
          </p:nvSpPr>
          <p:spPr>
            <a:xfrm>
              <a:off x="597550" y="36496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2" name="Google Shape;6692;p76"/>
            <p:cNvSpPr/>
            <p:nvPr/>
          </p:nvSpPr>
          <p:spPr>
            <a:xfrm>
              <a:off x="597550" y="35364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3" name="Google Shape;6693;p76"/>
            <p:cNvSpPr/>
            <p:nvPr/>
          </p:nvSpPr>
          <p:spPr>
            <a:xfrm>
              <a:off x="597550" y="34232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4" name="Google Shape;6694;p76"/>
            <p:cNvSpPr/>
            <p:nvPr/>
          </p:nvSpPr>
          <p:spPr>
            <a:xfrm>
              <a:off x="597550" y="33100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5" name="Google Shape;6695;p76"/>
            <p:cNvSpPr/>
            <p:nvPr/>
          </p:nvSpPr>
          <p:spPr>
            <a:xfrm>
              <a:off x="597550" y="31967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6" name="Google Shape;6696;p76"/>
            <p:cNvSpPr/>
            <p:nvPr/>
          </p:nvSpPr>
          <p:spPr>
            <a:xfrm>
              <a:off x="597550" y="30835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7" name="Google Shape;6697;p76"/>
            <p:cNvSpPr/>
            <p:nvPr/>
          </p:nvSpPr>
          <p:spPr>
            <a:xfrm>
              <a:off x="597550" y="29703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8" name="Google Shape;6698;p76"/>
            <p:cNvSpPr/>
            <p:nvPr/>
          </p:nvSpPr>
          <p:spPr>
            <a:xfrm>
              <a:off x="597550" y="28578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9" name="Google Shape;6699;p76"/>
            <p:cNvSpPr/>
            <p:nvPr/>
          </p:nvSpPr>
          <p:spPr>
            <a:xfrm>
              <a:off x="597550" y="27446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0" name="Google Shape;6700;p76"/>
            <p:cNvSpPr/>
            <p:nvPr/>
          </p:nvSpPr>
          <p:spPr>
            <a:xfrm>
              <a:off x="597550" y="263140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1" name="Google Shape;6701;p76"/>
            <p:cNvSpPr/>
            <p:nvPr/>
          </p:nvSpPr>
          <p:spPr>
            <a:xfrm>
              <a:off x="597550" y="251817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2" name="Google Shape;6702;p76"/>
            <p:cNvSpPr/>
            <p:nvPr/>
          </p:nvSpPr>
          <p:spPr>
            <a:xfrm>
              <a:off x="597550" y="24049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3" name="Google Shape;6703;p76"/>
            <p:cNvSpPr/>
            <p:nvPr/>
          </p:nvSpPr>
          <p:spPr>
            <a:xfrm>
              <a:off x="597550" y="22917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4" name="Google Shape;6704;p76"/>
            <p:cNvSpPr/>
            <p:nvPr/>
          </p:nvSpPr>
          <p:spPr>
            <a:xfrm>
              <a:off x="597550" y="21792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5" name="Google Shape;6705;p76"/>
            <p:cNvSpPr/>
            <p:nvPr/>
          </p:nvSpPr>
          <p:spPr>
            <a:xfrm>
              <a:off x="597550" y="20660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6" name="Google Shape;6706;p76"/>
            <p:cNvSpPr/>
            <p:nvPr/>
          </p:nvSpPr>
          <p:spPr>
            <a:xfrm>
              <a:off x="597550" y="19528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7" name="Google Shape;6707;p76"/>
            <p:cNvSpPr/>
            <p:nvPr/>
          </p:nvSpPr>
          <p:spPr>
            <a:xfrm>
              <a:off x="597550" y="1839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8" name="Google Shape;6708;p76"/>
            <p:cNvSpPr/>
            <p:nvPr/>
          </p:nvSpPr>
          <p:spPr>
            <a:xfrm>
              <a:off x="597550" y="1726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9" name="Google Shape;6709;p76"/>
            <p:cNvSpPr/>
            <p:nvPr/>
          </p:nvSpPr>
          <p:spPr>
            <a:xfrm>
              <a:off x="597550" y="16131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0" name="Google Shape;6710;p76"/>
            <p:cNvSpPr/>
            <p:nvPr/>
          </p:nvSpPr>
          <p:spPr>
            <a:xfrm>
              <a:off x="597550" y="1499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1" name="Google Shape;6711;p76"/>
            <p:cNvSpPr/>
            <p:nvPr/>
          </p:nvSpPr>
          <p:spPr>
            <a:xfrm>
              <a:off x="597550" y="1387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2" name="Google Shape;6712;p76"/>
            <p:cNvSpPr/>
            <p:nvPr/>
          </p:nvSpPr>
          <p:spPr>
            <a:xfrm>
              <a:off x="597550" y="1274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3" name="Google Shape;6713;p76"/>
            <p:cNvSpPr/>
            <p:nvPr/>
          </p:nvSpPr>
          <p:spPr>
            <a:xfrm>
              <a:off x="597550" y="11610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4" name="Google Shape;6714;p76"/>
            <p:cNvSpPr/>
            <p:nvPr/>
          </p:nvSpPr>
          <p:spPr>
            <a:xfrm>
              <a:off x="597550" y="1047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5" name="Google Shape;6715;p76"/>
            <p:cNvSpPr/>
            <p:nvPr/>
          </p:nvSpPr>
          <p:spPr>
            <a:xfrm>
              <a:off x="597550" y="934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6" name="Google Shape;6716;p76"/>
            <p:cNvSpPr/>
            <p:nvPr/>
          </p:nvSpPr>
          <p:spPr>
            <a:xfrm>
              <a:off x="597550" y="821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7" name="Google Shape;6717;p76"/>
            <p:cNvSpPr/>
            <p:nvPr/>
          </p:nvSpPr>
          <p:spPr>
            <a:xfrm>
              <a:off x="597550" y="708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718" name="Google Shape;6718;p76"/>
          <p:cNvSpPr txBox="1"/>
          <p:nvPr>
            <p:ph type="title"/>
          </p:nvPr>
        </p:nvSpPr>
        <p:spPr>
          <a:xfrm>
            <a:off x="865500" y="1323677"/>
            <a:ext cx="4166100" cy="572700"/>
          </a:xfrm>
          <a:prstGeom prst="rect">
            <a:avLst/>
          </a:prstGeom>
          <a:effectLst>
            <a:outerShdw blurRad="8572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6719" name="Google Shape;6719;p76"/>
          <p:cNvSpPr txBox="1"/>
          <p:nvPr>
            <p:ph idx="1" type="subTitle"/>
          </p:nvPr>
        </p:nvSpPr>
        <p:spPr>
          <a:xfrm>
            <a:off x="865500" y="1966252"/>
            <a:ext cx="4166100" cy="191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grpSp>
        <p:nvGrpSpPr>
          <p:cNvPr id="6720" name="Google Shape;6720;p76"/>
          <p:cNvGrpSpPr/>
          <p:nvPr/>
        </p:nvGrpSpPr>
        <p:grpSpPr>
          <a:xfrm rot="5400000">
            <a:off x="-74785" y="2017490"/>
            <a:ext cx="883262" cy="242091"/>
            <a:chOff x="2300350" y="2601250"/>
            <a:chExt cx="2275275" cy="623625"/>
          </a:xfrm>
        </p:grpSpPr>
        <p:sp>
          <p:nvSpPr>
            <p:cNvPr id="6721" name="Google Shape;6721;p76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2" name="Google Shape;6722;p76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3" name="Google Shape;6723;p76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4" name="Google Shape;6724;p76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5" name="Google Shape;6725;p76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6" name="Google Shape;6726;p76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727" name="Google Shape;6727;p76"/>
          <p:cNvGrpSpPr/>
          <p:nvPr/>
        </p:nvGrpSpPr>
        <p:grpSpPr>
          <a:xfrm>
            <a:off x="2272907" y="-131145"/>
            <a:ext cx="1520982" cy="302065"/>
            <a:chOff x="5642557" y="-150670"/>
            <a:chExt cx="1520982" cy="302065"/>
          </a:xfrm>
        </p:grpSpPr>
        <p:sp>
          <p:nvSpPr>
            <p:cNvPr id="6728" name="Google Shape;6728;p76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9" name="Google Shape;6729;p76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0" name="Google Shape;6730;p76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1" name="Google Shape;6731;p76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2" name="Google Shape;6732;p76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733" name="Google Shape;6733;p76"/>
          <p:cNvGrpSpPr/>
          <p:nvPr/>
        </p:nvGrpSpPr>
        <p:grpSpPr>
          <a:xfrm rot="5400000">
            <a:off x="85100" y="3794850"/>
            <a:ext cx="98902" cy="553090"/>
            <a:chOff x="4898850" y="4820550"/>
            <a:chExt cx="98902" cy="553090"/>
          </a:xfrm>
        </p:grpSpPr>
        <p:sp>
          <p:nvSpPr>
            <p:cNvPr id="6734" name="Google Shape;6734;p76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5" name="Google Shape;6735;p76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6" name="Google Shape;6736;p76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7" name="Google Shape;6737;p76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8" name="Google Shape;6738;p76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739" name="Google Shape;6739;p76"/>
          <p:cNvSpPr/>
          <p:nvPr/>
        </p:nvSpPr>
        <p:spPr>
          <a:xfrm>
            <a:off x="538387" y="-269186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40" name="Google Shape;6740;p76"/>
          <p:cNvSpPr/>
          <p:nvPr/>
        </p:nvSpPr>
        <p:spPr>
          <a:xfrm rot="10800000">
            <a:off x="8557211" y="3859075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41" name="Google Shape;6741;p76"/>
          <p:cNvSpPr/>
          <p:nvPr/>
        </p:nvSpPr>
        <p:spPr>
          <a:xfrm rot="5400000">
            <a:off x="8206162" y="-3488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742" name="Google Shape;6742;p76"/>
          <p:cNvGrpSpPr/>
          <p:nvPr/>
        </p:nvGrpSpPr>
        <p:grpSpPr>
          <a:xfrm rot="5400000">
            <a:off x="8083957" y="246162"/>
            <a:ext cx="1520982" cy="302065"/>
            <a:chOff x="5642557" y="-150670"/>
            <a:chExt cx="1520982" cy="302065"/>
          </a:xfrm>
        </p:grpSpPr>
        <p:sp>
          <p:nvSpPr>
            <p:cNvPr id="6743" name="Google Shape;6743;p76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4" name="Google Shape;6744;p76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5" name="Google Shape;6745;p76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6" name="Google Shape;6746;p76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7" name="Google Shape;6747;p76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748" name="Google Shape;6748;p76"/>
          <p:cNvGrpSpPr/>
          <p:nvPr/>
        </p:nvGrpSpPr>
        <p:grpSpPr>
          <a:xfrm>
            <a:off x="-240856" y="4335989"/>
            <a:ext cx="1525280" cy="586800"/>
            <a:chOff x="-240856" y="4335989"/>
            <a:chExt cx="1525280" cy="586800"/>
          </a:xfrm>
        </p:grpSpPr>
        <p:sp>
          <p:nvSpPr>
            <p:cNvPr id="6749" name="Google Shape;6749;p76"/>
            <p:cNvSpPr/>
            <p:nvPr/>
          </p:nvSpPr>
          <p:spPr>
            <a:xfrm rot="-5400000">
              <a:off x="348812" y="3987176"/>
              <a:ext cx="586800" cy="1284425"/>
            </a:xfrm>
            <a:prstGeom prst="flowChartOffpageConnector">
              <a:avLst/>
            </a:prstGeom>
            <a:gradFill>
              <a:gsLst>
                <a:gs pos="0">
                  <a:schemeClr val="accent4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750" name="Google Shape;6750;p76"/>
            <p:cNvGrpSpPr/>
            <p:nvPr/>
          </p:nvGrpSpPr>
          <p:grpSpPr>
            <a:xfrm>
              <a:off x="-240856" y="4562421"/>
              <a:ext cx="1105976" cy="133969"/>
              <a:chOff x="8183182" y="663852"/>
              <a:chExt cx="1475028" cy="178673"/>
            </a:xfrm>
          </p:grpSpPr>
          <p:grpSp>
            <p:nvGrpSpPr>
              <p:cNvPr id="6751" name="Google Shape;6751;p76"/>
              <p:cNvGrpSpPr/>
              <p:nvPr/>
            </p:nvGrpSpPr>
            <p:grpSpPr>
              <a:xfrm>
                <a:off x="8183182" y="774425"/>
                <a:ext cx="1178025" cy="68100"/>
                <a:chOff x="2024450" y="204150"/>
                <a:chExt cx="1178025" cy="68100"/>
              </a:xfrm>
            </p:grpSpPr>
            <p:sp>
              <p:nvSpPr>
                <p:cNvPr id="6752" name="Google Shape;6752;p76"/>
                <p:cNvSpPr/>
                <p:nvPr/>
              </p:nvSpPr>
              <p:spPr>
                <a:xfrm>
                  <a:off x="20244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753" name="Google Shape;6753;p76"/>
                <p:cNvSpPr/>
                <p:nvPr/>
              </p:nvSpPr>
              <p:spPr>
                <a:xfrm>
                  <a:off x="21477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754" name="Google Shape;6754;p76"/>
                <p:cNvSpPr/>
                <p:nvPr/>
              </p:nvSpPr>
              <p:spPr>
                <a:xfrm>
                  <a:off x="227110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755" name="Google Shape;6755;p76"/>
                <p:cNvSpPr/>
                <p:nvPr/>
              </p:nvSpPr>
              <p:spPr>
                <a:xfrm>
                  <a:off x="239442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756" name="Google Shape;6756;p76"/>
                <p:cNvSpPr/>
                <p:nvPr/>
              </p:nvSpPr>
              <p:spPr>
                <a:xfrm>
                  <a:off x="25177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757" name="Google Shape;6757;p76"/>
                <p:cNvSpPr/>
                <p:nvPr/>
              </p:nvSpPr>
              <p:spPr>
                <a:xfrm>
                  <a:off x="26410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758" name="Google Shape;6758;p76"/>
                <p:cNvSpPr/>
                <p:nvPr/>
              </p:nvSpPr>
              <p:spPr>
                <a:xfrm>
                  <a:off x="276440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759" name="Google Shape;6759;p76"/>
                <p:cNvSpPr/>
                <p:nvPr/>
              </p:nvSpPr>
              <p:spPr>
                <a:xfrm>
                  <a:off x="288772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760" name="Google Shape;6760;p76"/>
                <p:cNvSpPr/>
                <p:nvPr/>
              </p:nvSpPr>
              <p:spPr>
                <a:xfrm>
                  <a:off x="30110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761" name="Google Shape;6761;p76"/>
                <p:cNvSpPr/>
                <p:nvPr/>
              </p:nvSpPr>
              <p:spPr>
                <a:xfrm>
                  <a:off x="31343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762" name="Google Shape;6762;p76"/>
              <p:cNvGrpSpPr/>
              <p:nvPr/>
            </p:nvGrpSpPr>
            <p:grpSpPr>
              <a:xfrm>
                <a:off x="8480185" y="663852"/>
                <a:ext cx="1178025" cy="68100"/>
                <a:chOff x="2024450" y="204150"/>
                <a:chExt cx="1178025" cy="68100"/>
              </a:xfrm>
            </p:grpSpPr>
            <p:sp>
              <p:nvSpPr>
                <p:cNvPr id="6763" name="Google Shape;6763;p76"/>
                <p:cNvSpPr/>
                <p:nvPr/>
              </p:nvSpPr>
              <p:spPr>
                <a:xfrm>
                  <a:off x="20244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764" name="Google Shape;6764;p76"/>
                <p:cNvSpPr/>
                <p:nvPr/>
              </p:nvSpPr>
              <p:spPr>
                <a:xfrm>
                  <a:off x="21477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765" name="Google Shape;6765;p76"/>
                <p:cNvSpPr/>
                <p:nvPr/>
              </p:nvSpPr>
              <p:spPr>
                <a:xfrm>
                  <a:off x="227110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766" name="Google Shape;6766;p76"/>
                <p:cNvSpPr/>
                <p:nvPr/>
              </p:nvSpPr>
              <p:spPr>
                <a:xfrm>
                  <a:off x="239442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767" name="Google Shape;6767;p76"/>
                <p:cNvSpPr/>
                <p:nvPr/>
              </p:nvSpPr>
              <p:spPr>
                <a:xfrm>
                  <a:off x="25177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768" name="Google Shape;6768;p76"/>
                <p:cNvSpPr/>
                <p:nvPr/>
              </p:nvSpPr>
              <p:spPr>
                <a:xfrm>
                  <a:off x="26410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769" name="Google Shape;6769;p76"/>
                <p:cNvSpPr/>
                <p:nvPr/>
              </p:nvSpPr>
              <p:spPr>
                <a:xfrm>
                  <a:off x="276440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770" name="Google Shape;6770;p76"/>
                <p:cNvSpPr/>
                <p:nvPr/>
              </p:nvSpPr>
              <p:spPr>
                <a:xfrm>
                  <a:off x="288772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771" name="Google Shape;6771;p76"/>
                <p:cNvSpPr/>
                <p:nvPr/>
              </p:nvSpPr>
              <p:spPr>
                <a:xfrm>
                  <a:off x="30110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772" name="Google Shape;6772;p76"/>
                <p:cNvSpPr/>
                <p:nvPr/>
              </p:nvSpPr>
              <p:spPr>
                <a:xfrm>
                  <a:off x="31343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grpSp>
        <p:nvGrpSpPr>
          <p:cNvPr id="6773" name="Google Shape;6773;p76"/>
          <p:cNvGrpSpPr/>
          <p:nvPr/>
        </p:nvGrpSpPr>
        <p:grpSpPr>
          <a:xfrm>
            <a:off x="5717407" y="4966605"/>
            <a:ext cx="1520982" cy="302065"/>
            <a:chOff x="5642557" y="-150670"/>
            <a:chExt cx="1520982" cy="302065"/>
          </a:xfrm>
        </p:grpSpPr>
        <p:sp>
          <p:nvSpPr>
            <p:cNvPr id="6774" name="Google Shape;6774;p76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5" name="Google Shape;6775;p76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6" name="Google Shape;6776;p76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7" name="Google Shape;6777;p76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8" name="Google Shape;6778;p76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BLANK_10">
    <p:spTree>
      <p:nvGrpSpPr>
        <p:cNvPr id="6779" name="Shape 6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80" name="Google Shape;6780;p77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6781" name="Google Shape;6781;p77"/>
            <p:cNvSpPr/>
            <p:nvPr/>
          </p:nvSpPr>
          <p:spPr>
            <a:xfrm>
              <a:off x="597550" y="4893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2" name="Google Shape;6782;p77"/>
            <p:cNvSpPr/>
            <p:nvPr/>
          </p:nvSpPr>
          <p:spPr>
            <a:xfrm>
              <a:off x="597550" y="4780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3" name="Google Shape;6783;p77"/>
            <p:cNvSpPr/>
            <p:nvPr/>
          </p:nvSpPr>
          <p:spPr>
            <a:xfrm>
              <a:off x="597550" y="46671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4" name="Google Shape;6784;p77"/>
            <p:cNvSpPr/>
            <p:nvPr/>
          </p:nvSpPr>
          <p:spPr>
            <a:xfrm>
              <a:off x="597550" y="4553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5" name="Google Shape;6785;p77"/>
            <p:cNvSpPr/>
            <p:nvPr/>
          </p:nvSpPr>
          <p:spPr>
            <a:xfrm>
              <a:off x="597550" y="4441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6" name="Google Shape;6786;p77"/>
            <p:cNvSpPr/>
            <p:nvPr/>
          </p:nvSpPr>
          <p:spPr>
            <a:xfrm>
              <a:off x="597550" y="4328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7" name="Google Shape;6787;p77"/>
            <p:cNvSpPr/>
            <p:nvPr/>
          </p:nvSpPr>
          <p:spPr>
            <a:xfrm>
              <a:off x="597550" y="42150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8" name="Google Shape;6788;p77"/>
            <p:cNvSpPr/>
            <p:nvPr/>
          </p:nvSpPr>
          <p:spPr>
            <a:xfrm>
              <a:off x="597550" y="4101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9" name="Google Shape;6789;p77"/>
            <p:cNvSpPr/>
            <p:nvPr/>
          </p:nvSpPr>
          <p:spPr>
            <a:xfrm>
              <a:off x="597550" y="3988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0" name="Google Shape;6790;p77"/>
            <p:cNvSpPr/>
            <p:nvPr/>
          </p:nvSpPr>
          <p:spPr>
            <a:xfrm>
              <a:off x="597550" y="3875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1" name="Google Shape;6791;p77"/>
            <p:cNvSpPr/>
            <p:nvPr/>
          </p:nvSpPr>
          <p:spPr>
            <a:xfrm>
              <a:off x="597550" y="3762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2" name="Google Shape;6792;p77"/>
            <p:cNvSpPr/>
            <p:nvPr/>
          </p:nvSpPr>
          <p:spPr>
            <a:xfrm>
              <a:off x="597550" y="36496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3" name="Google Shape;6793;p77"/>
            <p:cNvSpPr/>
            <p:nvPr/>
          </p:nvSpPr>
          <p:spPr>
            <a:xfrm>
              <a:off x="597550" y="35364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4" name="Google Shape;6794;p77"/>
            <p:cNvSpPr/>
            <p:nvPr/>
          </p:nvSpPr>
          <p:spPr>
            <a:xfrm>
              <a:off x="597550" y="34232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5" name="Google Shape;6795;p77"/>
            <p:cNvSpPr/>
            <p:nvPr/>
          </p:nvSpPr>
          <p:spPr>
            <a:xfrm>
              <a:off x="597550" y="33100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6" name="Google Shape;6796;p77"/>
            <p:cNvSpPr/>
            <p:nvPr/>
          </p:nvSpPr>
          <p:spPr>
            <a:xfrm>
              <a:off x="597550" y="31967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7" name="Google Shape;6797;p77"/>
            <p:cNvSpPr/>
            <p:nvPr/>
          </p:nvSpPr>
          <p:spPr>
            <a:xfrm>
              <a:off x="597550" y="30835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8" name="Google Shape;6798;p77"/>
            <p:cNvSpPr/>
            <p:nvPr/>
          </p:nvSpPr>
          <p:spPr>
            <a:xfrm>
              <a:off x="597550" y="29703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9" name="Google Shape;6799;p77"/>
            <p:cNvSpPr/>
            <p:nvPr/>
          </p:nvSpPr>
          <p:spPr>
            <a:xfrm>
              <a:off x="597550" y="28578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0" name="Google Shape;6800;p77"/>
            <p:cNvSpPr/>
            <p:nvPr/>
          </p:nvSpPr>
          <p:spPr>
            <a:xfrm>
              <a:off x="597550" y="27446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1" name="Google Shape;6801;p77"/>
            <p:cNvSpPr/>
            <p:nvPr/>
          </p:nvSpPr>
          <p:spPr>
            <a:xfrm>
              <a:off x="597550" y="263140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2" name="Google Shape;6802;p77"/>
            <p:cNvSpPr/>
            <p:nvPr/>
          </p:nvSpPr>
          <p:spPr>
            <a:xfrm>
              <a:off x="597550" y="251817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3" name="Google Shape;6803;p77"/>
            <p:cNvSpPr/>
            <p:nvPr/>
          </p:nvSpPr>
          <p:spPr>
            <a:xfrm>
              <a:off x="597550" y="24049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4" name="Google Shape;6804;p77"/>
            <p:cNvSpPr/>
            <p:nvPr/>
          </p:nvSpPr>
          <p:spPr>
            <a:xfrm>
              <a:off x="597550" y="22917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5" name="Google Shape;6805;p77"/>
            <p:cNvSpPr/>
            <p:nvPr/>
          </p:nvSpPr>
          <p:spPr>
            <a:xfrm>
              <a:off x="597550" y="21792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6" name="Google Shape;6806;p77"/>
            <p:cNvSpPr/>
            <p:nvPr/>
          </p:nvSpPr>
          <p:spPr>
            <a:xfrm>
              <a:off x="597550" y="20660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7" name="Google Shape;6807;p77"/>
            <p:cNvSpPr/>
            <p:nvPr/>
          </p:nvSpPr>
          <p:spPr>
            <a:xfrm>
              <a:off x="597550" y="19528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8" name="Google Shape;6808;p77"/>
            <p:cNvSpPr/>
            <p:nvPr/>
          </p:nvSpPr>
          <p:spPr>
            <a:xfrm>
              <a:off x="597550" y="1839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9" name="Google Shape;6809;p77"/>
            <p:cNvSpPr/>
            <p:nvPr/>
          </p:nvSpPr>
          <p:spPr>
            <a:xfrm>
              <a:off x="597550" y="1726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0" name="Google Shape;6810;p77"/>
            <p:cNvSpPr/>
            <p:nvPr/>
          </p:nvSpPr>
          <p:spPr>
            <a:xfrm>
              <a:off x="597550" y="16131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1" name="Google Shape;6811;p77"/>
            <p:cNvSpPr/>
            <p:nvPr/>
          </p:nvSpPr>
          <p:spPr>
            <a:xfrm>
              <a:off x="597550" y="1499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2" name="Google Shape;6812;p77"/>
            <p:cNvSpPr/>
            <p:nvPr/>
          </p:nvSpPr>
          <p:spPr>
            <a:xfrm>
              <a:off x="597550" y="1387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3" name="Google Shape;6813;p77"/>
            <p:cNvSpPr/>
            <p:nvPr/>
          </p:nvSpPr>
          <p:spPr>
            <a:xfrm>
              <a:off x="597550" y="1274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4" name="Google Shape;6814;p77"/>
            <p:cNvSpPr/>
            <p:nvPr/>
          </p:nvSpPr>
          <p:spPr>
            <a:xfrm>
              <a:off x="597550" y="11610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5" name="Google Shape;6815;p77"/>
            <p:cNvSpPr/>
            <p:nvPr/>
          </p:nvSpPr>
          <p:spPr>
            <a:xfrm>
              <a:off x="597550" y="1047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6" name="Google Shape;6816;p77"/>
            <p:cNvSpPr/>
            <p:nvPr/>
          </p:nvSpPr>
          <p:spPr>
            <a:xfrm>
              <a:off x="597550" y="934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7" name="Google Shape;6817;p77"/>
            <p:cNvSpPr/>
            <p:nvPr/>
          </p:nvSpPr>
          <p:spPr>
            <a:xfrm>
              <a:off x="597550" y="821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8" name="Google Shape;6818;p77"/>
            <p:cNvSpPr/>
            <p:nvPr/>
          </p:nvSpPr>
          <p:spPr>
            <a:xfrm>
              <a:off x="597550" y="708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819" name="Google Shape;6819;p77"/>
          <p:cNvSpPr txBox="1"/>
          <p:nvPr>
            <p:ph type="title"/>
          </p:nvPr>
        </p:nvSpPr>
        <p:spPr>
          <a:xfrm>
            <a:off x="1773100" y="2597100"/>
            <a:ext cx="18858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6820" name="Google Shape;6820;p77"/>
          <p:cNvSpPr txBox="1"/>
          <p:nvPr>
            <p:ph idx="1" type="subTitle"/>
          </p:nvPr>
        </p:nvSpPr>
        <p:spPr>
          <a:xfrm>
            <a:off x="1173396" y="1500310"/>
            <a:ext cx="3085200" cy="97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21" name="Google Shape;6821;p77"/>
          <p:cNvSpPr txBox="1"/>
          <p:nvPr>
            <p:ph idx="2" type="title"/>
          </p:nvPr>
        </p:nvSpPr>
        <p:spPr>
          <a:xfrm>
            <a:off x="5491225" y="3013625"/>
            <a:ext cx="18858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6822" name="Google Shape;6822;p77"/>
          <p:cNvSpPr txBox="1"/>
          <p:nvPr>
            <p:ph idx="3" type="subTitle"/>
          </p:nvPr>
        </p:nvSpPr>
        <p:spPr>
          <a:xfrm>
            <a:off x="4891521" y="3409635"/>
            <a:ext cx="3085200" cy="97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6823" name="Google Shape;6823;p77"/>
          <p:cNvGrpSpPr/>
          <p:nvPr/>
        </p:nvGrpSpPr>
        <p:grpSpPr>
          <a:xfrm>
            <a:off x="-11" y="4386462"/>
            <a:ext cx="1284435" cy="586800"/>
            <a:chOff x="-11" y="4386462"/>
            <a:chExt cx="1284435" cy="586800"/>
          </a:xfrm>
        </p:grpSpPr>
        <p:sp>
          <p:nvSpPr>
            <p:cNvPr id="6824" name="Google Shape;6824;p77"/>
            <p:cNvSpPr/>
            <p:nvPr/>
          </p:nvSpPr>
          <p:spPr>
            <a:xfrm rot="-5400000">
              <a:off x="348812" y="4037649"/>
              <a:ext cx="586800" cy="1284425"/>
            </a:xfrm>
            <a:prstGeom prst="flowChartOffpageConnector">
              <a:avLst/>
            </a:prstGeom>
            <a:gradFill>
              <a:gsLst>
                <a:gs pos="0">
                  <a:schemeClr val="accent4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825" name="Google Shape;6825;p77"/>
            <p:cNvGrpSpPr/>
            <p:nvPr/>
          </p:nvGrpSpPr>
          <p:grpSpPr>
            <a:xfrm rot="10800000">
              <a:off x="-11" y="4558826"/>
              <a:ext cx="883262" cy="242091"/>
              <a:chOff x="2300350" y="2601250"/>
              <a:chExt cx="2275275" cy="623625"/>
            </a:xfrm>
          </p:grpSpPr>
          <p:sp>
            <p:nvSpPr>
              <p:cNvPr id="6826" name="Google Shape;6826;p77"/>
              <p:cNvSpPr/>
              <p:nvPr/>
            </p:nvSpPr>
            <p:spPr>
              <a:xfrm>
                <a:off x="2300350" y="2601250"/>
                <a:ext cx="392100" cy="623625"/>
              </a:xfrm>
              <a:custGeom>
                <a:rect b="b" l="l" r="r" t="t"/>
                <a:pathLst>
                  <a:path extrusionOk="0" h="24945" w="15684">
                    <a:moveTo>
                      <a:pt x="12720" y="0"/>
                    </a:moveTo>
                    <a:cubicBezTo>
                      <a:pt x="13337" y="0"/>
                      <a:pt x="14078" y="247"/>
                      <a:pt x="14572" y="741"/>
                    </a:cubicBezTo>
                    <a:cubicBezTo>
                      <a:pt x="15684" y="1852"/>
                      <a:pt x="15684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684" y="21240"/>
                      <a:pt x="15684" y="22845"/>
                      <a:pt x="14572" y="23957"/>
                    </a:cubicBezTo>
                    <a:cubicBezTo>
                      <a:pt x="13584" y="24944"/>
                      <a:pt x="11855" y="24944"/>
                      <a:pt x="10744" y="23957"/>
                    </a:cubicBezTo>
                    <a:lnTo>
                      <a:pt x="1112" y="14325"/>
                    </a:lnTo>
                    <a:cubicBezTo>
                      <a:pt x="1" y="13213"/>
                      <a:pt x="1" y="11484"/>
                      <a:pt x="1112" y="10496"/>
                    </a:cubicBezTo>
                    <a:lnTo>
                      <a:pt x="10744" y="741"/>
                    </a:lnTo>
                    <a:cubicBezTo>
                      <a:pt x="11361" y="247"/>
                      <a:pt x="11979" y="0"/>
                      <a:pt x="1272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27" name="Google Shape;6827;p77"/>
              <p:cNvSpPr/>
              <p:nvPr/>
            </p:nvSpPr>
            <p:spPr>
              <a:xfrm>
                <a:off x="2680075" y="2601250"/>
                <a:ext cx="389025" cy="623625"/>
              </a:xfrm>
              <a:custGeom>
                <a:rect b="b" l="l" r="r" t="t"/>
                <a:pathLst>
                  <a:path extrusionOk="0" h="24945" w="15561">
                    <a:moveTo>
                      <a:pt x="12596" y="0"/>
                    </a:moveTo>
                    <a:cubicBezTo>
                      <a:pt x="13337" y="0"/>
                      <a:pt x="13955" y="247"/>
                      <a:pt x="14449" y="741"/>
                    </a:cubicBezTo>
                    <a:cubicBezTo>
                      <a:pt x="15560" y="1852"/>
                      <a:pt x="15560" y="3581"/>
                      <a:pt x="14449" y="4569"/>
                    </a:cubicBezTo>
                    <a:lnTo>
                      <a:pt x="6669" y="12349"/>
                    </a:lnTo>
                    <a:lnTo>
                      <a:pt x="14449" y="20128"/>
                    </a:lnTo>
                    <a:cubicBezTo>
                      <a:pt x="15560" y="21240"/>
                      <a:pt x="15560" y="22845"/>
                      <a:pt x="14449" y="23957"/>
                    </a:cubicBezTo>
                    <a:cubicBezTo>
                      <a:pt x="13461" y="24944"/>
                      <a:pt x="11732" y="24944"/>
                      <a:pt x="10621" y="23957"/>
                    </a:cubicBezTo>
                    <a:lnTo>
                      <a:pt x="988" y="14325"/>
                    </a:lnTo>
                    <a:cubicBezTo>
                      <a:pt x="1" y="13213"/>
                      <a:pt x="1" y="11484"/>
                      <a:pt x="988" y="10496"/>
                    </a:cubicBezTo>
                    <a:lnTo>
                      <a:pt x="10621" y="741"/>
                    </a:lnTo>
                    <a:cubicBezTo>
                      <a:pt x="11238" y="247"/>
                      <a:pt x="11855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28" name="Google Shape;6828;p77"/>
              <p:cNvSpPr/>
              <p:nvPr/>
            </p:nvSpPr>
            <p:spPr>
              <a:xfrm>
                <a:off x="3056725" y="2601250"/>
                <a:ext cx="389000" cy="623625"/>
              </a:xfrm>
              <a:custGeom>
                <a:rect b="b" l="l" r="r" t="t"/>
                <a:pathLst>
                  <a:path extrusionOk="0" h="24945" w="15560">
                    <a:moveTo>
                      <a:pt x="12596" y="0"/>
                    </a:moveTo>
                    <a:cubicBezTo>
                      <a:pt x="13337" y="0"/>
                      <a:pt x="13954" y="247"/>
                      <a:pt x="14448" y="741"/>
                    </a:cubicBezTo>
                    <a:cubicBezTo>
                      <a:pt x="15559" y="1852"/>
                      <a:pt x="15559" y="3581"/>
                      <a:pt x="14448" y="4569"/>
                    </a:cubicBezTo>
                    <a:lnTo>
                      <a:pt x="6792" y="12349"/>
                    </a:lnTo>
                    <a:lnTo>
                      <a:pt x="14448" y="20128"/>
                    </a:lnTo>
                    <a:cubicBezTo>
                      <a:pt x="15559" y="21240"/>
                      <a:pt x="15559" y="22845"/>
                      <a:pt x="14448" y="23957"/>
                    </a:cubicBezTo>
                    <a:cubicBezTo>
                      <a:pt x="13460" y="24944"/>
                      <a:pt x="11731" y="24944"/>
                      <a:pt x="10743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3" y="741"/>
                    </a:lnTo>
                    <a:cubicBezTo>
                      <a:pt x="11237" y="247"/>
                      <a:pt x="11855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29" name="Google Shape;6829;p77"/>
              <p:cNvSpPr/>
              <p:nvPr/>
            </p:nvSpPr>
            <p:spPr>
              <a:xfrm>
                <a:off x="3433350" y="2601250"/>
                <a:ext cx="389000" cy="623625"/>
              </a:xfrm>
              <a:custGeom>
                <a:rect b="b" l="l" r="r" t="t"/>
                <a:pathLst>
                  <a:path extrusionOk="0" h="24945" w="15560">
                    <a:moveTo>
                      <a:pt x="12596" y="0"/>
                    </a:moveTo>
                    <a:cubicBezTo>
                      <a:pt x="13337" y="0"/>
                      <a:pt x="13955" y="247"/>
                      <a:pt x="14572" y="741"/>
                    </a:cubicBezTo>
                    <a:cubicBezTo>
                      <a:pt x="15560" y="1852"/>
                      <a:pt x="15560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60" y="21240"/>
                      <a:pt x="15560" y="22845"/>
                      <a:pt x="14572" y="23957"/>
                    </a:cubicBezTo>
                    <a:cubicBezTo>
                      <a:pt x="13461" y="24944"/>
                      <a:pt x="11732" y="24944"/>
                      <a:pt x="10744" y="23957"/>
                    </a:cubicBezTo>
                    <a:lnTo>
                      <a:pt x="988" y="14325"/>
                    </a:lnTo>
                    <a:cubicBezTo>
                      <a:pt x="1" y="13213"/>
                      <a:pt x="1" y="11484"/>
                      <a:pt x="988" y="10496"/>
                    </a:cubicBezTo>
                    <a:lnTo>
                      <a:pt x="10744" y="741"/>
                    </a:lnTo>
                    <a:cubicBezTo>
                      <a:pt x="11238" y="247"/>
                      <a:pt x="11979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30" name="Google Shape;6830;p77"/>
              <p:cNvSpPr/>
              <p:nvPr/>
            </p:nvSpPr>
            <p:spPr>
              <a:xfrm>
                <a:off x="3810000" y="2601250"/>
                <a:ext cx="389000" cy="623625"/>
              </a:xfrm>
              <a:custGeom>
                <a:rect b="b" l="l" r="r" t="t"/>
                <a:pathLst>
                  <a:path extrusionOk="0" h="24945" w="15560">
                    <a:moveTo>
                      <a:pt x="12596" y="0"/>
                    </a:moveTo>
                    <a:cubicBezTo>
                      <a:pt x="13337" y="0"/>
                      <a:pt x="13954" y="247"/>
                      <a:pt x="14572" y="741"/>
                    </a:cubicBezTo>
                    <a:cubicBezTo>
                      <a:pt x="15559" y="1852"/>
                      <a:pt x="15559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59" y="21240"/>
                      <a:pt x="15559" y="22845"/>
                      <a:pt x="14572" y="23957"/>
                    </a:cubicBezTo>
                    <a:cubicBezTo>
                      <a:pt x="13460" y="24944"/>
                      <a:pt x="11731" y="24944"/>
                      <a:pt x="10743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3" y="741"/>
                    </a:lnTo>
                    <a:cubicBezTo>
                      <a:pt x="11237" y="247"/>
                      <a:pt x="11978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31" name="Google Shape;6831;p77"/>
              <p:cNvSpPr/>
              <p:nvPr/>
            </p:nvSpPr>
            <p:spPr>
              <a:xfrm>
                <a:off x="4186625" y="2601250"/>
                <a:ext cx="389000" cy="623625"/>
              </a:xfrm>
              <a:custGeom>
                <a:rect b="b" l="l" r="r" t="t"/>
                <a:pathLst>
                  <a:path extrusionOk="0" h="24945" w="15560">
                    <a:moveTo>
                      <a:pt x="12596" y="0"/>
                    </a:moveTo>
                    <a:cubicBezTo>
                      <a:pt x="13337" y="0"/>
                      <a:pt x="13955" y="247"/>
                      <a:pt x="14572" y="741"/>
                    </a:cubicBezTo>
                    <a:cubicBezTo>
                      <a:pt x="15560" y="1852"/>
                      <a:pt x="15560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60" y="21240"/>
                      <a:pt x="15560" y="22845"/>
                      <a:pt x="14572" y="23957"/>
                    </a:cubicBezTo>
                    <a:cubicBezTo>
                      <a:pt x="13461" y="24944"/>
                      <a:pt x="11732" y="24944"/>
                      <a:pt x="10744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4" y="741"/>
                    </a:lnTo>
                    <a:cubicBezTo>
                      <a:pt x="11238" y="247"/>
                      <a:pt x="11979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832" name="Google Shape;6832;p77"/>
          <p:cNvGrpSpPr/>
          <p:nvPr/>
        </p:nvGrpSpPr>
        <p:grpSpPr>
          <a:xfrm>
            <a:off x="1852307" y="-114308"/>
            <a:ext cx="1520982" cy="302065"/>
            <a:chOff x="5642557" y="-150670"/>
            <a:chExt cx="1520982" cy="302065"/>
          </a:xfrm>
        </p:grpSpPr>
        <p:sp>
          <p:nvSpPr>
            <p:cNvPr id="6833" name="Google Shape;6833;p77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4" name="Google Shape;6834;p77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5" name="Google Shape;6835;p77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6" name="Google Shape;6836;p77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7" name="Google Shape;6837;p77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838" name="Google Shape;6838;p77"/>
          <p:cNvGrpSpPr/>
          <p:nvPr/>
        </p:nvGrpSpPr>
        <p:grpSpPr>
          <a:xfrm rot="5400000">
            <a:off x="85100" y="1523550"/>
            <a:ext cx="98902" cy="553090"/>
            <a:chOff x="4898850" y="4820550"/>
            <a:chExt cx="98902" cy="553090"/>
          </a:xfrm>
        </p:grpSpPr>
        <p:sp>
          <p:nvSpPr>
            <p:cNvPr id="6839" name="Google Shape;6839;p77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0" name="Google Shape;6840;p77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1" name="Google Shape;6841;p77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2" name="Google Shape;6842;p77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3" name="Google Shape;6843;p77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844" name="Google Shape;6844;p77"/>
          <p:cNvSpPr/>
          <p:nvPr/>
        </p:nvSpPr>
        <p:spPr>
          <a:xfrm>
            <a:off x="471087" y="-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45" name="Google Shape;6845;p77"/>
          <p:cNvSpPr/>
          <p:nvPr/>
        </p:nvSpPr>
        <p:spPr>
          <a:xfrm>
            <a:off x="-1281605" y="3790979"/>
            <a:ext cx="1994700" cy="68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46" name="Google Shape;6846;p77"/>
          <p:cNvSpPr/>
          <p:nvPr/>
        </p:nvSpPr>
        <p:spPr>
          <a:xfrm rot="10800000">
            <a:off x="8557211" y="3859075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47" name="Google Shape;6847;p77"/>
          <p:cNvSpPr/>
          <p:nvPr/>
        </p:nvSpPr>
        <p:spPr>
          <a:xfrm rot="5400000">
            <a:off x="8206162" y="-3488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848" name="Google Shape;6848;p77"/>
          <p:cNvGrpSpPr/>
          <p:nvPr/>
        </p:nvGrpSpPr>
        <p:grpSpPr>
          <a:xfrm rot="5400000">
            <a:off x="8520259" y="3926674"/>
            <a:ext cx="302065" cy="1520982"/>
            <a:chOff x="-108754" y="2690919"/>
            <a:chExt cx="302065" cy="1520982"/>
          </a:xfrm>
        </p:grpSpPr>
        <p:sp>
          <p:nvSpPr>
            <p:cNvPr id="6849" name="Google Shape;6849;p77"/>
            <p:cNvSpPr/>
            <p:nvPr/>
          </p:nvSpPr>
          <p:spPr>
            <a:xfrm>
              <a:off x="-62388" y="2782841"/>
              <a:ext cx="209364" cy="1335580"/>
            </a:xfrm>
            <a:custGeom>
              <a:rect b="b" l="l" r="r" t="t"/>
              <a:pathLst>
                <a:path extrusionOk="0" fill="none" h="42862" w="6719">
                  <a:moveTo>
                    <a:pt x="0" y="42862"/>
                  </a:moveTo>
                  <a:lnTo>
                    <a:pt x="0" y="23799"/>
                  </a:lnTo>
                  <a:lnTo>
                    <a:pt x="6718" y="17056"/>
                  </a:lnTo>
                  <a:lnTo>
                    <a:pt x="6718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0" name="Google Shape;6850;p77"/>
            <p:cNvSpPr/>
            <p:nvPr/>
          </p:nvSpPr>
          <p:spPr>
            <a:xfrm>
              <a:off x="101358" y="2690919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1"/>
                  </a:moveTo>
                  <a:cubicBezTo>
                    <a:pt x="2281" y="1"/>
                    <a:pt x="2951" y="645"/>
                    <a:pt x="2951" y="1463"/>
                  </a:cubicBezTo>
                  <a:cubicBezTo>
                    <a:pt x="2951" y="2281"/>
                    <a:pt x="2281" y="2951"/>
                    <a:pt x="1463" y="2951"/>
                  </a:cubicBezTo>
                  <a:cubicBezTo>
                    <a:pt x="645" y="2951"/>
                    <a:pt x="1" y="2281"/>
                    <a:pt x="1" y="1463"/>
                  </a:cubicBezTo>
                  <a:cubicBezTo>
                    <a:pt x="1" y="645"/>
                    <a:pt x="645" y="1"/>
                    <a:pt x="1463" y="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1" name="Google Shape;6851;p77"/>
            <p:cNvSpPr/>
            <p:nvPr/>
          </p:nvSpPr>
          <p:spPr>
            <a:xfrm>
              <a:off x="125320" y="2714881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4" y="0"/>
                  </a:moveTo>
                  <a:cubicBezTo>
                    <a:pt x="322" y="0"/>
                    <a:pt x="0" y="322"/>
                    <a:pt x="0" y="694"/>
                  </a:cubicBezTo>
                  <a:cubicBezTo>
                    <a:pt x="0" y="1091"/>
                    <a:pt x="322" y="1388"/>
                    <a:pt x="694" y="1388"/>
                  </a:cubicBezTo>
                  <a:cubicBezTo>
                    <a:pt x="1091" y="1388"/>
                    <a:pt x="1388" y="1091"/>
                    <a:pt x="1388" y="694"/>
                  </a:cubicBezTo>
                  <a:cubicBezTo>
                    <a:pt x="1388" y="322"/>
                    <a:pt x="1091" y="0"/>
                    <a:pt x="6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2" name="Google Shape;6852;p77"/>
            <p:cNvSpPr/>
            <p:nvPr/>
          </p:nvSpPr>
          <p:spPr>
            <a:xfrm>
              <a:off x="-108754" y="4119948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88" y="0"/>
                  </a:moveTo>
                  <a:cubicBezTo>
                    <a:pt x="2306" y="0"/>
                    <a:pt x="2951" y="670"/>
                    <a:pt x="2951" y="1463"/>
                  </a:cubicBezTo>
                  <a:cubicBezTo>
                    <a:pt x="2951" y="2281"/>
                    <a:pt x="2306" y="2950"/>
                    <a:pt x="1488" y="2950"/>
                  </a:cubicBezTo>
                  <a:cubicBezTo>
                    <a:pt x="670" y="2950"/>
                    <a:pt x="1" y="2281"/>
                    <a:pt x="1" y="1463"/>
                  </a:cubicBezTo>
                  <a:cubicBezTo>
                    <a:pt x="1" y="670"/>
                    <a:pt x="670" y="0"/>
                    <a:pt x="1488" y="0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3" name="Google Shape;6853;p77"/>
            <p:cNvSpPr/>
            <p:nvPr/>
          </p:nvSpPr>
          <p:spPr>
            <a:xfrm>
              <a:off x="-84013" y="4144658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854" name="Google Shape;6854;p77"/>
          <p:cNvSpPr txBox="1"/>
          <p:nvPr>
            <p:ph idx="4"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  <a:effectLst>
            <a:outerShdw blurRad="142875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BLANK_17">
    <p:spTree>
      <p:nvGrpSpPr>
        <p:cNvPr id="6855" name="Shape 6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56" name="Google Shape;6856;p78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6857" name="Google Shape;6857;p78"/>
            <p:cNvSpPr/>
            <p:nvPr/>
          </p:nvSpPr>
          <p:spPr>
            <a:xfrm>
              <a:off x="597550" y="4893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8" name="Google Shape;6858;p78"/>
            <p:cNvSpPr/>
            <p:nvPr/>
          </p:nvSpPr>
          <p:spPr>
            <a:xfrm>
              <a:off x="597550" y="4780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9" name="Google Shape;6859;p78"/>
            <p:cNvSpPr/>
            <p:nvPr/>
          </p:nvSpPr>
          <p:spPr>
            <a:xfrm>
              <a:off x="597550" y="46671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0" name="Google Shape;6860;p78"/>
            <p:cNvSpPr/>
            <p:nvPr/>
          </p:nvSpPr>
          <p:spPr>
            <a:xfrm>
              <a:off x="597550" y="4553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1" name="Google Shape;6861;p78"/>
            <p:cNvSpPr/>
            <p:nvPr/>
          </p:nvSpPr>
          <p:spPr>
            <a:xfrm>
              <a:off x="597550" y="4441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2" name="Google Shape;6862;p78"/>
            <p:cNvSpPr/>
            <p:nvPr/>
          </p:nvSpPr>
          <p:spPr>
            <a:xfrm>
              <a:off x="597550" y="4328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3" name="Google Shape;6863;p78"/>
            <p:cNvSpPr/>
            <p:nvPr/>
          </p:nvSpPr>
          <p:spPr>
            <a:xfrm>
              <a:off x="597550" y="42150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4" name="Google Shape;6864;p78"/>
            <p:cNvSpPr/>
            <p:nvPr/>
          </p:nvSpPr>
          <p:spPr>
            <a:xfrm>
              <a:off x="597550" y="4101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5" name="Google Shape;6865;p78"/>
            <p:cNvSpPr/>
            <p:nvPr/>
          </p:nvSpPr>
          <p:spPr>
            <a:xfrm>
              <a:off x="597550" y="3988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6" name="Google Shape;6866;p78"/>
            <p:cNvSpPr/>
            <p:nvPr/>
          </p:nvSpPr>
          <p:spPr>
            <a:xfrm>
              <a:off x="597550" y="3875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7" name="Google Shape;6867;p78"/>
            <p:cNvSpPr/>
            <p:nvPr/>
          </p:nvSpPr>
          <p:spPr>
            <a:xfrm>
              <a:off x="597550" y="3762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8" name="Google Shape;6868;p78"/>
            <p:cNvSpPr/>
            <p:nvPr/>
          </p:nvSpPr>
          <p:spPr>
            <a:xfrm>
              <a:off x="597550" y="36496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9" name="Google Shape;6869;p78"/>
            <p:cNvSpPr/>
            <p:nvPr/>
          </p:nvSpPr>
          <p:spPr>
            <a:xfrm>
              <a:off x="597550" y="35364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0" name="Google Shape;6870;p78"/>
            <p:cNvSpPr/>
            <p:nvPr/>
          </p:nvSpPr>
          <p:spPr>
            <a:xfrm>
              <a:off x="597550" y="34232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1" name="Google Shape;6871;p78"/>
            <p:cNvSpPr/>
            <p:nvPr/>
          </p:nvSpPr>
          <p:spPr>
            <a:xfrm>
              <a:off x="597550" y="33100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2" name="Google Shape;6872;p78"/>
            <p:cNvSpPr/>
            <p:nvPr/>
          </p:nvSpPr>
          <p:spPr>
            <a:xfrm>
              <a:off x="597550" y="31967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3" name="Google Shape;6873;p78"/>
            <p:cNvSpPr/>
            <p:nvPr/>
          </p:nvSpPr>
          <p:spPr>
            <a:xfrm>
              <a:off x="597550" y="30835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4" name="Google Shape;6874;p78"/>
            <p:cNvSpPr/>
            <p:nvPr/>
          </p:nvSpPr>
          <p:spPr>
            <a:xfrm>
              <a:off x="597550" y="29703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5" name="Google Shape;6875;p78"/>
            <p:cNvSpPr/>
            <p:nvPr/>
          </p:nvSpPr>
          <p:spPr>
            <a:xfrm>
              <a:off x="597550" y="28578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6" name="Google Shape;6876;p78"/>
            <p:cNvSpPr/>
            <p:nvPr/>
          </p:nvSpPr>
          <p:spPr>
            <a:xfrm>
              <a:off x="597550" y="27446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7" name="Google Shape;6877;p78"/>
            <p:cNvSpPr/>
            <p:nvPr/>
          </p:nvSpPr>
          <p:spPr>
            <a:xfrm>
              <a:off x="597550" y="263140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8" name="Google Shape;6878;p78"/>
            <p:cNvSpPr/>
            <p:nvPr/>
          </p:nvSpPr>
          <p:spPr>
            <a:xfrm>
              <a:off x="597550" y="251817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9" name="Google Shape;6879;p78"/>
            <p:cNvSpPr/>
            <p:nvPr/>
          </p:nvSpPr>
          <p:spPr>
            <a:xfrm>
              <a:off x="597550" y="24049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0" name="Google Shape;6880;p78"/>
            <p:cNvSpPr/>
            <p:nvPr/>
          </p:nvSpPr>
          <p:spPr>
            <a:xfrm>
              <a:off x="597550" y="22917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1" name="Google Shape;6881;p78"/>
            <p:cNvSpPr/>
            <p:nvPr/>
          </p:nvSpPr>
          <p:spPr>
            <a:xfrm>
              <a:off x="597550" y="21792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2" name="Google Shape;6882;p78"/>
            <p:cNvSpPr/>
            <p:nvPr/>
          </p:nvSpPr>
          <p:spPr>
            <a:xfrm>
              <a:off x="597550" y="20660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3" name="Google Shape;6883;p78"/>
            <p:cNvSpPr/>
            <p:nvPr/>
          </p:nvSpPr>
          <p:spPr>
            <a:xfrm>
              <a:off x="597550" y="19528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4" name="Google Shape;6884;p78"/>
            <p:cNvSpPr/>
            <p:nvPr/>
          </p:nvSpPr>
          <p:spPr>
            <a:xfrm>
              <a:off x="597550" y="1839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5" name="Google Shape;6885;p78"/>
            <p:cNvSpPr/>
            <p:nvPr/>
          </p:nvSpPr>
          <p:spPr>
            <a:xfrm>
              <a:off x="597550" y="1726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6" name="Google Shape;6886;p78"/>
            <p:cNvSpPr/>
            <p:nvPr/>
          </p:nvSpPr>
          <p:spPr>
            <a:xfrm>
              <a:off x="597550" y="16131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7" name="Google Shape;6887;p78"/>
            <p:cNvSpPr/>
            <p:nvPr/>
          </p:nvSpPr>
          <p:spPr>
            <a:xfrm>
              <a:off x="597550" y="1499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8" name="Google Shape;6888;p78"/>
            <p:cNvSpPr/>
            <p:nvPr/>
          </p:nvSpPr>
          <p:spPr>
            <a:xfrm>
              <a:off x="597550" y="1387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9" name="Google Shape;6889;p78"/>
            <p:cNvSpPr/>
            <p:nvPr/>
          </p:nvSpPr>
          <p:spPr>
            <a:xfrm>
              <a:off x="597550" y="1274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0" name="Google Shape;6890;p78"/>
            <p:cNvSpPr/>
            <p:nvPr/>
          </p:nvSpPr>
          <p:spPr>
            <a:xfrm>
              <a:off x="597550" y="11610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1" name="Google Shape;6891;p78"/>
            <p:cNvSpPr/>
            <p:nvPr/>
          </p:nvSpPr>
          <p:spPr>
            <a:xfrm>
              <a:off x="597550" y="1047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2" name="Google Shape;6892;p78"/>
            <p:cNvSpPr/>
            <p:nvPr/>
          </p:nvSpPr>
          <p:spPr>
            <a:xfrm>
              <a:off x="597550" y="934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3" name="Google Shape;6893;p78"/>
            <p:cNvSpPr/>
            <p:nvPr/>
          </p:nvSpPr>
          <p:spPr>
            <a:xfrm>
              <a:off x="597550" y="821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4" name="Google Shape;6894;p78"/>
            <p:cNvSpPr/>
            <p:nvPr/>
          </p:nvSpPr>
          <p:spPr>
            <a:xfrm>
              <a:off x="597550" y="708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895" name="Google Shape;6895;p78"/>
          <p:cNvSpPr txBox="1"/>
          <p:nvPr>
            <p:ph idx="1" type="subTitle"/>
          </p:nvPr>
        </p:nvSpPr>
        <p:spPr>
          <a:xfrm>
            <a:off x="713100" y="1461275"/>
            <a:ext cx="3746700" cy="27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896" name="Google Shape;6896;p78"/>
          <p:cNvSpPr txBox="1"/>
          <p:nvPr>
            <p:ph idx="2" type="subTitle"/>
          </p:nvPr>
        </p:nvSpPr>
        <p:spPr>
          <a:xfrm>
            <a:off x="4684200" y="1461275"/>
            <a:ext cx="3746700" cy="170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grpSp>
        <p:nvGrpSpPr>
          <p:cNvPr id="6897" name="Google Shape;6897;p78"/>
          <p:cNvGrpSpPr/>
          <p:nvPr/>
        </p:nvGrpSpPr>
        <p:grpSpPr>
          <a:xfrm>
            <a:off x="1455" y="-88864"/>
            <a:ext cx="586800" cy="1284435"/>
            <a:chOff x="1455" y="-88864"/>
            <a:chExt cx="586800" cy="1284435"/>
          </a:xfrm>
        </p:grpSpPr>
        <p:sp>
          <p:nvSpPr>
            <p:cNvPr id="6898" name="Google Shape;6898;p78"/>
            <p:cNvSpPr/>
            <p:nvPr/>
          </p:nvSpPr>
          <p:spPr>
            <a:xfrm>
              <a:off x="1455" y="-88855"/>
              <a:ext cx="586800" cy="1284425"/>
            </a:xfrm>
            <a:prstGeom prst="flowChartOffpageConnector">
              <a:avLst/>
            </a:prstGeom>
            <a:gradFill>
              <a:gsLst>
                <a:gs pos="0">
                  <a:schemeClr val="accent4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899" name="Google Shape;6899;p78"/>
            <p:cNvGrpSpPr/>
            <p:nvPr/>
          </p:nvGrpSpPr>
          <p:grpSpPr>
            <a:xfrm rot="-5400000">
              <a:off x="-146785" y="231721"/>
              <a:ext cx="883262" cy="242091"/>
              <a:chOff x="2300350" y="2601250"/>
              <a:chExt cx="2275275" cy="623625"/>
            </a:xfrm>
          </p:grpSpPr>
          <p:sp>
            <p:nvSpPr>
              <p:cNvPr id="6900" name="Google Shape;6900;p78"/>
              <p:cNvSpPr/>
              <p:nvPr/>
            </p:nvSpPr>
            <p:spPr>
              <a:xfrm>
                <a:off x="2300350" y="2601250"/>
                <a:ext cx="392100" cy="623625"/>
              </a:xfrm>
              <a:custGeom>
                <a:rect b="b" l="l" r="r" t="t"/>
                <a:pathLst>
                  <a:path extrusionOk="0" h="24945" w="15684">
                    <a:moveTo>
                      <a:pt x="12720" y="0"/>
                    </a:moveTo>
                    <a:cubicBezTo>
                      <a:pt x="13337" y="0"/>
                      <a:pt x="14078" y="247"/>
                      <a:pt x="14572" y="741"/>
                    </a:cubicBezTo>
                    <a:cubicBezTo>
                      <a:pt x="15684" y="1852"/>
                      <a:pt x="15684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684" y="21240"/>
                      <a:pt x="15684" y="22845"/>
                      <a:pt x="14572" y="23957"/>
                    </a:cubicBezTo>
                    <a:cubicBezTo>
                      <a:pt x="13584" y="24944"/>
                      <a:pt x="11855" y="24944"/>
                      <a:pt x="10744" y="23957"/>
                    </a:cubicBezTo>
                    <a:lnTo>
                      <a:pt x="1112" y="14325"/>
                    </a:lnTo>
                    <a:cubicBezTo>
                      <a:pt x="1" y="13213"/>
                      <a:pt x="1" y="11484"/>
                      <a:pt x="1112" y="10496"/>
                    </a:cubicBezTo>
                    <a:lnTo>
                      <a:pt x="10744" y="741"/>
                    </a:lnTo>
                    <a:cubicBezTo>
                      <a:pt x="11361" y="247"/>
                      <a:pt x="11979" y="0"/>
                      <a:pt x="1272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01" name="Google Shape;6901;p78"/>
              <p:cNvSpPr/>
              <p:nvPr/>
            </p:nvSpPr>
            <p:spPr>
              <a:xfrm>
                <a:off x="2680075" y="2601250"/>
                <a:ext cx="389025" cy="623625"/>
              </a:xfrm>
              <a:custGeom>
                <a:rect b="b" l="l" r="r" t="t"/>
                <a:pathLst>
                  <a:path extrusionOk="0" h="24945" w="15561">
                    <a:moveTo>
                      <a:pt x="12596" y="0"/>
                    </a:moveTo>
                    <a:cubicBezTo>
                      <a:pt x="13337" y="0"/>
                      <a:pt x="13955" y="247"/>
                      <a:pt x="14449" y="741"/>
                    </a:cubicBezTo>
                    <a:cubicBezTo>
                      <a:pt x="15560" y="1852"/>
                      <a:pt x="15560" y="3581"/>
                      <a:pt x="14449" y="4569"/>
                    </a:cubicBezTo>
                    <a:lnTo>
                      <a:pt x="6669" y="12349"/>
                    </a:lnTo>
                    <a:lnTo>
                      <a:pt x="14449" y="20128"/>
                    </a:lnTo>
                    <a:cubicBezTo>
                      <a:pt x="15560" y="21240"/>
                      <a:pt x="15560" y="22845"/>
                      <a:pt x="14449" y="23957"/>
                    </a:cubicBezTo>
                    <a:cubicBezTo>
                      <a:pt x="13461" y="24944"/>
                      <a:pt x="11732" y="24944"/>
                      <a:pt x="10621" y="23957"/>
                    </a:cubicBezTo>
                    <a:lnTo>
                      <a:pt x="988" y="14325"/>
                    </a:lnTo>
                    <a:cubicBezTo>
                      <a:pt x="1" y="13213"/>
                      <a:pt x="1" y="11484"/>
                      <a:pt x="988" y="10496"/>
                    </a:cubicBezTo>
                    <a:lnTo>
                      <a:pt x="10621" y="741"/>
                    </a:lnTo>
                    <a:cubicBezTo>
                      <a:pt x="11238" y="247"/>
                      <a:pt x="11855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02" name="Google Shape;6902;p78"/>
              <p:cNvSpPr/>
              <p:nvPr/>
            </p:nvSpPr>
            <p:spPr>
              <a:xfrm>
                <a:off x="3056725" y="2601250"/>
                <a:ext cx="389000" cy="623625"/>
              </a:xfrm>
              <a:custGeom>
                <a:rect b="b" l="l" r="r" t="t"/>
                <a:pathLst>
                  <a:path extrusionOk="0" h="24945" w="15560">
                    <a:moveTo>
                      <a:pt x="12596" y="0"/>
                    </a:moveTo>
                    <a:cubicBezTo>
                      <a:pt x="13337" y="0"/>
                      <a:pt x="13954" y="247"/>
                      <a:pt x="14448" y="741"/>
                    </a:cubicBezTo>
                    <a:cubicBezTo>
                      <a:pt x="15559" y="1852"/>
                      <a:pt x="15559" y="3581"/>
                      <a:pt x="14448" y="4569"/>
                    </a:cubicBezTo>
                    <a:lnTo>
                      <a:pt x="6792" y="12349"/>
                    </a:lnTo>
                    <a:lnTo>
                      <a:pt x="14448" y="20128"/>
                    </a:lnTo>
                    <a:cubicBezTo>
                      <a:pt x="15559" y="21240"/>
                      <a:pt x="15559" y="22845"/>
                      <a:pt x="14448" y="23957"/>
                    </a:cubicBezTo>
                    <a:cubicBezTo>
                      <a:pt x="13460" y="24944"/>
                      <a:pt x="11731" y="24944"/>
                      <a:pt x="10743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3" y="741"/>
                    </a:lnTo>
                    <a:cubicBezTo>
                      <a:pt x="11237" y="247"/>
                      <a:pt x="11855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03" name="Google Shape;6903;p78"/>
              <p:cNvSpPr/>
              <p:nvPr/>
            </p:nvSpPr>
            <p:spPr>
              <a:xfrm>
                <a:off x="3433350" y="2601250"/>
                <a:ext cx="389000" cy="623625"/>
              </a:xfrm>
              <a:custGeom>
                <a:rect b="b" l="l" r="r" t="t"/>
                <a:pathLst>
                  <a:path extrusionOk="0" h="24945" w="15560">
                    <a:moveTo>
                      <a:pt x="12596" y="0"/>
                    </a:moveTo>
                    <a:cubicBezTo>
                      <a:pt x="13337" y="0"/>
                      <a:pt x="13955" y="247"/>
                      <a:pt x="14572" y="741"/>
                    </a:cubicBezTo>
                    <a:cubicBezTo>
                      <a:pt x="15560" y="1852"/>
                      <a:pt x="15560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60" y="21240"/>
                      <a:pt x="15560" y="22845"/>
                      <a:pt x="14572" y="23957"/>
                    </a:cubicBezTo>
                    <a:cubicBezTo>
                      <a:pt x="13461" y="24944"/>
                      <a:pt x="11732" y="24944"/>
                      <a:pt x="10744" y="23957"/>
                    </a:cubicBezTo>
                    <a:lnTo>
                      <a:pt x="988" y="14325"/>
                    </a:lnTo>
                    <a:cubicBezTo>
                      <a:pt x="1" y="13213"/>
                      <a:pt x="1" y="11484"/>
                      <a:pt x="988" y="10496"/>
                    </a:cubicBezTo>
                    <a:lnTo>
                      <a:pt x="10744" y="741"/>
                    </a:lnTo>
                    <a:cubicBezTo>
                      <a:pt x="11238" y="247"/>
                      <a:pt x="11979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04" name="Google Shape;6904;p78"/>
              <p:cNvSpPr/>
              <p:nvPr/>
            </p:nvSpPr>
            <p:spPr>
              <a:xfrm>
                <a:off x="3810000" y="2601250"/>
                <a:ext cx="389000" cy="623625"/>
              </a:xfrm>
              <a:custGeom>
                <a:rect b="b" l="l" r="r" t="t"/>
                <a:pathLst>
                  <a:path extrusionOk="0" h="24945" w="15560">
                    <a:moveTo>
                      <a:pt x="12596" y="0"/>
                    </a:moveTo>
                    <a:cubicBezTo>
                      <a:pt x="13337" y="0"/>
                      <a:pt x="13954" y="247"/>
                      <a:pt x="14572" y="741"/>
                    </a:cubicBezTo>
                    <a:cubicBezTo>
                      <a:pt x="15559" y="1852"/>
                      <a:pt x="15559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59" y="21240"/>
                      <a:pt x="15559" y="22845"/>
                      <a:pt x="14572" y="23957"/>
                    </a:cubicBezTo>
                    <a:cubicBezTo>
                      <a:pt x="13460" y="24944"/>
                      <a:pt x="11731" y="24944"/>
                      <a:pt x="10743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3" y="741"/>
                    </a:lnTo>
                    <a:cubicBezTo>
                      <a:pt x="11237" y="247"/>
                      <a:pt x="11978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05" name="Google Shape;6905;p78"/>
              <p:cNvSpPr/>
              <p:nvPr/>
            </p:nvSpPr>
            <p:spPr>
              <a:xfrm>
                <a:off x="4186625" y="2601250"/>
                <a:ext cx="389000" cy="623625"/>
              </a:xfrm>
              <a:custGeom>
                <a:rect b="b" l="l" r="r" t="t"/>
                <a:pathLst>
                  <a:path extrusionOk="0" h="24945" w="15560">
                    <a:moveTo>
                      <a:pt x="12596" y="0"/>
                    </a:moveTo>
                    <a:cubicBezTo>
                      <a:pt x="13337" y="0"/>
                      <a:pt x="13955" y="247"/>
                      <a:pt x="14572" y="741"/>
                    </a:cubicBezTo>
                    <a:cubicBezTo>
                      <a:pt x="15560" y="1852"/>
                      <a:pt x="15560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60" y="21240"/>
                      <a:pt x="15560" y="22845"/>
                      <a:pt x="14572" y="23957"/>
                    </a:cubicBezTo>
                    <a:cubicBezTo>
                      <a:pt x="13461" y="24944"/>
                      <a:pt x="11732" y="24944"/>
                      <a:pt x="10744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4" y="741"/>
                    </a:lnTo>
                    <a:cubicBezTo>
                      <a:pt x="11238" y="247"/>
                      <a:pt x="11979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906" name="Google Shape;6906;p78"/>
          <p:cNvGrpSpPr/>
          <p:nvPr/>
        </p:nvGrpSpPr>
        <p:grpSpPr>
          <a:xfrm rot="5400000">
            <a:off x="6254700" y="-51175"/>
            <a:ext cx="98902" cy="553090"/>
            <a:chOff x="4898850" y="4820550"/>
            <a:chExt cx="98902" cy="553090"/>
          </a:xfrm>
        </p:grpSpPr>
        <p:sp>
          <p:nvSpPr>
            <p:cNvPr id="6907" name="Google Shape;6907;p78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8" name="Google Shape;6908;p78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9" name="Google Shape;6909;p78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0" name="Google Shape;6910;p78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1" name="Google Shape;6911;p78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912" name="Google Shape;6912;p78"/>
          <p:cNvGrpSpPr/>
          <p:nvPr/>
        </p:nvGrpSpPr>
        <p:grpSpPr>
          <a:xfrm rot="5400000">
            <a:off x="975" y="4180500"/>
            <a:ext cx="98902" cy="553090"/>
            <a:chOff x="4898850" y="4820550"/>
            <a:chExt cx="98902" cy="553090"/>
          </a:xfrm>
        </p:grpSpPr>
        <p:sp>
          <p:nvSpPr>
            <p:cNvPr id="6913" name="Google Shape;6913;p78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4" name="Google Shape;6914;p78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5" name="Google Shape;6915;p78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6" name="Google Shape;6916;p78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7" name="Google Shape;6917;p78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918" name="Google Shape;6918;p78"/>
          <p:cNvGrpSpPr/>
          <p:nvPr/>
        </p:nvGrpSpPr>
        <p:grpSpPr>
          <a:xfrm flipH="1">
            <a:off x="-799254" y="4748605"/>
            <a:ext cx="1823016" cy="196994"/>
            <a:chOff x="7857346" y="4002005"/>
            <a:chExt cx="1823016" cy="196994"/>
          </a:xfrm>
        </p:grpSpPr>
        <p:sp>
          <p:nvSpPr>
            <p:cNvPr id="6919" name="Google Shape;6919;p78"/>
            <p:cNvSpPr/>
            <p:nvPr/>
          </p:nvSpPr>
          <p:spPr>
            <a:xfrm>
              <a:off x="7956216" y="4048371"/>
              <a:ext cx="1724145" cy="150627"/>
            </a:xfrm>
            <a:custGeom>
              <a:rect b="b" l="l" r="r" t="t"/>
              <a:pathLst>
                <a:path extrusionOk="0" fill="none" h="4834" w="55332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0" name="Google Shape;6920;p78"/>
            <p:cNvSpPr/>
            <p:nvPr/>
          </p:nvSpPr>
          <p:spPr>
            <a:xfrm>
              <a:off x="7857346" y="400200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1" name="Google Shape;6921;p78"/>
            <p:cNvSpPr/>
            <p:nvPr/>
          </p:nvSpPr>
          <p:spPr>
            <a:xfrm>
              <a:off x="7882087" y="4026715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922" name="Google Shape;6922;p78"/>
          <p:cNvSpPr/>
          <p:nvPr/>
        </p:nvSpPr>
        <p:spPr>
          <a:xfrm rot="10800000">
            <a:off x="8557211" y="4011475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923" name="Google Shape;6923;p78"/>
          <p:cNvGrpSpPr/>
          <p:nvPr/>
        </p:nvGrpSpPr>
        <p:grpSpPr>
          <a:xfrm rot="5400000">
            <a:off x="8520259" y="4079074"/>
            <a:ext cx="302065" cy="1520982"/>
            <a:chOff x="-108754" y="2690919"/>
            <a:chExt cx="302065" cy="1520982"/>
          </a:xfrm>
        </p:grpSpPr>
        <p:sp>
          <p:nvSpPr>
            <p:cNvPr id="6924" name="Google Shape;6924;p78"/>
            <p:cNvSpPr/>
            <p:nvPr/>
          </p:nvSpPr>
          <p:spPr>
            <a:xfrm>
              <a:off x="-62388" y="2782841"/>
              <a:ext cx="209364" cy="1335580"/>
            </a:xfrm>
            <a:custGeom>
              <a:rect b="b" l="l" r="r" t="t"/>
              <a:pathLst>
                <a:path extrusionOk="0" fill="none" h="42862" w="6719">
                  <a:moveTo>
                    <a:pt x="0" y="42862"/>
                  </a:moveTo>
                  <a:lnTo>
                    <a:pt x="0" y="23799"/>
                  </a:lnTo>
                  <a:lnTo>
                    <a:pt x="6718" y="17056"/>
                  </a:lnTo>
                  <a:lnTo>
                    <a:pt x="6718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5" name="Google Shape;6925;p78"/>
            <p:cNvSpPr/>
            <p:nvPr/>
          </p:nvSpPr>
          <p:spPr>
            <a:xfrm>
              <a:off x="101358" y="2690919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1"/>
                  </a:moveTo>
                  <a:cubicBezTo>
                    <a:pt x="2281" y="1"/>
                    <a:pt x="2951" y="645"/>
                    <a:pt x="2951" y="1463"/>
                  </a:cubicBezTo>
                  <a:cubicBezTo>
                    <a:pt x="2951" y="2281"/>
                    <a:pt x="2281" y="2951"/>
                    <a:pt x="1463" y="2951"/>
                  </a:cubicBezTo>
                  <a:cubicBezTo>
                    <a:pt x="645" y="2951"/>
                    <a:pt x="1" y="2281"/>
                    <a:pt x="1" y="1463"/>
                  </a:cubicBezTo>
                  <a:cubicBezTo>
                    <a:pt x="1" y="645"/>
                    <a:pt x="645" y="1"/>
                    <a:pt x="1463" y="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6" name="Google Shape;6926;p78"/>
            <p:cNvSpPr/>
            <p:nvPr/>
          </p:nvSpPr>
          <p:spPr>
            <a:xfrm>
              <a:off x="125320" y="2714881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4" y="0"/>
                  </a:moveTo>
                  <a:cubicBezTo>
                    <a:pt x="322" y="0"/>
                    <a:pt x="0" y="322"/>
                    <a:pt x="0" y="694"/>
                  </a:cubicBezTo>
                  <a:cubicBezTo>
                    <a:pt x="0" y="1091"/>
                    <a:pt x="322" y="1388"/>
                    <a:pt x="694" y="1388"/>
                  </a:cubicBezTo>
                  <a:cubicBezTo>
                    <a:pt x="1091" y="1388"/>
                    <a:pt x="1388" y="1091"/>
                    <a:pt x="1388" y="694"/>
                  </a:cubicBezTo>
                  <a:cubicBezTo>
                    <a:pt x="1388" y="322"/>
                    <a:pt x="1091" y="0"/>
                    <a:pt x="6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7" name="Google Shape;6927;p78"/>
            <p:cNvSpPr/>
            <p:nvPr/>
          </p:nvSpPr>
          <p:spPr>
            <a:xfrm>
              <a:off x="-108754" y="4119948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88" y="0"/>
                  </a:moveTo>
                  <a:cubicBezTo>
                    <a:pt x="2306" y="0"/>
                    <a:pt x="2951" y="670"/>
                    <a:pt x="2951" y="1463"/>
                  </a:cubicBezTo>
                  <a:cubicBezTo>
                    <a:pt x="2951" y="2281"/>
                    <a:pt x="2306" y="2950"/>
                    <a:pt x="1488" y="2950"/>
                  </a:cubicBezTo>
                  <a:cubicBezTo>
                    <a:pt x="670" y="2950"/>
                    <a:pt x="1" y="2281"/>
                    <a:pt x="1" y="1463"/>
                  </a:cubicBezTo>
                  <a:cubicBezTo>
                    <a:pt x="1" y="670"/>
                    <a:pt x="670" y="0"/>
                    <a:pt x="1488" y="0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8" name="Google Shape;6928;p78"/>
            <p:cNvSpPr/>
            <p:nvPr/>
          </p:nvSpPr>
          <p:spPr>
            <a:xfrm>
              <a:off x="-84013" y="4144658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929" name="Google Shape;6929;p78"/>
          <p:cNvGrpSpPr/>
          <p:nvPr/>
        </p:nvGrpSpPr>
        <p:grpSpPr>
          <a:xfrm>
            <a:off x="1434676" y="384506"/>
            <a:ext cx="1252897" cy="51000"/>
            <a:chOff x="2915381" y="4104819"/>
            <a:chExt cx="1252897" cy="51000"/>
          </a:xfrm>
        </p:grpSpPr>
        <p:sp>
          <p:nvSpPr>
            <p:cNvPr id="6930" name="Google Shape;6930;p78"/>
            <p:cNvSpPr/>
            <p:nvPr/>
          </p:nvSpPr>
          <p:spPr>
            <a:xfrm>
              <a:off x="2915381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1" name="Google Shape;6931;p78"/>
            <p:cNvSpPr/>
            <p:nvPr/>
          </p:nvSpPr>
          <p:spPr>
            <a:xfrm>
              <a:off x="3007850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2" name="Google Shape;6932;p78"/>
            <p:cNvSpPr/>
            <p:nvPr/>
          </p:nvSpPr>
          <p:spPr>
            <a:xfrm>
              <a:off x="3100319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3" name="Google Shape;6933;p78"/>
            <p:cNvSpPr/>
            <p:nvPr/>
          </p:nvSpPr>
          <p:spPr>
            <a:xfrm>
              <a:off x="3192788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4" name="Google Shape;6934;p78"/>
            <p:cNvSpPr/>
            <p:nvPr/>
          </p:nvSpPr>
          <p:spPr>
            <a:xfrm>
              <a:off x="328525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5" name="Google Shape;6935;p78"/>
            <p:cNvSpPr/>
            <p:nvPr/>
          </p:nvSpPr>
          <p:spPr>
            <a:xfrm>
              <a:off x="3377726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6" name="Google Shape;6936;p78"/>
            <p:cNvSpPr/>
            <p:nvPr/>
          </p:nvSpPr>
          <p:spPr>
            <a:xfrm>
              <a:off x="3470195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7" name="Google Shape;6937;p78"/>
            <p:cNvSpPr/>
            <p:nvPr/>
          </p:nvSpPr>
          <p:spPr>
            <a:xfrm>
              <a:off x="3562664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8" name="Google Shape;6938;p78"/>
            <p:cNvSpPr/>
            <p:nvPr/>
          </p:nvSpPr>
          <p:spPr>
            <a:xfrm>
              <a:off x="3655133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9" name="Google Shape;6939;p78"/>
            <p:cNvSpPr/>
            <p:nvPr/>
          </p:nvSpPr>
          <p:spPr>
            <a:xfrm>
              <a:off x="3747602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0" name="Google Shape;6940;p78"/>
            <p:cNvSpPr/>
            <p:nvPr/>
          </p:nvSpPr>
          <p:spPr>
            <a:xfrm>
              <a:off x="38400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1" name="Google Shape;6941;p78"/>
            <p:cNvSpPr/>
            <p:nvPr/>
          </p:nvSpPr>
          <p:spPr>
            <a:xfrm>
              <a:off x="39324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2" name="Google Shape;6942;p78"/>
            <p:cNvSpPr/>
            <p:nvPr/>
          </p:nvSpPr>
          <p:spPr>
            <a:xfrm>
              <a:off x="40248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3" name="Google Shape;6943;p78"/>
            <p:cNvSpPr/>
            <p:nvPr/>
          </p:nvSpPr>
          <p:spPr>
            <a:xfrm>
              <a:off x="41172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944" name="Google Shape;6944;p78"/>
          <p:cNvSpPr txBox="1"/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  <a:effectLst>
            <a:outerShdw blurRad="142875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BLANK_5">
    <p:spTree>
      <p:nvGrpSpPr>
        <p:cNvPr id="6945" name="Shape 6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46" name="Google Shape;6946;p79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6947" name="Google Shape;6947;p79"/>
            <p:cNvSpPr/>
            <p:nvPr/>
          </p:nvSpPr>
          <p:spPr>
            <a:xfrm>
              <a:off x="597550" y="4893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8" name="Google Shape;6948;p79"/>
            <p:cNvSpPr/>
            <p:nvPr/>
          </p:nvSpPr>
          <p:spPr>
            <a:xfrm>
              <a:off x="597550" y="4780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9" name="Google Shape;6949;p79"/>
            <p:cNvSpPr/>
            <p:nvPr/>
          </p:nvSpPr>
          <p:spPr>
            <a:xfrm>
              <a:off x="597550" y="46671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0" name="Google Shape;6950;p79"/>
            <p:cNvSpPr/>
            <p:nvPr/>
          </p:nvSpPr>
          <p:spPr>
            <a:xfrm>
              <a:off x="597550" y="4553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1" name="Google Shape;6951;p79"/>
            <p:cNvSpPr/>
            <p:nvPr/>
          </p:nvSpPr>
          <p:spPr>
            <a:xfrm>
              <a:off x="597550" y="4441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2" name="Google Shape;6952;p79"/>
            <p:cNvSpPr/>
            <p:nvPr/>
          </p:nvSpPr>
          <p:spPr>
            <a:xfrm>
              <a:off x="597550" y="4328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3" name="Google Shape;6953;p79"/>
            <p:cNvSpPr/>
            <p:nvPr/>
          </p:nvSpPr>
          <p:spPr>
            <a:xfrm>
              <a:off x="597550" y="42150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4" name="Google Shape;6954;p79"/>
            <p:cNvSpPr/>
            <p:nvPr/>
          </p:nvSpPr>
          <p:spPr>
            <a:xfrm>
              <a:off x="597550" y="4101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5" name="Google Shape;6955;p79"/>
            <p:cNvSpPr/>
            <p:nvPr/>
          </p:nvSpPr>
          <p:spPr>
            <a:xfrm>
              <a:off x="597550" y="3988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6" name="Google Shape;6956;p79"/>
            <p:cNvSpPr/>
            <p:nvPr/>
          </p:nvSpPr>
          <p:spPr>
            <a:xfrm>
              <a:off x="597550" y="3875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7" name="Google Shape;6957;p79"/>
            <p:cNvSpPr/>
            <p:nvPr/>
          </p:nvSpPr>
          <p:spPr>
            <a:xfrm>
              <a:off x="597550" y="3762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8" name="Google Shape;6958;p79"/>
            <p:cNvSpPr/>
            <p:nvPr/>
          </p:nvSpPr>
          <p:spPr>
            <a:xfrm>
              <a:off x="597550" y="36496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9" name="Google Shape;6959;p79"/>
            <p:cNvSpPr/>
            <p:nvPr/>
          </p:nvSpPr>
          <p:spPr>
            <a:xfrm>
              <a:off x="597550" y="35364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0" name="Google Shape;6960;p79"/>
            <p:cNvSpPr/>
            <p:nvPr/>
          </p:nvSpPr>
          <p:spPr>
            <a:xfrm>
              <a:off x="597550" y="34232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1" name="Google Shape;6961;p79"/>
            <p:cNvSpPr/>
            <p:nvPr/>
          </p:nvSpPr>
          <p:spPr>
            <a:xfrm>
              <a:off x="597550" y="33100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2" name="Google Shape;6962;p79"/>
            <p:cNvSpPr/>
            <p:nvPr/>
          </p:nvSpPr>
          <p:spPr>
            <a:xfrm>
              <a:off x="597550" y="31967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3" name="Google Shape;6963;p79"/>
            <p:cNvSpPr/>
            <p:nvPr/>
          </p:nvSpPr>
          <p:spPr>
            <a:xfrm>
              <a:off x="597550" y="30835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4" name="Google Shape;6964;p79"/>
            <p:cNvSpPr/>
            <p:nvPr/>
          </p:nvSpPr>
          <p:spPr>
            <a:xfrm>
              <a:off x="597550" y="29703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5" name="Google Shape;6965;p79"/>
            <p:cNvSpPr/>
            <p:nvPr/>
          </p:nvSpPr>
          <p:spPr>
            <a:xfrm>
              <a:off x="597550" y="28578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6" name="Google Shape;6966;p79"/>
            <p:cNvSpPr/>
            <p:nvPr/>
          </p:nvSpPr>
          <p:spPr>
            <a:xfrm>
              <a:off x="597550" y="27446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7" name="Google Shape;6967;p79"/>
            <p:cNvSpPr/>
            <p:nvPr/>
          </p:nvSpPr>
          <p:spPr>
            <a:xfrm>
              <a:off x="597550" y="263140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8" name="Google Shape;6968;p79"/>
            <p:cNvSpPr/>
            <p:nvPr/>
          </p:nvSpPr>
          <p:spPr>
            <a:xfrm>
              <a:off x="597550" y="251817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9" name="Google Shape;6969;p79"/>
            <p:cNvSpPr/>
            <p:nvPr/>
          </p:nvSpPr>
          <p:spPr>
            <a:xfrm>
              <a:off x="597550" y="24049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0" name="Google Shape;6970;p79"/>
            <p:cNvSpPr/>
            <p:nvPr/>
          </p:nvSpPr>
          <p:spPr>
            <a:xfrm>
              <a:off x="597550" y="22917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1" name="Google Shape;6971;p79"/>
            <p:cNvSpPr/>
            <p:nvPr/>
          </p:nvSpPr>
          <p:spPr>
            <a:xfrm>
              <a:off x="597550" y="21792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2" name="Google Shape;6972;p79"/>
            <p:cNvSpPr/>
            <p:nvPr/>
          </p:nvSpPr>
          <p:spPr>
            <a:xfrm>
              <a:off x="597550" y="20660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3" name="Google Shape;6973;p79"/>
            <p:cNvSpPr/>
            <p:nvPr/>
          </p:nvSpPr>
          <p:spPr>
            <a:xfrm>
              <a:off x="597550" y="19528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4" name="Google Shape;6974;p79"/>
            <p:cNvSpPr/>
            <p:nvPr/>
          </p:nvSpPr>
          <p:spPr>
            <a:xfrm>
              <a:off x="597550" y="1839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5" name="Google Shape;6975;p79"/>
            <p:cNvSpPr/>
            <p:nvPr/>
          </p:nvSpPr>
          <p:spPr>
            <a:xfrm>
              <a:off x="597550" y="1726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6" name="Google Shape;6976;p79"/>
            <p:cNvSpPr/>
            <p:nvPr/>
          </p:nvSpPr>
          <p:spPr>
            <a:xfrm>
              <a:off x="597550" y="16131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7" name="Google Shape;6977;p79"/>
            <p:cNvSpPr/>
            <p:nvPr/>
          </p:nvSpPr>
          <p:spPr>
            <a:xfrm>
              <a:off x="597550" y="1499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8" name="Google Shape;6978;p79"/>
            <p:cNvSpPr/>
            <p:nvPr/>
          </p:nvSpPr>
          <p:spPr>
            <a:xfrm>
              <a:off x="597550" y="1387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9" name="Google Shape;6979;p79"/>
            <p:cNvSpPr/>
            <p:nvPr/>
          </p:nvSpPr>
          <p:spPr>
            <a:xfrm>
              <a:off x="597550" y="1274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0" name="Google Shape;6980;p79"/>
            <p:cNvSpPr/>
            <p:nvPr/>
          </p:nvSpPr>
          <p:spPr>
            <a:xfrm>
              <a:off x="597550" y="11610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1" name="Google Shape;6981;p79"/>
            <p:cNvSpPr/>
            <p:nvPr/>
          </p:nvSpPr>
          <p:spPr>
            <a:xfrm>
              <a:off x="597550" y="1047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2" name="Google Shape;6982;p79"/>
            <p:cNvSpPr/>
            <p:nvPr/>
          </p:nvSpPr>
          <p:spPr>
            <a:xfrm>
              <a:off x="597550" y="934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3" name="Google Shape;6983;p79"/>
            <p:cNvSpPr/>
            <p:nvPr/>
          </p:nvSpPr>
          <p:spPr>
            <a:xfrm>
              <a:off x="597550" y="821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4" name="Google Shape;6984;p79"/>
            <p:cNvSpPr/>
            <p:nvPr/>
          </p:nvSpPr>
          <p:spPr>
            <a:xfrm>
              <a:off x="597550" y="708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985" name="Google Shape;6985;p79"/>
          <p:cNvSpPr txBox="1"/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6986" name="Google Shape;6986;p79"/>
          <p:cNvSpPr txBox="1"/>
          <p:nvPr>
            <p:ph idx="2" type="title"/>
          </p:nvPr>
        </p:nvSpPr>
        <p:spPr>
          <a:xfrm>
            <a:off x="755600" y="2900863"/>
            <a:ext cx="22656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6987" name="Google Shape;6987;p79"/>
          <p:cNvSpPr txBox="1"/>
          <p:nvPr>
            <p:ph idx="1" type="subTitle"/>
          </p:nvPr>
        </p:nvSpPr>
        <p:spPr>
          <a:xfrm>
            <a:off x="755600" y="3296863"/>
            <a:ext cx="2265600" cy="75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8" name="Google Shape;6988;p79"/>
          <p:cNvSpPr txBox="1"/>
          <p:nvPr>
            <p:ph idx="3" type="title"/>
          </p:nvPr>
        </p:nvSpPr>
        <p:spPr>
          <a:xfrm>
            <a:off x="3443604" y="2900863"/>
            <a:ext cx="22656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6989" name="Google Shape;6989;p79"/>
          <p:cNvSpPr txBox="1"/>
          <p:nvPr>
            <p:ph idx="4" type="subTitle"/>
          </p:nvPr>
        </p:nvSpPr>
        <p:spPr>
          <a:xfrm>
            <a:off x="3443604" y="3296863"/>
            <a:ext cx="2265600" cy="75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0" name="Google Shape;6990;p79"/>
          <p:cNvSpPr txBox="1"/>
          <p:nvPr>
            <p:ph idx="5" type="title"/>
          </p:nvPr>
        </p:nvSpPr>
        <p:spPr>
          <a:xfrm>
            <a:off x="6132644" y="2900863"/>
            <a:ext cx="22656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6991" name="Google Shape;6991;p79"/>
          <p:cNvSpPr txBox="1"/>
          <p:nvPr>
            <p:ph idx="6" type="subTitle"/>
          </p:nvPr>
        </p:nvSpPr>
        <p:spPr>
          <a:xfrm>
            <a:off x="6132644" y="3296863"/>
            <a:ext cx="2265600" cy="75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6992" name="Google Shape;6992;p79"/>
          <p:cNvGrpSpPr/>
          <p:nvPr/>
        </p:nvGrpSpPr>
        <p:grpSpPr>
          <a:xfrm>
            <a:off x="-7" y="-76201"/>
            <a:ext cx="586800" cy="1284425"/>
            <a:chOff x="-7" y="-76201"/>
            <a:chExt cx="586800" cy="1284425"/>
          </a:xfrm>
        </p:grpSpPr>
        <p:sp>
          <p:nvSpPr>
            <p:cNvPr id="6993" name="Google Shape;6993;p79"/>
            <p:cNvSpPr/>
            <p:nvPr/>
          </p:nvSpPr>
          <p:spPr>
            <a:xfrm flipH="1">
              <a:off x="-7" y="-76201"/>
              <a:ext cx="586800" cy="1284425"/>
            </a:xfrm>
            <a:prstGeom prst="flowChartOffpageConnector">
              <a:avLst/>
            </a:prstGeom>
            <a:gradFill>
              <a:gsLst>
                <a:gs pos="0">
                  <a:schemeClr val="accent4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994" name="Google Shape;6994;p79"/>
            <p:cNvGrpSpPr/>
            <p:nvPr/>
          </p:nvGrpSpPr>
          <p:grpSpPr>
            <a:xfrm flipH="1" rot="5400000">
              <a:off x="-148228" y="320574"/>
              <a:ext cx="883262" cy="242091"/>
              <a:chOff x="2300350" y="2601250"/>
              <a:chExt cx="2275275" cy="623625"/>
            </a:xfrm>
          </p:grpSpPr>
          <p:sp>
            <p:nvSpPr>
              <p:cNvPr id="6995" name="Google Shape;6995;p79"/>
              <p:cNvSpPr/>
              <p:nvPr/>
            </p:nvSpPr>
            <p:spPr>
              <a:xfrm>
                <a:off x="2300350" y="2601250"/>
                <a:ext cx="392100" cy="623625"/>
              </a:xfrm>
              <a:custGeom>
                <a:rect b="b" l="l" r="r" t="t"/>
                <a:pathLst>
                  <a:path extrusionOk="0" h="24945" w="15684">
                    <a:moveTo>
                      <a:pt x="12720" y="0"/>
                    </a:moveTo>
                    <a:cubicBezTo>
                      <a:pt x="13337" y="0"/>
                      <a:pt x="14078" y="247"/>
                      <a:pt x="14572" y="741"/>
                    </a:cubicBezTo>
                    <a:cubicBezTo>
                      <a:pt x="15684" y="1852"/>
                      <a:pt x="15684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684" y="21240"/>
                      <a:pt x="15684" y="22845"/>
                      <a:pt x="14572" y="23957"/>
                    </a:cubicBezTo>
                    <a:cubicBezTo>
                      <a:pt x="13584" y="24944"/>
                      <a:pt x="11855" y="24944"/>
                      <a:pt x="10744" y="23957"/>
                    </a:cubicBezTo>
                    <a:lnTo>
                      <a:pt x="1112" y="14325"/>
                    </a:lnTo>
                    <a:cubicBezTo>
                      <a:pt x="1" y="13213"/>
                      <a:pt x="1" y="11484"/>
                      <a:pt x="1112" y="10496"/>
                    </a:cubicBezTo>
                    <a:lnTo>
                      <a:pt x="10744" y="741"/>
                    </a:lnTo>
                    <a:cubicBezTo>
                      <a:pt x="11361" y="247"/>
                      <a:pt x="11979" y="0"/>
                      <a:pt x="1272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96" name="Google Shape;6996;p79"/>
              <p:cNvSpPr/>
              <p:nvPr/>
            </p:nvSpPr>
            <p:spPr>
              <a:xfrm>
                <a:off x="2680075" y="2601250"/>
                <a:ext cx="389025" cy="623625"/>
              </a:xfrm>
              <a:custGeom>
                <a:rect b="b" l="l" r="r" t="t"/>
                <a:pathLst>
                  <a:path extrusionOk="0" h="24945" w="15561">
                    <a:moveTo>
                      <a:pt x="12596" y="0"/>
                    </a:moveTo>
                    <a:cubicBezTo>
                      <a:pt x="13337" y="0"/>
                      <a:pt x="13955" y="247"/>
                      <a:pt x="14449" y="741"/>
                    </a:cubicBezTo>
                    <a:cubicBezTo>
                      <a:pt x="15560" y="1852"/>
                      <a:pt x="15560" y="3581"/>
                      <a:pt x="14449" y="4569"/>
                    </a:cubicBezTo>
                    <a:lnTo>
                      <a:pt x="6669" y="12349"/>
                    </a:lnTo>
                    <a:lnTo>
                      <a:pt x="14449" y="20128"/>
                    </a:lnTo>
                    <a:cubicBezTo>
                      <a:pt x="15560" y="21240"/>
                      <a:pt x="15560" y="22845"/>
                      <a:pt x="14449" y="23957"/>
                    </a:cubicBezTo>
                    <a:cubicBezTo>
                      <a:pt x="13461" y="24944"/>
                      <a:pt x="11732" y="24944"/>
                      <a:pt x="10621" y="23957"/>
                    </a:cubicBezTo>
                    <a:lnTo>
                      <a:pt x="988" y="14325"/>
                    </a:lnTo>
                    <a:cubicBezTo>
                      <a:pt x="1" y="13213"/>
                      <a:pt x="1" y="11484"/>
                      <a:pt x="988" y="10496"/>
                    </a:cubicBezTo>
                    <a:lnTo>
                      <a:pt x="10621" y="741"/>
                    </a:lnTo>
                    <a:cubicBezTo>
                      <a:pt x="11238" y="247"/>
                      <a:pt x="11855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97" name="Google Shape;6997;p79"/>
              <p:cNvSpPr/>
              <p:nvPr/>
            </p:nvSpPr>
            <p:spPr>
              <a:xfrm>
                <a:off x="3056725" y="2601250"/>
                <a:ext cx="389000" cy="623625"/>
              </a:xfrm>
              <a:custGeom>
                <a:rect b="b" l="l" r="r" t="t"/>
                <a:pathLst>
                  <a:path extrusionOk="0" h="24945" w="15560">
                    <a:moveTo>
                      <a:pt x="12596" y="0"/>
                    </a:moveTo>
                    <a:cubicBezTo>
                      <a:pt x="13337" y="0"/>
                      <a:pt x="13954" y="247"/>
                      <a:pt x="14448" y="741"/>
                    </a:cubicBezTo>
                    <a:cubicBezTo>
                      <a:pt x="15559" y="1852"/>
                      <a:pt x="15559" y="3581"/>
                      <a:pt x="14448" y="4569"/>
                    </a:cubicBezTo>
                    <a:lnTo>
                      <a:pt x="6792" y="12349"/>
                    </a:lnTo>
                    <a:lnTo>
                      <a:pt x="14448" y="20128"/>
                    </a:lnTo>
                    <a:cubicBezTo>
                      <a:pt x="15559" y="21240"/>
                      <a:pt x="15559" y="22845"/>
                      <a:pt x="14448" y="23957"/>
                    </a:cubicBezTo>
                    <a:cubicBezTo>
                      <a:pt x="13460" y="24944"/>
                      <a:pt x="11731" y="24944"/>
                      <a:pt x="10743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3" y="741"/>
                    </a:lnTo>
                    <a:cubicBezTo>
                      <a:pt x="11237" y="247"/>
                      <a:pt x="11855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98" name="Google Shape;6998;p79"/>
              <p:cNvSpPr/>
              <p:nvPr/>
            </p:nvSpPr>
            <p:spPr>
              <a:xfrm>
                <a:off x="3433350" y="2601250"/>
                <a:ext cx="389000" cy="623625"/>
              </a:xfrm>
              <a:custGeom>
                <a:rect b="b" l="l" r="r" t="t"/>
                <a:pathLst>
                  <a:path extrusionOk="0" h="24945" w="15560">
                    <a:moveTo>
                      <a:pt x="12596" y="0"/>
                    </a:moveTo>
                    <a:cubicBezTo>
                      <a:pt x="13337" y="0"/>
                      <a:pt x="13955" y="247"/>
                      <a:pt x="14572" y="741"/>
                    </a:cubicBezTo>
                    <a:cubicBezTo>
                      <a:pt x="15560" y="1852"/>
                      <a:pt x="15560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60" y="21240"/>
                      <a:pt x="15560" y="22845"/>
                      <a:pt x="14572" y="23957"/>
                    </a:cubicBezTo>
                    <a:cubicBezTo>
                      <a:pt x="13461" y="24944"/>
                      <a:pt x="11732" y="24944"/>
                      <a:pt x="10744" y="23957"/>
                    </a:cubicBezTo>
                    <a:lnTo>
                      <a:pt x="988" y="14325"/>
                    </a:lnTo>
                    <a:cubicBezTo>
                      <a:pt x="1" y="13213"/>
                      <a:pt x="1" y="11484"/>
                      <a:pt x="988" y="10496"/>
                    </a:cubicBezTo>
                    <a:lnTo>
                      <a:pt x="10744" y="741"/>
                    </a:lnTo>
                    <a:cubicBezTo>
                      <a:pt x="11238" y="247"/>
                      <a:pt x="11979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99" name="Google Shape;6999;p79"/>
              <p:cNvSpPr/>
              <p:nvPr/>
            </p:nvSpPr>
            <p:spPr>
              <a:xfrm>
                <a:off x="3810000" y="2601250"/>
                <a:ext cx="389000" cy="623625"/>
              </a:xfrm>
              <a:custGeom>
                <a:rect b="b" l="l" r="r" t="t"/>
                <a:pathLst>
                  <a:path extrusionOk="0" h="24945" w="15560">
                    <a:moveTo>
                      <a:pt x="12596" y="0"/>
                    </a:moveTo>
                    <a:cubicBezTo>
                      <a:pt x="13337" y="0"/>
                      <a:pt x="13954" y="247"/>
                      <a:pt x="14572" y="741"/>
                    </a:cubicBezTo>
                    <a:cubicBezTo>
                      <a:pt x="15559" y="1852"/>
                      <a:pt x="15559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59" y="21240"/>
                      <a:pt x="15559" y="22845"/>
                      <a:pt x="14572" y="23957"/>
                    </a:cubicBezTo>
                    <a:cubicBezTo>
                      <a:pt x="13460" y="24944"/>
                      <a:pt x="11731" y="24944"/>
                      <a:pt x="10743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3" y="741"/>
                    </a:lnTo>
                    <a:cubicBezTo>
                      <a:pt x="11237" y="247"/>
                      <a:pt x="11978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00" name="Google Shape;7000;p79"/>
              <p:cNvSpPr/>
              <p:nvPr/>
            </p:nvSpPr>
            <p:spPr>
              <a:xfrm>
                <a:off x="4186625" y="2601250"/>
                <a:ext cx="389000" cy="623625"/>
              </a:xfrm>
              <a:custGeom>
                <a:rect b="b" l="l" r="r" t="t"/>
                <a:pathLst>
                  <a:path extrusionOk="0" h="24945" w="15560">
                    <a:moveTo>
                      <a:pt x="12596" y="0"/>
                    </a:moveTo>
                    <a:cubicBezTo>
                      <a:pt x="13337" y="0"/>
                      <a:pt x="13955" y="247"/>
                      <a:pt x="14572" y="741"/>
                    </a:cubicBezTo>
                    <a:cubicBezTo>
                      <a:pt x="15560" y="1852"/>
                      <a:pt x="15560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60" y="21240"/>
                      <a:pt x="15560" y="22845"/>
                      <a:pt x="14572" y="23957"/>
                    </a:cubicBezTo>
                    <a:cubicBezTo>
                      <a:pt x="13461" y="24944"/>
                      <a:pt x="11732" y="24944"/>
                      <a:pt x="10744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4" y="741"/>
                    </a:lnTo>
                    <a:cubicBezTo>
                      <a:pt x="11238" y="247"/>
                      <a:pt x="11979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7001" name="Google Shape;7001;p79"/>
          <p:cNvGrpSpPr/>
          <p:nvPr/>
        </p:nvGrpSpPr>
        <p:grpSpPr>
          <a:xfrm rot="5400000">
            <a:off x="54450" y="1665375"/>
            <a:ext cx="98902" cy="553090"/>
            <a:chOff x="4898850" y="4820550"/>
            <a:chExt cx="98902" cy="553090"/>
          </a:xfrm>
        </p:grpSpPr>
        <p:sp>
          <p:nvSpPr>
            <p:cNvPr id="7002" name="Google Shape;7002;p79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3" name="Google Shape;7003;p79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4" name="Google Shape;7004;p79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5" name="Google Shape;7005;p79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6" name="Google Shape;7006;p79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007" name="Google Shape;7007;p79"/>
          <p:cNvSpPr/>
          <p:nvPr/>
        </p:nvSpPr>
        <p:spPr>
          <a:xfrm rot="-5400000">
            <a:off x="348814" y="4018626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08" name="Google Shape;7008;p79"/>
          <p:cNvGrpSpPr/>
          <p:nvPr/>
        </p:nvGrpSpPr>
        <p:grpSpPr>
          <a:xfrm flipH="1" rot="-5400000">
            <a:off x="7907216" y="4455774"/>
            <a:ext cx="1823016" cy="296643"/>
            <a:chOff x="7857346" y="3902355"/>
            <a:chExt cx="1823016" cy="296643"/>
          </a:xfrm>
        </p:grpSpPr>
        <p:sp>
          <p:nvSpPr>
            <p:cNvPr id="7009" name="Google Shape;7009;p79"/>
            <p:cNvSpPr/>
            <p:nvPr/>
          </p:nvSpPr>
          <p:spPr>
            <a:xfrm>
              <a:off x="7956216" y="4048371"/>
              <a:ext cx="1724145" cy="150627"/>
            </a:xfrm>
            <a:custGeom>
              <a:rect b="b" l="l" r="r" t="t"/>
              <a:pathLst>
                <a:path extrusionOk="0" fill="none" h="4834" w="55332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0" name="Google Shape;7010;p79"/>
            <p:cNvSpPr/>
            <p:nvPr/>
          </p:nvSpPr>
          <p:spPr>
            <a:xfrm>
              <a:off x="8453686" y="390235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0" y="1488"/>
                  </a:moveTo>
                  <a:cubicBezTo>
                    <a:pt x="0" y="670"/>
                    <a:pt x="670" y="1"/>
                    <a:pt x="1488" y="1"/>
                  </a:cubicBezTo>
                  <a:cubicBezTo>
                    <a:pt x="2306" y="1"/>
                    <a:pt x="2950" y="670"/>
                    <a:pt x="2950" y="1488"/>
                  </a:cubicBezTo>
                  <a:cubicBezTo>
                    <a:pt x="2950" y="2281"/>
                    <a:pt x="2306" y="2951"/>
                    <a:pt x="1488" y="2951"/>
                  </a:cubicBezTo>
                  <a:cubicBezTo>
                    <a:pt x="670" y="2951"/>
                    <a:pt x="0" y="2281"/>
                    <a:pt x="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1" name="Google Shape;7011;p79"/>
            <p:cNvSpPr/>
            <p:nvPr/>
          </p:nvSpPr>
          <p:spPr>
            <a:xfrm>
              <a:off x="8478396" y="3927096"/>
              <a:ext cx="43281" cy="42502"/>
            </a:xfrm>
            <a:custGeom>
              <a:rect b="b" l="l" r="r" t="t"/>
              <a:pathLst>
                <a:path extrusionOk="0" h="1364" w="1389">
                  <a:moveTo>
                    <a:pt x="695" y="0"/>
                  </a:moveTo>
                  <a:cubicBezTo>
                    <a:pt x="298" y="0"/>
                    <a:pt x="1" y="298"/>
                    <a:pt x="1" y="694"/>
                  </a:cubicBezTo>
                  <a:cubicBezTo>
                    <a:pt x="1" y="1066"/>
                    <a:pt x="298" y="1363"/>
                    <a:pt x="695" y="1363"/>
                  </a:cubicBezTo>
                  <a:cubicBezTo>
                    <a:pt x="1067" y="1363"/>
                    <a:pt x="1389" y="1066"/>
                    <a:pt x="1389" y="694"/>
                  </a:cubicBezTo>
                  <a:cubicBezTo>
                    <a:pt x="1389" y="298"/>
                    <a:pt x="1067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2" name="Google Shape;7012;p79"/>
            <p:cNvSpPr/>
            <p:nvPr/>
          </p:nvSpPr>
          <p:spPr>
            <a:xfrm>
              <a:off x="7857346" y="400200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3" name="Google Shape;7013;p79"/>
            <p:cNvSpPr/>
            <p:nvPr/>
          </p:nvSpPr>
          <p:spPr>
            <a:xfrm>
              <a:off x="7882087" y="4026715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4" name="Google Shape;7014;p79"/>
            <p:cNvSpPr/>
            <p:nvPr/>
          </p:nvSpPr>
          <p:spPr>
            <a:xfrm>
              <a:off x="8545608" y="3948721"/>
              <a:ext cx="1134754" cy="175368"/>
            </a:xfrm>
            <a:custGeom>
              <a:rect b="b" l="l" r="r" t="t"/>
              <a:pathLst>
                <a:path extrusionOk="0" fill="none" h="5628" w="36417">
                  <a:moveTo>
                    <a:pt x="0" y="0"/>
                  </a:moveTo>
                  <a:lnTo>
                    <a:pt x="6049" y="0"/>
                  </a:lnTo>
                  <a:lnTo>
                    <a:pt x="8379" y="2330"/>
                  </a:lnTo>
                  <a:lnTo>
                    <a:pt x="11676" y="5627"/>
                  </a:lnTo>
                  <a:lnTo>
                    <a:pt x="36416" y="5627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015" name="Google Shape;7015;p79"/>
          <p:cNvGrpSpPr/>
          <p:nvPr/>
        </p:nvGrpSpPr>
        <p:grpSpPr>
          <a:xfrm flipH="1">
            <a:off x="7120557" y="-107958"/>
            <a:ext cx="1520982" cy="302065"/>
            <a:chOff x="5642557" y="-150670"/>
            <a:chExt cx="1520982" cy="302065"/>
          </a:xfrm>
        </p:grpSpPr>
        <p:sp>
          <p:nvSpPr>
            <p:cNvPr id="7016" name="Google Shape;7016;p79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7" name="Google Shape;7017;p79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8" name="Google Shape;7018;p79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9" name="Google Shape;7019;p79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0" name="Google Shape;7020;p79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021" name="Google Shape;7021;p79"/>
          <p:cNvGrpSpPr/>
          <p:nvPr/>
        </p:nvGrpSpPr>
        <p:grpSpPr>
          <a:xfrm>
            <a:off x="8455187" y="1287478"/>
            <a:ext cx="883262" cy="242091"/>
            <a:chOff x="2300350" y="2601250"/>
            <a:chExt cx="2275275" cy="623625"/>
          </a:xfrm>
        </p:grpSpPr>
        <p:sp>
          <p:nvSpPr>
            <p:cNvPr id="7022" name="Google Shape;7022;p79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3" name="Google Shape;7023;p79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4" name="Google Shape;7024;p79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5" name="Google Shape;7025;p79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6" name="Google Shape;7026;p79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7" name="Google Shape;7027;p79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6">
    <p:spTree>
      <p:nvGrpSpPr>
        <p:cNvPr id="7028" name="Shape 7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29" name="Google Shape;7029;p80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7030" name="Google Shape;7030;p80"/>
            <p:cNvSpPr/>
            <p:nvPr/>
          </p:nvSpPr>
          <p:spPr>
            <a:xfrm>
              <a:off x="597550" y="4893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1" name="Google Shape;7031;p80"/>
            <p:cNvSpPr/>
            <p:nvPr/>
          </p:nvSpPr>
          <p:spPr>
            <a:xfrm>
              <a:off x="597550" y="4780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2" name="Google Shape;7032;p80"/>
            <p:cNvSpPr/>
            <p:nvPr/>
          </p:nvSpPr>
          <p:spPr>
            <a:xfrm>
              <a:off x="597550" y="46671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3" name="Google Shape;7033;p80"/>
            <p:cNvSpPr/>
            <p:nvPr/>
          </p:nvSpPr>
          <p:spPr>
            <a:xfrm>
              <a:off x="597550" y="4553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4" name="Google Shape;7034;p80"/>
            <p:cNvSpPr/>
            <p:nvPr/>
          </p:nvSpPr>
          <p:spPr>
            <a:xfrm>
              <a:off x="597550" y="4441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5" name="Google Shape;7035;p80"/>
            <p:cNvSpPr/>
            <p:nvPr/>
          </p:nvSpPr>
          <p:spPr>
            <a:xfrm>
              <a:off x="597550" y="4328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6" name="Google Shape;7036;p80"/>
            <p:cNvSpPr/>
            <p:nvPr/>
          </p:nvSpPr>
          <p:spPr>
            <a:xfrm>
              <a:off x="597550" y="42150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7" name="Google Shape;7037;p80"/>
            <p:cNvSpPr/>
            <p:nvPr/>
          </p:nvSpPr>
          <p:spPr>
            <a:xfrm>
              <a:off x="597550" y="4101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8" name="Google Shape;7038;p80"/>
            <p:cNvSpPr/>
            <p:nvPr/>
          </p:nvSpPr>
          <p:spPr>
            <a:xfrm>
              <a:off x="597550" y="3988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9" name="Google Shape;7039;p80"/>
            <p:cNvSpPr/>
            <p:nvPr/>
          </p:nvSpPr>
          <p:spPr>
            <a:xfrm>
              <a:off x="597550" y="3875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0" name="Google Shape;7040;p80"/>
            <p:cNvSpPr/>
            <p:nvPr/>
          </p:nvSpPr>
          <p:spPr>
            <a:xfrm>
              <a:off x="597550" y="3762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1" name="Google Shape;7041;p80"/>
            <p:cNvSpPr/>
            <p:nvPr/>
          </p:nvSpPr>
          <p:spPr>
            <a:xfrm>
              <a:off x="597550" y="36496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2" name="Google Shape;7042;p80"/>
            <p:cNvSpPr/>
            <p:nvPr/>
          </p:nvSpPr>
          <p:spPr>
            <a:xfrm>
              <a:off x="597550" y="35364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3" name="Google Shape;7043;p80"/>
            <p:cNvSpPr/>
            <p:nvPr/>
          </p:nvSpPr>
          <p:spPr>
            <a:xfrm>
              <a:off x="597550" y="34232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4" name="Google Shape;7044;p80"/>
            <p:cNvSpPr/>
            <p:nvPr/>
          </p:nvSpPr>
          <p:spPr>
            <a:xfrm>
              <a:off x="597550" y="33100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5" name="Google Shape;7045;p80"/>
            <p:cNvSpPr/>
            <p:nvPr/>
          </p:nvSpPr>
          <p:spPr>
            <a:xfrm>
              <a:off x="597550" y="31967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6" name="Google Shape;7046;p80"/>
            <p:cNvSpPr/>
            <p:nvPr/>
          </p:nvSpPr>
          <p:spPr>
            <a:xfrm>
              <a:off x="597550" y="30835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7" name="Google Shape;7047;p80"/>
            <p:cNvSpPr/>
            <p:nvPr/>
          </p:nvSpPr>
          <p:spPr>
            <a:xfrm>
              <a:off x="597550" y="29703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8" name="Google Shape;7048;p80"/>
            <p:cNvSpPr/>
            <p:nvPr/>
          </p:nvSpPr>
          <p:spPr>
            <a:xfrm>
              <a:off x="597550" y="28578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9" name="Google Shape;7049;p80"/>
            <p:cNvSpPr/>
            <p:nvPr/>
          </p:nvSpPr>
          <p:spPr>
            <a:xfrm>
              <a:off x="597550" y="27446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0" name="Google Shape;7050;p80"/>
            <p:cNvSpPr/>
            <p:nvPr/>
          </p:nvSpPr>
          <p:spPr>
            <a:xfrm>
              <a:off x="597550" y="263140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1" name="Google Shape;7051;p80"/>
            <p:cNvSpPr/>
            <p:nvPr/>
          </p:nvSpPr>
          <p:spPr>
            <a:xfrm>
              <a:off x="597550" y="251817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2" name="Google Shape;7052;p80"/>
            <p:cNvSpPr/>
            <p:nvPr/>
          </p:nvSpPr>
          <p:spPr>
            <a:xfrm>
              <a:off x="597550" y="24049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3" name="Google Shape;7053;p80"/>
            <p:cNvSpPr/>
            <p:nvPr/>
          </p:nvSpPr>
          <p:spPr>
            <a:xfrm>
              <a:off x="597550" y="22917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4" name="Google Shape;7054;p80"/>
            <p:cNvSpPr/>
            <p:nvPr/>
          </p:nvSpPr>
          <p:spPr>
            <a:xfrm>
              <a:off x="597550" y="21792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5" name="Google Shape;7055;p80"/>
            <p:cNvSpPr/>
            <p:nvPr/>
          </p:nvSpPr>
          <p:spPr>
            <a:xfrm>
              <a:off x="597550" y="20660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6" name="Google Shape;7056;p80"/>
            <p:cNvSpPr/>
            <p:nvPr/>
          </p:nvSpPr>
          <p:spPr>
            <a:xfrm>
              <a:off x="597550" y="19528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7" name="Google Shape;7057;p80"/>
            <p:cNvSpPr/>
            <p:nvPr/>
          </p:nvSpPr>
          <p:spPr>
            <a:xfrm>
              <a:off x="597550" y="1839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8" name="Google Shape;7058;p80"/>
            <p:cNvSpPr/>
            <p:nvPr/>
          </p:nvSpPr>
          <p:spPr>
            <a:xfrm>
              <a:off x="597550" y="1726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9" name="Google Shape;7059;p80"/>
            <p:cNvSpPr/>
            <p:nvPr/>
          </p:nvSpPr>
          <p:spPr>
            <a:xfrm>
              <a:off x="597550" y="16131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0" name="Google Shape;7060;p80"/>
            <p:cNvSpPr/>
            <p:nvPr/>
          </p:nvSpPr>
          <p:spPr>
            <a:xfrm>
              <a:off x="597550" y="1499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1" name="Google Shape;7061;p80"/>
            <p:cNvSpPr/>
            <p:nvPr/>
          </p:nvSpPr>
          <p:spPr>
            <a:xfrm>
              <a:off x="597550" y="1387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2" name="Google Shape;7062;p80"/>
            <p:cNvSpPr/>
            <p:nvPr/>
          </p:nvSpPr>
          <p:spPr>
            <a:xfrm>
              <a:off x="597550" y="1274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3" name="Google Shape;7063;p80"/>
            <p:cNvSpPr/>
            <p:nvPr/>
          </p:nvSpPr>
          <p:spPr>
            <a:xfrm>
              <a:off x="597550" y="11610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4" name="Google Shape;7064;p80"/>
            <p:cNvSpPr/>
            <p:nvPr/>
          </p:nvSpPr>
          <p:spPr>
            <a:xfrm>
              <a:off x="597550" y="1047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5" name="Google Shape;7065;p80"/>
            <p:cNvSpPr/>
            <p:nvPr/>
          </p:nvSpPr>
          <p:spPr>
            <a:xfrm>
              <a:off x="597550" y="934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6" name="Google Shape;7066;p80"/>
            <p:cNvSpPr/>
            <p:nvPr/>
          </p:nvSpPr>
          <p:spPr>
            <a:xfrm>
              <a:off x="597550" y="821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7" name="Google Shape;7067;p80"/>
            <p:cNvSpPr/>
            <p:nvPr/>
          </p:nvSpPr>
          <p:spPr>
            <a:xfrm>
              <a:off x="597550" y="708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068" name="Google Shape;7068;p80"/>
          <p:cNvSpPr txBox="1"/>
          <p:nvPr>
            <p:ph type="title"/>
          </p:nvPr>
        </p:nvSpPr>
        <p:spPr>
          <a:xfrm>
            <a:off x="2246574" y="1636039"/>
            <a:ext cx="20193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7069" name="Google Shape;7069;p80"/>
          <p:cNvSpPr txBox="1"/>
          <p:nvPr>
            <p:ph idx="1" type="subTitle"/>
          </p:nvPr>
        </p:nvSpPr>
        <p:spPr>
          <a:xfrm>
            <a:off x="2123424" y="2032039"/>
            <a:ext cx="2265600" cy="53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70" name="Google Shape;7070;p80"/>
          <p:cNvSpPr txBox="1"/>
          <p:nvPr>
            <p:ph idx="2" type="title"/>
          </p:nvPr>
        </p:nvSpPr>
        <p:spPr>
          <a:xfrm>
            <a:off x="6172578" y="1636039"/>
            <a:ext cx="20193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7071" name="Google Shape;7071;p80"/>
          <p:cNvSpPr txBox="1"/>
          <p:nvPr>
            <p:ph idx="3" type="subTitle"/>
          </p:nvPr>
        </p:nvSpPr>
        <p:spPr>
          <a:xfrm>
            <a:off x="6049428" y="2032039"/>
            <a:ext cx="2265600" cy="53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72" name="Google Shape;7072;p80"/>
          <p:cNvSpPr txBox="1"/>
          <p:nvPr>
            <p:ph idx="4" type="title"/>
          </p:nvPr>
        </p:nvSpPr>
        <p:spPr>
          <a:xfrm>
            <a:off x="2204274" y="3315400"/>
            <a:ext cx="21039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7073" name="Google Shape;7073;p80"/>
          <p:cNvSpPr txBox="1"/>
          <p:nvPr>
            <p:ph idx="5" type="subTitle"/>
          </p:nvPr>
        </p:nvSpPr>
        <p:spPr>
          <a:xfrm>
            <a:off x="2123424" y="3711400"/>
            <a:ext cx="2265600" cy="53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74" name="Google Shape;7074;p80"/>
          <p:cNvSpPr txBox="1"/>
          <p:nvPr>
            <p:ph idx="6" type="title"/>
          </p:nvPr>
        </p:nvSpPr>
        <p:spPr>
          <a:xfrm>
            <a:off x="6172578" y="3315400"/>
            <a:ext cx="20193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7075" name="Google Shape;7075;p80"/>
          <p:cNvSpPr txBox="1"/>
          <p:nvPr>
            <p:ph idx="7" type="subTitle"/>
          </p:nvPr>
        </p:nvSpPr>
        <p:spPr>
          <a:xfrm>
            <a:off x="6049428" y="3711400"/>
            <a:ext cx="2265600" cy="53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76" name="Google Shape;7076;p80"/>
          <p:cNvSpPr/>
          <p:nvPr/>
        </p:nvSpPr>
        <p:spPr>
          <a:xfrm>
            <a:off x="7" y="-99206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77" name="Google Shape;7077;p80"/>
          <p:cNvGrpSpPr/>
          <p:nvPr/>
        </p:nvGrpSpPr>
        <p:grpSpPr>
          <a:xfrm>
            <a:off x="-500742" y="161244"/>
            <a:ext cx="1520982" cy="302065"/>
            <a:chOff x="5642557" y="-150670"/>
            <a:chExt cx="1520982" cy="302065"/>
          </a:xfrm>
        </p:grpSpPr>
        <p:sp>
          <p:nvSpPr>
            <p:cNvPr id="7078" name="Google Shape;7078;p80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9" name="Google Shape;7079;p80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0" name="Google Shape;7080;p80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1" name="Google Shape;7081;p80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2" name="Google Shape;7082;p80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083" name="Google Shape;7083;p80"/>
          <p:cNvGrpSpPr/>
          <p:nvPr/>
        </p:nvGrpSpPr>
        <p:grpSpPr>
          <a:xfrm rot="5400000">
            <a:off x="85100" y="2002025"/>
            <a:ext cx="98902" cy="553090"/>
            <a:chOff x="4898850" y="4820550"/>
            <a:chExt cx="98902" cy="553090"/>
          </a:xfrm>
        </p:grpSpPr>
        <p:sp>
          <p:nvSpPr>
            <p:cNvPr id="7084" name="Google Shape;7084;p80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5" name="Google Shape;7085;p80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6" name="Google Shape;7086;p80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7" name="Google Shape;7087;p80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8" name="Google Shape;7088;p80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089" name="Google Shape;7089;p80"/>
          <p:cNvGrpSpPr/>
          <p:nvPr/>
        </p:nvGrpSpPr>
        <p:grpSpPr>
          <a:xfrm flipH="1">
            <a:off x="5072421" y="4999731"/>
            <a:ext cx="1823016" cy="196994"/>
            <a:chOff x="7857346" y="4002005"/>
            <a:chExt cx="1823016" cy="196994"/>
          </a:xfrm>
        </p:grpSpPr>
        <p:sp>
          <p:nvSpPr>
            <p:cNvPr id="7090" name="Google Shape;7090;p80"/>
            <p:cNvSpPr/>
            <p:nvPr/>
          </p:nvSpPr>
          <p:spPr>
            <a:xfrm>
              <a:off x="7956216" y="4048371"/>
              <a:ext cx="1724145" cy="150627"/>
            </a:xfrm>
            <a:custGeom>
              <a:rect b="b" l="l" r="r" t="t"/>
              <a:pathLst>
                <a:path extrusionOk="0" fill="none" h="4834" w="55332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1" name="Google Shape;7091;p80"/>
            <p:cNvSpPr/>
            <p:nvPr/>
          </p:nvSpPr>
          <p:spPr>
            <a:xfrm>
              <a:off x="7857346" y="400200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2" name="Google Shape;7092;p80"/>
            <p:cNvSpPr/>
            <p:nvPr/>
          </p:nvSpPr>
          <p:spPr>
            <a:xfrm>
              <a:off x="7882087" y="4026715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093" name="Google Shape;7093;p80"/>
          <p:cNvSpPr/>
          <p:nvPr/>
        </p:nvSpPr>
        <p:spPr>
          <a:xfrm rot="-5400000">
            <a:off x="348812" y="4195726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94" name="Google Shape;7094;p80"/>
          <p:cNvGrpSpPr/>
          <p:nvPr/>
        </p:nvGrpSpPr>
        <p:grpSpPr>
          <a:xfrm rot="5400000">
            <a:off x="9019112" y="1314150"/>
            <a:ext cx="98902" cy="553090"/>
            <a:chOff x="4898850" y="4820550"/>
            <a:chExt cx="98902" cy="553090"/>
          </a:xfrm>
        </p:grpSpPr>
        <p:sp>
          <p:nvSpPr>
            <p:cNvPr id="7095" name="Google Shape;7095;p80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6" name="Google Shape;7096;p80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7" name="Google Shape;7097;p80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8" name="Google Shape;7098;p80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9" name="Google Shape;7099;p80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100" name="Google Shape;7100;p80"/>
          <p:cNvSpPr/>
          <p:nvPr/>
        </p:nvSpPr>
        <p:spPr>
          <a:xfrm rot="5400000">
            <a:off x="8206162" y="-3488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101" name="Google Shape;7101;p80"/>
          <p:cNvGrpSpPr/>
          <p:nvPr/>
        </p:nvGrpSpPr>
        <p:grpSpPr>
          <a:xfrm>
            <a:off x="5072076" y="284994"/>
            <a:ext cx="1252897" cy="51000"/>
            <a:chOff x="2915381" y="4104819"/>
            <a:chExt cx="1252897" cy="51000"/>
          </a:xfrm>
        </p:grpSpPr>
        <p:sp>
          <p:nvSpPr>
            <p:cNvPr id="7102" name="Google Shape;7102;p80"/>
            <p:cNvSpPr/>
            <p:nvPr/>
          </p:nvSpPr>
          <p:spPr>
            <a:xfrm>
              <a:off x="2915381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3" name="Google Shape;7103;p80"/>
            <p:cNvSpPr/>
            <p:nvPr/>
          </p:nvSpPr>
          <p:spPr>
            <a:xfrm>
              <a:off x="3007850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4" name="Google Shape;7104;p80"/>
            <p:cNvSpPr/>
            <p:nvPr/>
          </p:nvSpPr>
          <p:spPr>
            <a:xfrm>
              <a:off x="3100319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5" name="Google Shape;7105;p80"/>
            <p:cNvSpPr/>
            <p:nvPr/>
          </p:nvSpPr>
          <p:spPr>
            <a:xfrm>
              <a:off x="3192788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6" name="Google Shape;7106;p80"/>
            <p:cNvSpPr/>
            <p:nvPr/>
          </p:nvSpPr>
          <p:spPr>
            <a:xfrm>
              <a:off x="328525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7" name="Google Shape;7107;p80"/>
            <p:cNvSpPr/>
            <p:nvPr/>
          </p:nvSpPr>
          <p:spPr>
            <a:xfrm>
              <a:off x="3377726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8" name="Google Shape;7108;p80"/>
            <p:cNvSpPr/>
            <p:nvPr/>
          </p:nvSpPr>
          <p:spPr>
            <a:xfrm>
              <a:off x="3470195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9" name="Google Shape;7109;p80"/>
            <p:cNvSpPr/>
            <p:nvPr/>
          </p:nvSpPr>
          <p:spPr>
            <a:xfrm>
              <a:off x="3562664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0" name="Google Shape;7110;p80"/>
            <p:cNvSpPr/>
            <p:nvPr/>
          </p:nvSpPr>
          <p:spPr>
            <a:xfrm>
              <a:off x="3655133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1" name="Google Shape;7111;p80"/>
            <p:cNvSpPr/>
            <p:nvPr/>
          </p:nvSpPr>
          <p:spPr>
            <a:xfrm>
              <a:off x="3747602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2" name="Google Shape;7112;p80"/>
            <p:cNvSpPr/>
            <p:nvPr/>
          </p:nvSpPr>
          <p:spPr>
            <a:xfrm>
              <a:off x="38400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3" name="Google Shape;7113;p80"/>
            <p:cNvSpPr/>
            <p:nvPr/>
          </p:nvSpPr>
          <p:spPr>
            <a:xfrm>
              <a:off x="39324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4" name="Google Shape;7114;p80"/>
            <p:cNvSpPr/>
            <p:nvPr/>
          </p:nvSpPr>
          <p:spPr>
            <a:xfrm>
              <a:off x="40248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5" name="Google Shape;7115;p80"/>
            <p:cNvSpPr/>
            <p:nvPr/>
          </p:nvSpPr>
          <p:spPr>
            <a:xfrm>
              <a:off x="41172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116" name="Google Shape;7116;p80"/>
          <p:cNvGrpSpPr/>
          <p:nvPr/>
        </p:nvGrpSpPr>
        <p:grpSpPr>
          <a:xfrm>
            <a:off x="8557211" y="3859075"/>
            <a:ext cx="586800" cy="1523237"/>
            <a:chOff x="8557211" y="3859075"/>
            <a:chExt cx="586800" cy="1523237"/>
          </a:xfrm>
        </p:grpSpPr>
        <p:sp>
          <p:nvSpPr>
            <p:cNvPr id="7117" name="Google Shape;7117;p80"/>
            <p:cNvSpPr/>
            <p:nvPr/>
          </p:nvSpPr>
          <p:spPr>
            <a:xfrm rot="10800000">
              <a:off x="8557211" y="3859075"/>
              <a:ext cx="586800" cy="1284425"/>
            </a:xfrm>
            <a:prstGeom prst="flowChartOffpageConnector">
              <a:avLst/>
            </a:prstGeom>
            <a:gradFill>
              <a:gsLst>
                <a:gs pos="0">
                  <a:schemeClr val="accent4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118" name="Google Shape;7118;p80"/>
            <p:cNvGrpSpPr/>
            <p:nvPr/>
          </p:nvGrpSpPr>
          <p:grpSpPr>
            <a:xfrm rot="5400000">
              <a:off x="8297605" y="4762340"/>
              <a:ext cx="1105976" cy="133969"/>
              <a:chOff x="8183182" y="663852"/>
              <a:chExt cx="1475028" cy="178673"/>
            </a:xfrm>
          </p:grpSpPr>
          <p:grpSp>
            <p:nvGrpSpPr>
              <p:cNvPr id="7119" name="Google Shape;7119;p80"/>
              <p:cNvGrpSpPr/>
              <p:nvPr/>
            </p:nvGrpSpPr>
            <p:grpSpPr>
              <a:xfrm>
                <a:off x="8183182" y="774425"/>
                <a:ext cx="1178025" cy="68100"/>
                <a:chOff x="2024450" y="204150"/>
                <a:chExt cx="1178025" cy="68100"/>
              </a:xfrm>
            </p:grpSpPr>
            <p:sp>
              <p:nvSpPr>
                <p:cNvPr id="7120" name="Google Shape;7120;p80"/>
                <p:cNvSpPr/>
                <p:nvPr/>
              </p:nvSpPr>
              <p:spPr>
                <a:xfrm>
                  <a:off x="20244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21" name="Google Shape;7121;p80"/>
                <p:cNvSpPr/>
                <p:nvPr/>
              </p:nvSpPr>
              <p:spPr>
                <a:xfrm>
                  <a:off x="21477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22" name="Google Shape;7122;p80"/>
                <p:cNvSpPr/>
                <p:nvPr/>
              </p:nvSpPr>
              <p:spPr>
                <a:xfrm>
                  <a:off x="227110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23" name="Google Shape;7123;p80"/>
                <p:cNvSpPr/>
                <p:nvPr/>
              </p:nvSpPr>
              <p:spPr>
                <a:xfrm>
                  <a:off x="239442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24" name="Google Shape;7124;p80"/>
                <p:cNvSpPr/>
                <p:nvPr/>
              </p:nvSpPr>
              <p:spPr>
                <a:xfrm>
                  <a:off x="25177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25" name="Google Shape;7125;p80"/>
                <p:cNvSpPr/>
                <p:nvPr/>
              </p:nvSpPr>
              <p:spPr>
                <a:xfrm>
                  <a:off x="26410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26" name="Google Shape;7126;p80"/>
                <p:cNvSpPr/>
                <p:nvPr/>
              </p:nvSpPr>
              <p:spPr>
                <a:xfrm>
                  <a:off x="276440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27" name="Google Shape;7127;p80"/>
                <p:cNvSpPr/>
                <p:nvPr/>
              </p:nvSpPr>
              <p:spPr>
                <a:xfrm>
                  <a:off x="288772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28" name="Google Shape;7128;p80"/>
                <p:cNvSpPr/>
                <p:nvPr/>
              </p:nvSpPr>
              <p:spPr>
                <a:xfrm>
                  <a:off x="30110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29" name="Google Shape;7129;p80"/>
                <p:cNvSpPr/>
                <p:nvPr/>
              </p:nvSpPr>
              <p:spPr>
                <a:xfrm>
                  <a:off x="31343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7130" name="Google Shape;7130;p80"/>
              <p:cNvGrpSpPr/>
              <p:nvPr/>
            </p:nvGrpSpPr>
            <p:grpSpPr>
              <a:xfrm>
                <a:off x="8480185" y="663852"/>
                <a:ext cx="1178025" cy="68100"/>
                <a:chOff x="2024450" y="204150"/>
                <a:chExt cx="1178025" cy="68100"/>
              </a:xfrm>
            </p:grpSpPr>
            <p:sp>
              <p:nvSpPr>
                <p:cNvPr id="7131" name="Google Shape;7131;p80"/>
                <p:cNvSpPr/>
                <p:nvPr/>
              </p:nvSpPr>
              <p:spPr>
                <a:xfrm>
                  <a:off x="20244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32" name="Google Shape;7132;p80"/>
                <p:cNvSpPr/>
                <p:nvPr/>
              </p:nvSpPr>
              <p:spPr>
                <a:xfrm>
                  <a:off x="21477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33" name="Google Shape;7133;p80"/>
                <p:cNvSpPr/>
                <p:nvPr/>
              </p:nvSpPr>
              <p:spPr>
                <a:xfrm>
                  <a:off x="227110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34" name="Google Shape;7134;p80"/>
                <p:cNvSpPr/>
                <p:nvPr/>
              </p:nvSpPr>
              <p:spPr>
                <a:xfrm>
                  <a:off x="239442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35" name="Google Shape;7135;p80"/>
                <p:cNvSpPr/>
                <p:nvPr/>
              </p:nvSpPr>
              <p:spPr>
                <a:xfrm>
                  <a:off x="25177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36" name="Google Shape;7136;p80"/>
                <p:cNvSpPr/>
                <p:nvPr/>
              </p:nvSpPr>
              <p:spPr>
                <a:xfrm>
                  <a:off x="26410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37" name="Google Shape;7137;p80"/>
                <p:cNvSpPr/>
                <p:nvPr/>
              </p:nvSpPr>
              <p:spPr>
                <a:xfrm>
                  <a:off x="276440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38" name="Google Shape;7138;p80"/>
                <p:cNvSpPr/>
                <p:nvPr/>
              </p:nvSpPr>
              <p:spPr>
                <a:xfrm>
                  <a:off x="288772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39" name="Google Shape;7139;p80"/>
                <p:cNvSpPr/>
                <p:nvPr/>
              </p:nvSpPr>
              <p:spPr>
                <a:xfrm>
                  <a:off x="30110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40" name="Google Shape;7140;p80"/>
                <p:cNvSpPr/>
                <p:nvPr/>
              </p:nvSpPr>
              <p:spPr>
                <a:xfrm>
                  <a:off x="31343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sp>
        <p:nvSpPr>
          <p:cNvPr id="7141" name="Google Shape;7141;p80"/>
          <p:cNvSpPr txBox="1"/>
          <p:nvPr>
            <p:ph idx="8"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BLANK_7">
    <p:spTree>
      <p:nvGrpSpPr>
        <p:cNvPr id="7142" name="Shape 7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43" name="Google Shape;7143;p81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7144" name="Google Shape;7144;p81"/>
            <p:cNvSpPr/>
            <p:nvPr/>
          </p:nvSpPr>
          <p:spPr>
            <a:xfrm>
              <a:off x="597550" y="4893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5" name="Google Shape;7145;p81"/>
            <p:cNvSpPr/>
            <p:nvPr/>
          </p:nvSpPr>
          <p:spPr>
            <a:xfrm>
              <a:off x="597550" y="4780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6" name="Google Shape;7146;p81"/>
            <p:cNvSpPr/>
            <p:nvPr/>
          </p:nvSpPr>
          <p:spPr>
            <a:xfrm>
              <a:off x="597550" y="46671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7" name="Google Shape;7147;p81"/>
            <p:cNvSpPr/>
            <p:nvPr/>
          </p:nvSpPr>
          <p:spPr>
            <a:xfrm>
              <a:off x="597550" y="4553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8" name="Google Shape;7148;p81"/>
            <p:cNvSpPr/>
            <p:nvPr/>
          </p:nvSpPr>
          <p:spPr>
            <a:xfrm>
              <a:off x="597550" y="4441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9" name="Google Shape;7149;p81"/>
            <p:cNvSpPr/>
            <p:nvPr/>
          </p:nvSpPr>
          <p:spPr>
            <a:xfrm>
              <a:off x="597550" y="4328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0" name="Google Shape;7150;p81"/>
            <p:cNvSpPr/>
            <p:nvPr/>
          </p:nvSpPr>
          <p:spPr>
            <a:xfrm>
              <a:off x="597550" y="42150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1" name="Google Shape;7151;p81"/>
            <p:cNvSpPr/>
            <p:nvPr/>
          </p:nvSpPr>
          <p:spPr>
            <a:xfrm>
              <a:off x="597550" y="4101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2" name="Google Shape;7152;p81"/>
            <p:cNvSpPr/>
            <p:nvPr/>
          </p:nvSpPr>
          <p:spPr>
            <a:xfrm>
              <a:off x="597550" y="3988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3" name="Google Shape;7153;p81"/>
            <p:cNvSpPr/>
            <p:nvPr/>
          </p:nvSpPr>
          <p:spPr>
            <a:xfrm>
              <a:off x="597550" y="3875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4" name="Google Shape;7154;p81"/>
            <p:cNvSpPr/>
            <p:nvPr/>
          </p:nvSpPr>
          <p:spPr>
            <a:xfrm>
              <a:off x="597550" y="3762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5" name="Google Shape;7155;p81"/>
            <p:cNvSpPr/>
            <p:nvPr/>
          </p:nvSpPr>
          <p:spPr>
            <a:xfrm>
              <a:off x="597550" y="36496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6" name="Google Shape;7156;p81"/>
            <p:cNvSpPr/>
            <p:nvPr/>
          </p:nvSpPr>
          <p:spPr>
            <a:xfrm>
              <a:off x="597550" y="35364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7" name="Google Shape;7157;p81"/>
            <p:cNvSpPr/>
            <p:nvPr/>
          </p:nvSpPr>
          <p:spPr>
            <a:xfrm>
              <a:off x="597550" y="34232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8" name="Google Shape;7158;p81"/>
            <p:cNvSpPr/>
            <p:nvPr/>
          </p:nvSpPr>
          <p:spPr>
            <a:xfrm>
              <a:off x="597550" y="33100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9" name="Google Shape;7159;p81"/>
            <p:cNvSpPr/>
            <p:nvPr/>
          </p:nvSpPr>
          <p:spPr>
            <a:xfrm>
              <a:off x="597550" y="31967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0" name="Google Shape;7160;p81"/>
            <p:cNvSpPr/>
            <p:nvPr/>
          </p:nvSpPr>
          <p:spPr>
            <a:xfrm>
              <a:off x="597550" y="30835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1" name="Google Shape;7161;p81"/>
            <p:cNvSpPr/>
            <p:nvPr/>
          </p:nvSpPr>
          <p:spPr>
            <a:xfrm>
              <a:off x="597550" y="29703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2" name="Google Shape;7162;p81"/>
            <p:cNvSpPr/>
            <p:nvPr/>
          </p:nvSpPr>
          <p:spPr>
            <a:xfrm>
              <a:off x="597550" y="28578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3" name="Google Shape;7163;p81"/>
            <p:cNvSpPr/>
            <p:nvPr/>
          </p:nvSpPr>
          <p:spPr>
            <a:xfrm>
              <a:off x="597550" y="27446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4" name="Google Shape;7164;p81"/>
            <p:cNvSpPr/>
            <p:nvPr/>
          </p:nvSpPr>
          <p:spPr>
            <a:xfrm>
              <a:off x="597550" y="263140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5" name="Google Shape;7165;p81"/>
            <p:cNvSpPr/>
            <p:nvPr/>
          </p:nvSpPr>
          <p:spPr>
            <a:xfrm>
              <a:off x="597550" y="251817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6" name="Google Shape;7166;p81"/>
            <p:cNvSpPr/>
            <p:nvPr/>
          </p:nvSpPr>
          <p:spPr>
            <a:xfrm>
              <a:off x="597550" y="24049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7" name="Google Shape;7167;p81"/>
            <p:cNvSpPr/>
            <p:nvPr/>
          </p:nvSpPr>
          <p:spPr>
            <a:xfrm>
              <a:off x="597550" y="22917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8" name="Google Shape;7168;p81"/>
            <p:cNvSpPr/>
            <p:nvPr/>
          </p:nvSpPr>
          <p:spPr>
            <a:xfrm>
              <a:off x="597550" y="21792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9" name="Google Shape;7169;p81"/>
            <p:cNvSpPr/>
            <p:nvPr/>
          </p:nvSpPr>
          <p:spPr>
            <a:xfrm>
              <a:off x="597550" y="20660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0" name="Google Shape;7170;p81"/>
            <p:cNvSpPr/>
            <p:nvPr/>
          </p:nvSpPr>
          <p:spPr>
            <a:xfrm>
              <a:off x="597550" y="19528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1" name="Google Shape;7171;p81"/>
            <p:cNvSpPr/>
            <p:nvPr/>
          </p:nvSpPr>
          <p:spPr>
            <a:xfrm>
              <a:off x="597550" y="1839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2" name="Google Shape;7172;p81"/>
            <p:cNvSpPr/>
            <p:nvPr/>
          </p:nvSpPr>
          <p:spPr>
            <a:xfrm>
              <a:off x="597550" y="1726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3" name="Google Shape;7173;p81"/>
            <p:cNvSpPr/>
            <p:nvPr/>
          </p:nvSpPr>
          <p:spPr>
            <a:xfrm>
              <a:off x="597550" y="16131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4" name="Google Shape;7174;p81"/>
            <p:cNvSpPr/>
            <p:nvPr/>
          </p:nvSpPr>
          <p:spPr>
            <a:xfrm>
              <a:off x="597550" y="1499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5" name="Google Shape;7175;p81"/>
            <p:cNvSpPr/>
            <p:nvPr/>
          </p:nvSpPr>
          <p:spPr>
            <a:xfrm>
              <a:off x="597550" y="1387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6" name="Google Shape;7176;p81"/>
            <p:cNvSpPr/>
            <p:nvPr/>
          </p:nvSpPr>
          <p:spPr>
            <a:xfrm>
              <a:off x="597550" y="1274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7" name="Google Shape;7177;p81"/>
            <p:cNvSpPr/>
            <p:nvPr/>
          </p:nvSpPr>
          <p:spPr>
            <a:xfrm>
              <a:off x="597550" y="11610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8" name="Google Shape;7178;p81"/>
            <p:cNvSpPr/>
            <p:nvPr/>
          </p:nvSpPr>
          <p:spPr>
            <a:xfrm>
              <a:off x="597550" y="1047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9" name="Google Shape;7179;p81"/>
            <p:cNvSpPr/>
            <p:nvPr/>
          </p:nvSpPr>
          <p:spPr>
            <a:xfrm>
              <a:off x="597550" y="934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0" name="Google Shape;7180;p81"/>
            <p:cNvSpPr/>
            <p:nvPr/>
          </p:nvSpPr>
          <p:spPr>
            <a:xfrm>
              <a:off x="597550" y="821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1" name="Google Shape;7181;p81"/>
            <p:cNvSpPr/>
            <p:nvPr/>
          </p:nvSpPr>
          <p:spPr>
            <a:xfrm>
              <a:off x="597550" y="708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182" name="Google Shape;7182;p81"/>
          <p:cNvSpPr txBox="1"/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7183" name="Google Shape;7183;p81"/>
          <p:cNvSpPr txBox="1"/>
          <p:nvPr>
            <p:ph idx="2" type="title"/>
          </p:nvPr>
        </p:nvSpPr>
        <p:spPr>
          <a:xfrm>
            <a:off x="2152068" y="1512817"/>
            <a:ext cx="18279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7184" name="Google Shape;7184;p81"/>
          <p:cNvSpPr txBox="1"/>
          <p:nvPr>
            <p:ph idx="1" type="subTitle"/>
          </p:nvPr>
        </p:nvSpPr>
        <p:spPr>
          <a:xfrm>
            <a:off x="1992918" y="1911375"/>
            <a:ext cx="2146200" cy="46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85" name="Google Shape;7185;p81"/>
          <p:cNvSpPr txBox="1"/>
          <p:nvPr>
            <p:ph idx="3" type="title"/>
          </p:nvPr>
        </p:nvSpPr>
        <p:spPr>
          <a:xfrm>
            <a:off x="2152068" y="2624681"/>
            <a:ext cx="18279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7186" name="Google Shape;7186;p81"/>
          <p:cNvSpPr txBox="1"/>
          <p:nvPr>
            <p:ph idx="4" type="subTitle"/>
          </p:nvPr>
        </p:nvSpPr>
        <p:spPr>
          <a:xfrm>
            <a:off x="1992918" y="3019025"/>
            <a:ext cx="2146200" cy="46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87" name="Google Shape;7187;p81"/>
          <p:cNvSpPr txBox="1"/>
          <p:nvPr>
            <p:ph idx="5" type="title"/>
          </p:nvPr>
        </p:nvSpPr>
        <p:spPr>
          <a:xfrm>
            <a:off x="6055343" y="2624681"/>
            <a:ext cx="18279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7188" name="Google Shape;7188;p81"/>
          <p:cNvSpPr txBox="1"/>
          <p:nvPr>
            <p:ph idx="6" type="subTitle"/>
          </p:nvPr>
        </p:nvSpPr>
        <p:spPr>
          <a:xfrm>
            <a:off x="5896193" y="3019032"/>
            <a:ext cx="2146200" cy="46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89" name="Google Shape;7189;p81"/>
          <p:cNvSpPr txBox="1"/>
          <p:nvPr>
            <p:ph idx="7" type="title"/>
          </p:nvPr>
        </p:nvSpPr>
        <p:spPr>
          <a:xfrm>
            <a:off x="6055343" y="1512817"/>
            <a:ext cx="18279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7190" name="Google Shape;7190;p81"/>
          <p:cNvSpPr txBox="1"/>
          <p:nvPr>
            <p:ph idx="8" type="subTitle"/>
          </p:nvPr>
        </p:nvSpPr>
        <p:spPr>
          <a:xfrm>
            <a:off x="5896193" y="1911375"/>
            <a:ext cx="2146200" cy="46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91" name="Google Shape;7191;p81"/>
          <p:cNvSpPr txBox="1"/>
          <p:nvPr>
            <p:ph idx="9" type="title"/>
          </p:nvPr>
        </p:nvSpPr>
        <p:spPr>
          <a:xfrm>
            <a:off x="2152068" y="3733187"/>
            <a:ext cx="18279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7192" name="Google Shape;7192;p81"/>
          <p:cNvSpPr txBox="1"/>
          <p:nvPr>
            <p:ph idx="13" type="subTitle"/>
          </p:nvPr>
        </p:nvSpPr>
        <p:spPr>
          <a:xfrm>
            <a:off x="1992918" y="4126675"/>
            <a:ext cx="2146200" cy="46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93" name="Google Shape;7193;p81"/>
          <p:cNvSpPr txBox="1"/>
          <p:nvPr>
            <p:ph idx="14" type="title"/>
          </p:nvPr>
        </p:nvSpPr>
        <p:spPr>
          <a:xfrm>
            <a:off x="6055343" y="3733187"/>
            <a:ext cx="18279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7194" name="Google Shape;7194;p81"/>
          <p:cNvSpPr txBox="1"/>
          <p:nvPr>
            <p:ph idx="15" type="subTitle"/>
          </p:nvPr>
        </p:nvSpPr>
        <p:spPr>
          <a:xfrm>
            <a:off x="5896193" y="4126677"/>
            <a:ext cx="2146200" cy="46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95" name="Google Shape;7195;p81"/>
          <p:cNvSpPr/>
          <p:nvPr/>
        </p:nvSpPr>
        <p:spPr>
          <a:xfrm>
            <a:off x="1455" y="-88855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196" name="Google Shape;7196;p81"/>
          <p:cNvGrpSpPr/>
          <p:nvPr/>
        </p:nvGrpSpPr>
        <p:grpSpPr>
          <a:xfrm rot="-5400000">
            <a:off x="-146785" y="231721"/>
            <a:ext cx="883262" cy="242091"/>
            <a:chOff x="2300350" y="2601250"/>
            <a:chExt cx="2275275" cy="623625"/>
          </a:xfrm>
        </p:grpSpPr>
        <p:sp>
          <p:nvSpPr>
            <p:cNvPr id="7197" name="Google Shape;7197;p81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8" name="Google Shape;7198;p81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9" name="Google Shape;7199;p81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0" name="Google Shape;7200;p81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1" name="Google Shape;7201;p81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2" name="Google Shape;7202;p81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203" name="Google Shape;7203;p81"/>
          <p:cNvGrpSpPr/>
          <p:nvPr/>
        </p:nvGrpSpPr>
        <p:grpSpPr>
          <a:xfrm>
            <a:off x="1685767" y="463191"/>
            <a:ext cx="1105976" cy="133969"/>
            <a:chOff x="8183182" y="663852"/>
            <a:chExt cx="1475028" cy="178673"/>
          </a:xfrm>
        </p:grpSpPr>
        <p:grpSp>
          <p:nvGrpSpPr>
            <p:cNvPr id="7204" name="Google Shape;7204;p81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7205" name="Google Shape;7205;p81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06" name="Google Shape;7206;p81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07" name="Google Shape;7207;p81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08" name="Google Shape;7208;p81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09" name="Google Shape;7209;p81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10" name="Google Shape;7210;p81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11" name="Google Shape;7211;p81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12" name="Google Shape;7212;p81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13" name="Google Shape;7213;p81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14" name="Google Shape;7214;p81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215" name="Google Shape;7215;p81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7216" name="Google Shape;7216;p81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17" name="Google Shape;7217;p81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18" name="Google Shape;7218;p81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19" name="Google Shape;7219;p81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20" name="Google Shape;7220;p81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21" name="Google Shape;7221;p81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22" name="Google Shape;7222;p81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23" name="Google Shape;7223;p81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24" name="Google Shape;7224;p81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25" name="Google Shape;7225;p81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7226" name="Google Shape;7226;p81"/>
          <p:cNvSpPr/>
          <p:nvPr/>
        </p:nvSpPr>
        <p:spPr>
          <a:xfrm flipH="1">
            <a:off x="8167370" y="756229"/>
            <a:ext cx="1994700" cy="68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27" name="Google Shape;7227;p81"/>
          <p:cNvSpPr/>
          <p:nvPr/>
        </p:nvSpPr>
        <p:spPr>
          <a:xfrm flipH="1">
            <a:off x="7864270" y="476929"/>
            <a:ext cx="1994700" cy="68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228" name="Google Shape;7228;p81"/>
          <p:cNvGrpSpPr/>
          <p:nvPr/>
        </p:nvGrpSpPr>
        <p:grpSpPr>
          <a:xfrm rot="5400000">
            <a:off x="6864300" y="-51175"/>
            <a:ext cx="98902" cy="553090"/>
            <a:chOff x="4898850" y="4820550"/>
            <a:chExt cx="98902" cy="553090"/>
          </a:xfrm>
        </p:grpSpPr>
        <p:sp>
          <p:nvSpPr>
            <p:cNvPr id="7229" name="Google Shape;7229;p81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0" name="Google Shape;7230;p81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1" name="Google Shape;7231;p81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2" name="Google Shape;7232;p81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3" name="Google Shape;7233;p81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234" name="Google Shape;7234;p81"/>
          <p:cNvGrpSpPr/>
          <p:nvPr/>
        </p:nvGrpSpPr>
        <p:grpSpPr>
          <a:xfrm rot="5400000">
            <a:off x="975" y="4180500"/>
            <a:ext cx="98902" cy="553090"/>
            <a:chOff x="4898850" y="4820550"/>
            <a:chExt cx="98902" cy="553090"/>
          </a:xfrm>
        </p:grpSpPr>
        <p:sp>
          <p:nvSpPr>
            <p:cNvPr id="7235" name="Google Shape;7235;p81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6" name="Google Shape;7236;p81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7" name="Google Shape;7237;p81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8" name="Google Shape;7238;p81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9" name="Google Shape;7239;p81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240" name="Google Shape;7240;p81"/>
          <p:cNvGrpSpPr/>
          <p:nvPr/>
        </p:nvGrpSpPr>
        <p:grpSpPr>
          <a:xfrm flipH="1">
            <a:off x="-799254" y="4748605"/>
            <a:ext cx="1823016" cy="196994"/>
            <a:chOff x="7857346" y="4002005"/>
            <a:chExt cx="1823016" cy="196994"/>
          </a:xfrm>
        </p:grpSpPr>
        <p:sp>
          <p:nvSpPr>
            <p:cNvPr id="7241" name="Google Shape;7241;p81"/>
            <p:cNvSpPr/>
            <p:nvPr/>
          </p:nvSpPr>
          <p:spPr>
            <a:xfrm>
              <a:off x="7956216" y="4048371"/>
              <a:ext cx="1724145" cy="150627"/>
            </a:xfrm>
            <a:custGeom>
              <a:rect b="b" l="l" r="r" t="t"/>
              <a:pathLst>
                <a:path extrusionOk="0" fill="none" h="4834" w="55332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2" name="Google Shape;7242;p81"/>
            <p:cNvSpPr/>
            <p:nvPr/>
          </p:nvSpPr>
          <p:spPr>
            <a:xfrm>
              <a:off x="7857346" y="400200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3" name="Google Shape;7243;p81"/>
            <p:cNvSpPr/>
            <p:nvPr/>
          </p:nvSpPr>
          <p:spPr>
            <a:xfrm>
              <a:off x="7882087" y="4026715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244" name="Google Shape;7244;p81"/>
          <p:cNvSpPr/>
          <p:nvPr/>
        </p:nvSpPr>
        <p:spPr>
          <a:xfrm rot="10800000">
            <a:off x="8557211" y="4011475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245" name="Google Shape;7245;p81"/>
          <p:cNvGrpSpPr/>
          <p:nvPr/>
        </p:nvGrpSpPr>
        <p:grpSpPr>
          <a:xfrm rot="5400000">
            <a:off x="8520259" y="4079074"/>
            <a:ext cx="302065" cy="1520982"/>
            <a:chOff x="-108754" y="2690919"/>
            <a:chExt cx="302065" cy="1520982"/>
          </a:xfrm>
        </p:grpSpPr>
        <p:sp>
          <p:nvSpPr>
            <p:cNvPr id="7246" name="Google Shape;7246;p81"/>
            <p:cNvSpPr/>
            <p:nvPr/>
          </p:nvSpPr>
          <p:spPr>
            <a:xfrm>
              <a:off x="-62388" y="2782841"/>
              <a:ext cx="209364" cy="1335580"/>
            </a:xfrm>
            <a:custGeom>
              <a:rect b="b" l="l" r="r" t="t"/>
              <a:pathLst>
                <a:path extrusionOk="0" fill="none" h="42862" w="6719">
                  <a:moveTo>
                    <a:pt x="0" y="42862"/>
                  </a:moveTo>
                  <a:lnTo>
                    <a:pt x="0" y="23799"/>
                  </a:lnTo>
                  <a:lnTo>
                    <a:pt x="6718" y="17056"/>
                  </a:lnTo>
                  <a:lnTo>
                    <a:pt x="6718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7" name="Google Shape;7247;p81"/>
            <p:cNvSpPr/>
            <p:nvPr/>
          </p:nvSpPr>
          <p:spPr>
            <a:xfrm>
              <a:off x="101358" y="2690919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1"/>
                  </a:moveTo>
                  <a:cubicBezTo>
                    <a:pt x="2281" y="1"/>
                    <a:pt x="2951" y="645"/>
                    <a:pt x="2951" y="1463"/>
                  </a:cubicBezTo>
                  <a:cubicBezTo>
                    <a:pt x="2951" y="2281"/>
                    <a:pt x="2281" y="2951"/>
                    <a:pt x="1463" y="2951"/>
                  </a:cubicBezTo>
                  <a:cubicBezTo>
                    <a:pt x="645" y="2951"/>
                    <a:pt x="1" y="2281"/>
                    <a:pt x="1" y="1463"/>
                  </a:cubicBezTo>
                  <a:cubicBezTo>
                    <a:pt x="1" y="645"/>
                    <a:pt x="645" y="1"/>
                    <a:pt x="1463" y="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8" name="Google Shape;7248;p81"/>
            <p:cNvSpPr/>
            <p:nvPr/>
          </p:nvSpPr>
          <p:spPr>
            <a:xfrm>
              <a:off x="125320" y="2714881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4" y="0"/>
                  </a:moveTo>
                  <a:cubicBezTo>
                    <a:pt x="322" y="0"/>
                    <a:pt x="0" y="322"/>
                    <a:pt x="0" y="694"/>
                  </a:cubicBezTo>
                  <a:cubicBezTo>
                    <a:pt x="0" y="1091"/>
                    <a:pt x="322" y="1388"/>
                    <a:pt x="694" y="1388"/>
                  </a:cubicBezTo>
                  <a:cubicBezTo>
                    <a:pt x="1091" y="1388"/>
                    <a:pt x="1388" y="1091"/>
                    <a:pt x="1388" y="694"/>
                  </a:cubicBezTo>
                  <a:cubicBezTo>
                    <a:pt x="1388" y="322"/>
                    <a:pt x="1091" y="0"/>
                    <a:pt x="6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9" name="Google Shape;7249;p81"/>
            <p:cNvSpPr/>
            <p:nvPr/>
          </p:nvSpPr>
          <p:spPr>
            <a:xfrm>
              <a:off x="-108754" y="4119948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88" y="0"/>
                  </a:moveTo>
                  <a:cubicBezTo>
                    <a:pt x="2306" y="0"/>
                    <a:pt x="2951" y="670"/>
                    <a:pt x="2951" y="1463"/>
                  </a:cubicBezTo>
                  <a:cubicBezTo>
                    <a:pt x="2951" y="2281"/>
                    <a:pt x="2306" y="2950"/>
                    <a:pt x="1488" y="2950"/>
                  </a:cubicBezTo>
                  <a:cubicBezTo>
                    <a:pt x="670" y="2950"/>
                    <a:pt x="1" y="2281"/>
                    <a:pt x="1" y="1463"/>
                  </a:cubicBezTo>
                  <a:cubicBezTo>
                    <a:pt x="1" y="670"/>
                    <a:pt x="670" y="0"/>
                    <a:pt x="1488" y="0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0" name="Google Shape;7250;p81"/>
            <p:cNvSpPr/>
            <p:nvPr/>
          </p:nvSpPr>
          <p:spPr>
            <a:xfrm>
              <a:off x="-84013" y="4144658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251" name="Google Shape;7251;p81"/>
          <p:cNvGrpSpPr/>
          <p:nvPr/>
        </p:nvGrpSpPr>
        <p:grpSpPr>
          <a:xfrm>
            <a:off x="3945551" y="4775319"/>
            <a:ext cx="1252897" cy="51000"/>
            <a:chOff x="2915381" y="4104819"/>
            <a:chExt cx="1252897" cy="51000"/>
          </a:xfrm>
        </p:grpSpPr>
        <p:sp>
          <p:nvSpPr>
            <p:cNvPr id="7252" name="Google Shape;7252;p81"/>
            <p:cNvSpPr/>
            <p:nvPr/>
          </p:nvSpPr>
          <p:spPr>
            <a:xfrm>
              <a:off x="2915381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3" name="Google Shape;7253;p81"/>
            <p:cNvSpPr/>
            <p:nvPr/>
          </p:nvSpPr>
          <p:spPr>
            <a:xfrm>
              <a:off x="3007850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4" name="Google Shape;7254;p81"/>
            <p:cNvSpPr/>
            <p:nvPr/>
          </p:nvSpPr>
          <p:spPr>
            <a:xfrm>
              <a:off x="3100319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5" name="Google Shape;7255;p81"/>
            <p:cNvSpPr/>
            <p:nvPr/>
          </p:nvSpPr>
          <p:spPr>
            <a:xfrm>
              <a:off x="3192788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6" name="Google Shape;7256;p81"/>
            <p:cNvSpPr/>
            <p:nvPr/>
          </p:nvSpPr>
          <p:spPr>
            <a:xfrm>
              <a:off x="328525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7" name="Google Shape;7257;p81"/>
            <p:cNvSpPr/>
            <p:nvPr/>
          </p:nvSpPr>
          <p:spPr>
            <a:xfrm>
              <a:off x="3377726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8" name="Google Shape;7258;p81"/>
            <p:cNvSpPr/>
            <p:nvPr/>
          </p:nvSpPr>
          <p:spPr>
            <a:xfrm>
              <a:off x="3470195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9" name="Google Shape;7259;p81"/>
            <p:cNvSpPr/>
            <p:nvPr/>
          </p:nvSpPr>
          <p:spPr>
            <a:xfrm>
              <a:off x="3562664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0" name="Google Shape;7260;p81"/>
            <p:cNvSpPr/>
            <p:nvPr/>
          </p:nvSpPr>
          <p:spPr>
            <a:xfrm>
              <a:off x="3655133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1" name="Google Shape;7261;p81"/>
            <p:cNvSpPr/>
            <p:nvPr/>
          </p:nvSpPr>
          <p:spPr>
            <a:xfrm>
              <a:off x="3747602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2" name="Google Shape;7262;p81"/>
            <p:cNvSpPr/>
            <p:nvPr/>
          </p:nvSpPr>
          <p:spPr>
            <a:xfrm>
              <a:off x="38400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3" name="Google Shape;7263;p81"/>
            <p:cNvSpPr/>
            <p:nvPr/>
          </p:nvSpPr>
          <p:spPr>
            <a:xfrm>
              <a:off x="39324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4" name="Google Shape;7264;p81"/>
            <p:cNvSpPr/>
            <p:nvPr/>
          </p:nvSpPr>
          <p:spPr>
            <a:xfrm>
              <a:off x="40248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5" name="Google Shape;7265;p81"/>
            <p:cNvSpPr/>
            <p:nvPr/>
          </p:nvSpPr>
          <p:spPr>
            <a:xfrm>
              <a:off x="41172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BLANK_15">
    <p:spTree>
      <p:nvGrpSpPr>
        <p:cNvPr id="7266" name="Shape 7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67" name="Google Shape;7267;p82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7268" name="Google Shape;7268;p82"/>
            <p:cNvSpPr/>
            <p:nvPr/>
          </p:nvSpPr>
          <p:spPr>
            <a:xfrm>
              <a:off x="597550" y="4893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9" name="Google Shape;7269;p82"/>
            <p:cNvSpPr/>
            <p:nvPr/>
          </p:nvSpPr>
          <p:spPr>
            <a:xfrm>
              <a:off x="597550" y="4780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0" name="Google Shape;7270;p82"/>
            <p:cNvSpPr/>
            <p:nvPr/>
          </p:nvSpPr>
          <p:spPr>
            <a:xfrm>
              <a:off x="597550" y="46671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1" name="Google Shape;7271;p82"/>
            <p:cNvSpPr/>
            <p:nvPr/>
          </p:nvSpPr>
          <p:spPr>
            <a:xfrm>
              <a:off x="597550" y="4553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2" name="Google Shape;7272;p82"/>
            <p:cNvSpPr/>
            <p:nvPr/>
          </p:nvSpPr>
          <p:spPr>
            <a:xfrm>
              <a:off x="597550" y="4441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3" name="Google Shape;7273;p82"/>
            <p:cNvSpPr/>
            <p:nvPr/>
          </p:nvSpPr>
          <p:spPr>
            <a:xfrm>
              <a:off x="597550" y="4328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4" name="Google Shape;7274;p82"/>
            <p:cNvSpPr/>
            <p:nvPr/>
          </p:nvSpPr>
          <p:spPr>
            <a:xfrm>
              <a:off x="597550" y="42150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5" name="Google Shape;7275;p82"/>
            <p:cNvSpPr/>
            <p:nvPr/>
          </p:nvSpPr>
          <p:spPr>
            <a:xfrm>
              <a:off x="597550" y="4101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6" name="Google Shape;7276;p82"/>
            <p:cNvSpPr/>
            <p:nvPr/>
          </p:nvSpPr>
          <p:spPr>
            <a:xfrm>
              <a:off x="597550" y="3988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7" name="Google Shape;7277;p82"/>
            <p:cNvSpPr/>
            <p:nvPr/>
          </p:nvSpPr>
          <p:spPr>
            <a:xfrm>
              <a:off x="597550" y="3875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8" name="Google Shape;7278;p82"/>
            <p:cNvSpPr/>
            <p:nvPr/>
          </p:nvSpPr>
          <p:spPr>
            <a:xfrm>
              <a:off x="597550" y="3762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9" name="Google Shape;7279;p82"/>
            <p:cNvSpPr/>
            <p:nvPr/>
          </p:nvSpPr>
          <p:spPr>
            <a:xfrm>
              <a:off x="597550" y="36496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0" name="Google Shape;7280;p82"/>
            <p:cNvSpPr/>
            <p:nvPr/>
          </p:nvSpPr>
          <p:spPr>
            <a:xfrm>
              <a:off x="597550" y="35364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1" name="Google Shape;7281;p82"/>
            <p:cNvSpPr/>
            <p:nvPr/>
          </p:nvSpPr>
          <p:spPr>
            <a:xfrm>
              <a:off x="597550" y="34232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2" name="Google Shape;7282;p82"/>
            <p:cNvSpPr/>
            <p:nvPr/>
          </p:nvSpPr>
          <p:spPr>
            <a:xfrm>
              <a:off x="597550" y="33100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3" name="Google Shape;7283;p82"/>
            <p:cNvSpPr/>
            <p:nvPr/>
          </p:nvSpPr>
          <p:spPr>
            <a:xfrm>
              <a:off x="597550" y="31967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4" name="Google Shape;7284;p82"/>
            <p:cNvSpPr/>
            <p:nvPr/>
          </p:nvSpPr>
          <p:spPr>
            <a:xfrm>
              <a:off x="597550" y="30835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5" name="Google Shape;7285;p82"/>
            <p:cNvSpPr/>
            <p:nvPr/>
          </p:nvSpPr>
          <p:spPr>
            <a:xfrm>
              <a:off x="597550" y="29703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6" name="Google Shape;7286;p82"/>
            <p:cNvSpPr/>
            <p:nvPr/>
          </p:nvSpPr>
          <p:spPr>
            <a:xfrm>
              <a:off x="597550" y="28578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7" name="Google Shape;7287;p82"/>
            <p:cNvSpPr/>
            <p:nvPr/>
          </p:nvSpPr>
          <p:spPr>
            <a:xfrm>
              <a:off x="597550" y="27446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8" name="Google Shape;7288;p82"/>
            <p:cNvSpPr/>
            <p:nvPr/>
          </p:nvSpPr>
          <p:spPr>
            <a:xfrm>
              <a:off x="597550" y="263140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9" name="Google Shape;7289;p82"/>
            <p:cNvSpPr/>
            <p:nvPr/>
          </p:nvSpPr>
          <p:spPr>
            <a:xfrm>
              <a:off x="597550" y="251817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0" name="Google Shape;7290;p82"/>
            <p:cNvSpPr/>
            <p:nvPr/>
          </p:nvSpPr>
          <p:spPr>
            <a:xfrm>
              <a:off x="597550" y="24049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1" name="Google Shape;7291;p82"/>
            <p:cNvSpPr/>
            <p:nvPr/>
          </p:nvSpPr>
          <p:spPr>
            <a:xfrm>
              <a:off x="597550" y="22917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2" name="Google Shape;7292;p82"/>
            <p:cNvSpPr/>
            <p:nvPr/>
          </p:nvSpPr>
          <p:spPr>
            <a:xfrm>
              <a:off x="597550" y="21792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3" name="Google Shape;7293;p82"/>
            <p:cNvSpPr/>
            <p:nvPr/>
          </p:nvSpPr>
          <p:spPr>
            <a:xfrm>
              <a:off x="597550" y="20660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4" name="Google Shape;7294;p82"/>
            <p:cNvSpPr/>
            <p:nvPr/>
          </p:nvSpPr>
          <p:spPr>
            <a:xfrm>
              <a:off x="597550" y="19528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5" name="Google Shape;7295;p82"/>
            <p:cNvSpPr/>
            <p:nvPr/>
          </p:nvSpPr>
          <p:spPr>
            <a:xfrm>
              <a:off x="597550" y="1839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6" name="Google Shape;7296;p82"/>
            <p:cNvSpPr/>
            <p:nvPr/>
          </p:nvSpPr>
          <p:spPr>
            <a:xfrm>
              <a:off x="597550" y="1726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7" name="Google Shape;7297;p82"/>
            <p:cNvSpPr/>
            <p:nvPr/>
          </p:nvSpPr>
          <p:spPr>
            <a:xfrm>
              <a:off x="597550" y="16131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8" name="Google Shape;7298;p82"/>
            <p:cNvSpPr/>
            <p:nvPr/>
          </p:nvSpPr>
          <p:spPr>
            <a:xfrm>
              <a:off x="597550" y="1499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9" name="Google Shape;7299;p82"/>
            <p:cNvSpPr/>
            <p:nvPr/>
          </p:nvSpPr>
          <p:spPr>
            <a:xfrm>
              <a:off x="597550" y="1387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0" name="Google Shape;7300;p82"/>
            <p:cNvSpPr/>
            <p:nvPr/>
          </p:nvSpPr>
          <p:spPr>
            <a:xfrm>
              <a:off x="597550" y="1274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1" name="Google Shape;7301;p82"/>
            <p:cNvSpPr/>
            <p:nvPr/>
          </p:nvSpPr>
          <p:spPr>
            <a:xfrm>
              <a:off x="597550" y="11610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2" name="Google Shape;7302;p82"/>
            <p:cNvSpPr/>
            <p:nvPr/>
          </p:nvSpPr>
          <p:spPr>
            <a:xfrm>
              <a:off x="597550" y="1047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3" name="Google Shape;7303;p82"/>
            <p:cNvSpPr/>
            <p:nvPr/>
          </p:nvSpPr>
          <p:spPr>
            <a:xfrm>
              <a:off x="597550" y="934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4" name="Google Shape;7304;p82"/>
            <p:cNvSpPr/>
            <p:nvPr/>
          </p:nvSpPr>
          <p:spPr>
            <a:xfrm>
              <a:off x="597550" y="821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5" name="Google Shape;7305;p82"/>
            <p:cNvSpPr/>
            <p:nvPr/>
          </p:nvSpPr>
          <p:spPr>
            <a:xfrm>
              <a:off x="597550" y="708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306" name="Google Shape;7306;p82"/>
          <p:cNvGrpSpPr/>
          <p:nvPr/>
        </p:nvGrpSpPr>
        <p:grpSpPr>
          <a:xfrm>
            <a:off x="4674957" y="4956042"/>
            <a:ext cx="1520982" cy="302065"/>
            <a:chOff x="5642557" y="-150670"/>
            <a:chExt cx="1520982" cy="302065"/>
          </a:xfrm>
        </p:grpSpPr>
        <p:sp>
          <p:nvSpPr>
            <p:cNvPr id="7307" name="Google Shape;7307;p82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8" name="Google Shape;7308;p82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9" name="Google Shape;7309;p82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0" name="Google Shape;7310;p82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1" name="Google Shape;7311;p82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312" name="Google Shape;7312;p82"/>
          <p:cNvGrpSpPr/>
          <p:nvPr/>
        </p:nvGrpSpPr>
        <p:grpSpPr>
          <a:xfrm rot="5400000">
            <a:off x="85100" y="2306825"/>
            <a:ext cx="98902" cy="553090"/>
            <a:chOff x="4898850" y="4820550"/>
            <a:chExt cx="98902" cy="553090"/>
          </a:xfrm>
        </p:grpSpPr>
        <p:sp>
          <p:nvSpPr>
            <p:cNvPr id="7313" name="Google Shape;7313;p82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4" name="Google Shape;7314;p82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5" name="Google Shape;7315;p82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6" name="Google Shape;7316;p82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7" name="Google Shape;7317;p82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318" name="Google Shape;7318;p82"/>
          <p:cNvGrpSpPr/>
          <p:nvPr/>
        </p:nvGrpSpPr>
        <p:grpSpPr>
          <a:xfrm>
            <a:off x="-1744592" y="3592129"/>
            <a:ext cx="2297800" cy="347400"/>
            <a:chOff x="-1439792" y="3592129"/>
            <a:chExt cx="2297800" cy="347400"/>
          </a:xfrm>
        </p:grpSpPr>
        <p:sp>
          <p:nvSpPr>
            <p:cNvPr id="7319" name="Google Shape;7319;p82"/>
            <p:cNvSpPr/>
            <p:nvPr/>
          </p:nvSpPr>
          <p:spPr>
            <a:xfrm>
              <a:off x="-1439792" y="3871429"/>
              <a:ext cx="1994700" cy="681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0" name="Google Shape;7320;p82"/>
            <p:cNvSpPr/>
            <p:nvPr/>
          </p:nvSpPr>
          <p:spPr>
            <a:xfrm>
              <a:off x="-1136692" y="3592129"/>
              <a:ext cx="1994700" cy="681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21" name="Google Shape;7321;p82"/>
          <p:cNvSpPr/>
          <p:nvPr/>
        </p:nvSpPr>
        <p:spPr>
          <a:xfrm rot="10800000">
            <a:off x="414162" y="4465664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322" name="Google Shape;7322;p82"/>
          <p:cNvGrpSpPr/>
          <p:nvPr/>
        </p:nvGrpSpPr>
        <p:grpSpPr>
          <a:xfrm>
            <a:off x="-222733" y="225814"/>
            <a:ext cx="1507157" cy="586800"/>
            <a:chOff x="-222733" y="225814"/>
            <a:chExt cx="1507157" cy="586800"/>
          </a:xfrm>
        </p:grpSpPr>
        <p:sp>
          <p:nvSpPr>
            <p:cNvPr id="7323" name="Google Shape;7323;p82"/>
            <p:cNvSpPr/>
            <p:nvPr/>
          </p:nvSpPr>
          <p:spPr>
            <a:xfrm rot="-5400000">
              <a:off x="348812" y="-122999"/>
              <a:ext cx="586800" cy="1284425"/>
            </a:xfrm>
            <a:prstGeom prst="flowChartOffpageConnector">
              <a:avLst/>
            </a:prstGeom>
            <a:gradFill>
              <a:gsLst>
                <a:gs pos="0">
                  <a:schemeClr val="accent4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324" name="Google Shape;7324;p82"/>
            <p:cNvGrpSpPr/>
            <p:nvPr/>
          </p:nvGrpSpPr>
          <p:grpSpPr>
            <a:xfrm>
              <a:off x="-222733" y="452241"/>
              <a:ext cx="1105976" cy="133969"/>
              <a:chOff x="8183182" y="663852"/>
              <a:chExt cx="1475028" cy="178673"/>
            </a:xfrm>
          </p:grpSpPr>
          <p:grpSp>
            <p:nvGrpSpPr>
              <p:cNvPr id="7325" name="Google Shape;7325;p82"/>
              <p:cNvGrpSpPr/>
              <p:nvPr/>
            </p:nvGrpSpPr>
            <p:grpSpPr>
              <a:xfrm>
                <a:off x="8183182" y="774425"/>
                <a:ext cx="1178025" cy="68100"/>
                <a:chOff x="2024450" y="204150"/>
                <a:chExt cx="1178025" cy="68100"/>
              </a:xfrm>
            </p:grpSpPr>
            <p:sp>
              <p:nvSpPr>
                <p:cNvPr id="7326" name="Google Shape;7326;p82"/>
                <p:cNvSpPr/>
                <p:nvPr/>
              </p:nvSpPr>
              <p:spPr>
                <a:xfrm>
                  <a:off x="20244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27" name="Google Shape;7327;p82"/>
                <p:cNvSpPr/>
                <p:nvPr/>
              </p:nvSpPr>
              <p:spPr>
                <a:xfrm>
                  <a:off x="21477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28" name="Google Shape;7328;p82"/>
                <p:cNvSpPr/>
                <p:nvPr/>
              </p:nvSpPr>
              <p:spPr>
                <a:xfrm>
                  <a:off x="227110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29" name="Google Shape;7329;p82"/>
                <p:cNvSpPr/>
                <p:nvPr/>
              </p:nvSpPr>
              <p:spPr>
                <a:xfrm>
                  <a:off x="239442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30" name="Google Shape;7330;p82"/>
                <p:cNvSpPr/>
                <p:nvPr/>
              </p:nvSpPr>
              <p:spPr>
                <a:xfrm>
                  <a:off x="25177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31" name="Google Shape;7331;p82"/>
                <p:cNvSpPr/>
                <p:nvPr/>
              </p:nvSpPr>
              <p:spPr>
                <a:xfrm>
                  <a:off x="26410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32" name="Google Shape;7332;p82"/>
                <p:cNvSpPr/>
                <p:nvPr/>
              </p:nvSpPr>
              <p:spPr>
                <a:xfrm>
                  <a:off x="276440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33" name="Google Shape;7333;p82"/>
                <p:cNvSpPr/>
                <p:nvPr/>
              </p:nvSpPr>
              <p:spPr>
                <a:xfrm>
                  <a:off x="288772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34" name="Google Shape;7334;p82"/>
                <p:cNvSpPr/>
                <p:nvPr/>
              </p:nvSpPr>
              <p:spPr>
                <a:xfrm>
                  <a:off x="30110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35" name="Google Shape;7335;p82"/>
                <p:cNvSpPr/>
                <p:nvPr/>
              </p:nvSpPr>
              <p:spPr>
                <a:xfrm>
                  <a:off x="31343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7336" name="Google Shape;7336;p82"/>
              <p:cNvGrpSpPr/>
              <p:nvPr/>
            </p:nvGrpSpPr>
            <p:grpSpPr>
              <a:xfrm>
                <a:off x="8480185" y="663852"/>
                <a:ext cx="1178025" cy="68100"/>
                <a:chOff x="2024450" y="204150"/>
                <a:chExt cx="1178025" cy="68100"/>
              </a:xfrm>
            </p:grpSpPr>
            <p:sp>
              <p:nvSpPr>
                <p:cNvPr id="7337" name="Google Shape;7337;p82"/>
                <p:cNvSpPr/>
                <p:nvPr/>
              </p:nvSpPr>
              <p:spPr>
                <a:xfrm>
                  <a:off x="20244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38" name="Google Shape;7338;p82"/>
                <p:cNvSpPr/>
                <p:nvPr/>
              </p:nvSpPr>
              <p:spPr>
                <a:xfrm>
                  <a:off x="21477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39" name="Google Shape;7339;p82"/>
                <p:cNvSpPr/>
                <p:nvPr/>
              </p:nvSpPr>
              <p:spPr>
                <a:xfrm>
                  <a:off x="227110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40" name="Google Shape;7340;p82"/>
                <p:cNvSpPr/>
                <p:nvPr/>
              </p:nvSpPr>
              <p:spPr>
                <a:xfrm>
                  <a:off x="239442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41" name="Google Shape;7341;p82"/>
                <p:cNvSpPr/>
                <p:nvPr/>
              </p:nvSpPr>
              <p:spPr>
                <a:xfrm>
                  <a:off x="25177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42" name="Google Shape;7342;p82"/>
                <p:cNvSpPr/>
                <p:nvPr/>
              </p:nvSpPr>
              <p:spPr>
                <a:xfrm>
                  <a:off x="26410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43" name="Google Shape;7343;p82"/>
                <p:cNvSpPr/>
                <p:nvPr/>
              </p:nvSpPr>
              <p:spPr>
                <a:xfrm>
                  <a:off x="276440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44" name="Google Shape;7344;p82"/>
                <p:cNvSpPr/>
                <p:nvPr/>
              </p:nvSpPr>
              <p:spPr>
                <a:xfrm>
                  <a:off x="288772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45" name="Google Shape;7345;p82"/>
                <p:cNvSpPr/>
                <p:nvPr/>
              </p:nvSpPr>
              <p:spPr>
                <a:xfrm>
                  <a:off x="30110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46" name="Google Shape;7346;p82"/>
                <p:cNvSpPr/>
                <p:nvPr/>
              </p:nvSpPr>
              <p:spPr>
                <a:xfrm>
                  <a:off x="31343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sp>
        <p:nvSpPr>
          <p:cNvPr id="7347" name="Google Shape;7347;p82"/>
          <p:cNvSpPr/>
          <p:nvPr/>
        </p:nvSpPr>
        <p:spPr>
          <a:xfrm>
            <a:off x="8557212" y="-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348" name="Google Shape;7348;p82"/>
          <p:cNvGrpSpPr/>
          <p:nvPr/>
        </p:nvGrpSpPr>
        <p:grpSpPr>
          <a:xfrm>
            <a:off x="8041407" y="183762"/>
            <a:ext cx="1520982" cy="302065"/>
            <a:chOff x="5642557" y="-150670"/>
            <a:chExt cx="1520982" cy="302065"/>
          </a:xfrm>
        </p:grpSpPr>
        <p:sp>
          <p:nvSpPr>
            <p:cNvPr id="7349" name="Google Shape;7349;p82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0" name="Google Shape;7350;p82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1" name="Google Shape;7351;p82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2" name="Google Shape;7352;p82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3" name="Google Shape;7353;p82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354" name="Google Shape;7354;p82"/>
          <p:cNvGrpSpPr/>
          <p:nvPr/>
        </p:nvGrpSpPr>
        <p:grpSpPr>
          <a:xfrm rot="5400000">
            <a:off x="8360264" y="2845229"/>
            <a:ext cx="883262" cy="242091"/>
            <a:chOff x="2300350" y="2601250"/>
            <a:chExt cx="2275275" cy="623625"/>
          </a:xfrm>
        </p:grpSpPr>
        <p:sp>
          <p:nvSpPr>
            <p:cNvPr id="7355" name="Google Shape;7355;p82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6" name="Google Shape;7356;p82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7" name="Google Shape;7357;p82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8" name="Google Shape;7358;p82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9" name="Google Shape;7359;p82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0" name="Google Shape;7360;p82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361" name="Google Shape;7361;p82"/>
          <p:cNvGrpSpPr/>
          <p:nvPr/>
        </p:nvGrpSpPr>
        <p:grpSpPr>
          <a:xfrm>
            <a:off x="8267392" y="4678866"/>
            <a:ext cx="1105976" cy="133969"/>
            <a:chOff x="8183182" y="663852"/>
            <a:chExt cx="1475028" cy="178673"/>
          </a:xfrm>
        </p:grpSpPr>
        <p:grpSp>
          <p:nvGrpSpPr>
            <p:cNvPr id="7362" name="Google Shape;7362;p82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7363" name="Google Shape;7363;p82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64" name="Google Shape;7364;p82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65" name="Google Shape;7365;p82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66" name="Google Shape;7366;p82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67" name="Google Shape;7367;p82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68" name="Google Shape;7368;p82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69" name="Google Shape;7369;p82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70" name="Google Shape;7370;p82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71" name="Google Shape;7371;p82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72" name="Google Shape;7372;p82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373" name="Google Shape;7373;p82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7374" name="Google Shape;7374;p82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75" name="Google Shape;7375;p82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76" name="Google Shape;7376;p82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77" name="Google Shape;7377;p82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78" name="Google Shape;7378;p82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79" name="Google Shape;7379;p82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80" name="Google Shape;7380;p82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81" name="Google Shape;7381;p82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82" name="Google Shape;7382;p82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83" name="Google Shape;7383;p82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7384" name="Google Shape;7384;p82"/>
          <p:cNvGrpSpPr/>
          <p:nvPr/>
        </p:nvGrpSpPr>
        <p:grpSpPr>
          <a:xfrm>
            <a:off x="5023301" y="238994"/>
            <a:ext cx="1252897" cy="51000"/>
            <a:chOff x="2915381" y="4104819"/>
            <a:chExt cx="1252897" cy="51000"/>
          </a:xfrm>
        </p:grpSpPr>
        <p:sp>
          <p:nvSpPr>
            <p:cNvPr id="7385" name="Google Shape;7385;p82"/>
            <p:cNvSpPr/>
            <p:nvPr/>
          </p:nvSpPr>
          <p:spPr>
            <a:xfrm>
              <a:off x="2915381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6" name="Google Shape;7386;p82"/>
            <p:cNvSpPr/>
            <p:nvPr/>
          </p:nvSpPr>
          <p:spPr>
            <a:xfrm>
              <a:off x="3007850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7" name="Google Shape;7387;p82"/>
            <p:cNvSpPr/>
            <p:nvPr/>
          </p:nvSpPr>
          <p:spPr>
            <a:xfrm>
              <a:off x="3100319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8" name="Google Shape;7388;p82"/>
            <p:cNvSpPr/>
            <p:nvPr/>
          </p:nvSpPr>
          <p:spPr>
            <a:xfrm>
              <a:off x="3192788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9" name="Google Shape;7389;p82"/>
            <p:cNvSpPr/>
            <p:nvPr/>
          </p:nvSpPr>
          <p:spPr>
            <a:xfrm>
              <a:off x="328525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0" name="Google Shape;7390;p82"/>
            <p:cNvSpPr/>
            <p:nvPr/>
          </p:nvSpPr>
          <p:spPr>
            <a:xfrm>
              <a:off x="3377726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1" name="Google Shape;7391;p82"/>
            <p:cNvSpPr/>
            <p:nvPr/>
          </p:nvSpPr>
          <p:spPr>
            <a:xfrm>
              <a:off x="3470195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2" name="Google Shape;7392;p82"/>
            <p:cNvSpPr/>
            <p:nvPr/>
          </p:nvSpPr>
          <p:spPr>
            <a:xfrm>
              <a:off x="3562664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3" name="Google Shape;7393;p82"/>
            <p:cNvSpPr/>
            <p:nvPr/>
          </p:nvSpPr>
          <p:spPr>
            <a:xfrm>
              <a:off x="3655133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4" name="Google Shape;7394;p82"/>
            <p:cNvSpPr/>
            <p:nvPr/>
          </p:nvSpPr>
          <p:spPr>
            <a:xfrm>
              <a:off x="3747602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5" name="Google Shape;7395;p82"/>
            <p:cNvSpPr/>
            <p:nvPr/>
          </p:nvSpPr>
          <p:spPr>
            <a:xfrm>
              <a:off x="38400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6" name="Google Shape;7396;p82"/>
            <p:cNvSpPr/>
            <p:nvPr/>
          </p:nvSpPr>
          <p:spPr>
            <a:xfrm>
              <a:off x="39324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7" name="Google Shape;7397;p82"/>
            <p:cNvSpPr/>
            <p:nvPr/>
          </p:nvSpPr>
          <p:spPr>
            <a:xfrm>
              <a:off x="40248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8" name="Google Shape;7398;p82"/>
            <p:cNvSpPr/>
            <p:nvPr/>
          </p:nvSpPr>
          <p:spPr>
            <a:xfrm>
              <a:off x="41172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99" name="Google Shape;7399;p82"/>
          <p:cNvSpPr txBox="1"/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  <a:effectLst>
            <a:outerShdw blurRad="8572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9" name="Google Shape;679;p9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680" name="Google Shape;680;p9"/>
            <p:cNvSpPr/>
            <p:nvPr/>
          </p:nvSpPr>
          <p:spPr>
            <a:xfrm>
              <a:off x="597550" y="4893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9"/>
            <p:cNvSpPr/>
            <p:nvPr/>
          </p:nvSpPr>
          <p:spPr>
            <a:xfrm>
              <a:off x="597550" y="4780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9"/>
            <p:cNvSpPr/>
            <p:nvPr/>
          </p:nvSpPr>
          <p:spPr>
            <a:xfrm>
              <a:off x="597550" y="46671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9"/>
            <p:cNvSpPr/>
            <p:nvPr/>
          </p:nvSpPr>
          <p:spPr>
            <a:xfrm>
              <a:off x="597550" y="4553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9"/>
            <p:cNvSpPr/>
            <p:nvPr/>
          </p:nvSpPr>
          <p:spPr>
            <a:xfrm>
              <a:off x="597550" y="4441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9"/>
            <p:cNvSpPr/>
            <p:nvPr/>
          </p:nvSpPr>
          <p:spPr>
            <a:xfrm>
              <a:off x="597550" y="4328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9"/>
            <p:cNvSpPr/>
            <p:nvPr/>
          </p:nvSpPr>
          <p:spPr>
            <a:xfrm>
              <a:off x="597550" y="42150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9"/>
            <p:cNvSpPr/>
            <p:nvPr/>
          </p:nvSpPr>
          <p:spPr>
            <a:xfrm>
              <a:off x="597550" y="4101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9"/>
            <p:cNvSpPr/>
            <p:nvPr/>
          </p:nvSpPr>
          <p:spPr>
            <a:xfrm>
              <a:off x="597550" y="3988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9"/>
            <p:cNvSpPr/>
            <p:nvPr/>
          </p:nvSpPr>
          <p:spPr>
            <a:xfrm>
              <a:off x="597550" y="3875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9"/>
            <p:cNvSpPr/>
            <p:nvPr/>
          </p:nvSpPr>
          <p:spPr>
            <a:xfrm>
              <a:off x="597550" y="3762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9"/>
            <p:cNvSpPr/>
            <p:nvPr/>
          </p:nvSpPr>
          <p:spPr>
            <a:xfrm>
              <a:off x="597550" y="36496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9"/>
            <p:cNvSpPr/>
            <p:nvPr/>
          </p:nvSpPr>
          <p:spPr>
            <a:xfrm>
              <a:off x="597550" y="35364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9"/>
            <p:cNvSpPr/>
            <p:nvPr/>
          </p:nvSpPr>
          <p:spPr>
            <a:xfrm>
              <a:off x="597550" y="34232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9"/>
            <p:cNvSpPr/>
            <p:nvPr/>
          </p:nvSpPr>
          <p:spPr>
            <a:xfrm>
              <a:off x="597550" y="33100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9"/>
            <p:cNvSpPr/>
            <p:nvPr/>
          </p:nvSpPr>
          <p:spPr>
            <a:xfrm>
              <a:off x="597550" y="31967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9"/>
            <p:cNvSpPr/>
            <p:nvPr/>
          </p:nvSpPr>
          <p:spPr>
            <a:xfrm>
              <a:off x="597550" y="30835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9"/>
            <p:cNvSpPr/>
            <p:nvPr/>
          </p:nvSpPr>
          <p:spPr>
            <a:xfrm>
              <a:off x="597550" y="29703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9"/>
            <p:cNvSpPr/>
            <p:nvPr/>
          </p:nvSpPr>
          <p:spPr>
            <a:xfrm>
              <a:off x="597550" y="28578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9"/>
            <p:cNvSpPr/>
            <p:nvPr/>
          </p:nvSpPr>
          <p:spPr>
            <a:xfrm>
              <a:off x="597550" y="27446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9"/>
            <p:cNvSpPr/>
            <p:nvPr/>
          </p:nvSpPr>
          <p:spPr>
            <a:xfrm>
              <a:off x="597550" y="263140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9"/>
            <p:cNvSpPr/>
            <p:nvPr/>
          </p:nvSpPr>
          <p:spPr>
            <a:xfrm>
              <a:off x="597550" y="251817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9"/>
            <p:cNvSpPr/>
            <p:nvPr/>
          </p:nvSpPr>
          <p:spPr>
            <a:xfrm>
              <a:off x="597550" y="24049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9"/>
            <p:cNvSpPr/>
            <p:nvPr/>
          </p:nvSpPr>
          <p:spPr>
            <a:xfrm>
              <a:off x="597550" y="22917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9"/>
            <p:cNvSpPr/>
            <p:nvPr/>
          </p:nvSpPr>
          <p:spPr>
            <a:xfrm>
              <a:off x="597550" y="21792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9"/>
            <p:cNvSpPr/>
            <p:nvPr/>
          </p:nvSpPr>
          <p:spPr>
            <a:xfrm>
              <a:off x="597550" y="20660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9"/>
            <p:cNvSpPr/>
            <p:nvPr/>
          </p:nvSpPr>
          <p:spPr>
            <a:xfrm>
              <a:off x="597550" y="19528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9"/>
            <p:cNvSpPr/>
            <p:nvPr/>
          </p:nvSpPr>
          <p:spPr>
            <a:xfrm>
              <a:off x="597550" y="1839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9"/>
            <p:cNvSpPr/>
            <p:nvPr/>
          </p:nvSpPr>
          <p:spPr>
            <a:xfrm>
              <a:off x="597550" y="1726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9"/>
            <p:cNvSpPr/>
            <p:nvPr/>
          </p:nvSpPr>
          <p:spPr>
            <a:xfrm>
              <a:off x="597550" y="16131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9"/>
            <p:cNvSpPr/>
            <p:nvPr/>
          </p:nvSpPr>
          <p:spPr>
            <a:xfrm>
              <a:off x="597550" y="1499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9"/>
            <p:cNvSpPr/>
            <p:nvPr/>
          </p:nvSpPr>
          <p:spPr>
            <a:xfrm>
              <a:off x="597550" y="1387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9"/>
            <p:cNvSpPr/>
            <p:nvPr/>
          </p:nvSpPr>
          <p:spPr>
            <a:xfrm>
              <a:off x="597550" y="1274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9"/>
            <p:cNvSpPr/>
            <p:nvPr/>
          </p:nvSpPr>
          <p:spPr>
            <a:xfrm>
              <a:off x="597550" y="11610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9"/>
            <p:cNvSpPr/>
            <p:nvPr/>
          </p:nvSpPr>
          <p:spPr>
            <a:xfrm>
              <a:off x="597550" y="1047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9"/>
            <p:cNvSpPr/>
            <p:nvPr/>
          </p:nvSpPr>
          <p:spPr>
            <a:xfrm>
              <a:off x="597550" y="934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9"/>
            <p:cNvSpPr/>
            <p:nvPr/>
          </p:nvSpPr>
          <p:spPr>
            <a:xfrm>
              <a:off x="597550" y="821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9"/>
            <p:cNvSpPr/>
            <p:nvPr/>
          </p:nvSpPr>
          <p:spPr>
            <a:xfrm>
              <a:off x="597550" y="708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18" name="Google Shape;718;p9"/>
          <p:cNvSpPr txBox="1"/>
          <p:nvPr>
            <p:ph idx="1" type="subTitle"/>
          </p:nvPr>
        </p:nvSpPr>
        <p:spPr>
          <a:xfrm>
            <a:off x="2399850" y="2366051"/>
            <a:ext cx="4344300" cy="106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9" name="Google Shape;719;p9"/>
          <p:cNvSpPr txBox="1"/>
          <p:nvPr>
            <p:ph type="title"/>
          </p:nvPr>
        </p:nvSpPr>
        <p:spPr>
          <a:xfrm>
            <a:off x="2399850" y="1723050"/>
            <a:ext cx="4344300" cy="572700"/>
          </a:xfrm>
          <a:prstGeom prst="rect">
            <a:avLst/>
          </a:prstGeom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720" name="Google Shape;720;p9"/>
          <p:cNvSpPr/>
          <p:nvPr/>
        </p:nvSpPr>
        <p:spPr>
          <a:xfrm rot="-5400000">
            <a:off x="348812" y="25800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21" name="Google Shape;721;p9"/>
          <p:cNvGrpSpPr/>
          <p:nvPr/>
        </p:nvGrpSpPr>
        <p:grpSpPr>
          <a:xfrm rot="10800000">
            <a:off x="-11" y="779178"/>
            <a:ext cx="883262" cy="242091"/>
            <a:chOff x="2300350" y="2601250"/>
            <a:chExt cx="2275275" cy="623625"/>
          </a:xfrm>
        </p:grpSpPr>
        <p:sp>
          <p:nvSpPr>
            <p:cNvPr id="722" name="Google Shape;722;p9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9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9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9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9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9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28" name="Google Shape;728;p9"/>
          <p:cNvSpPr/>
          <p:nvPr/>
        </p:nvSpPr>
        <p:spPr>
          <a:xfrm rot="5400000">
            <a:off x="1495470" y="-491996"/>
            <a:ext cx="1994700" cy="68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9" name="Google Shape;729;p9"/>
          <p:cNvSpPr/>
          <p:nvPr/>
        </p:nvSpPr>
        <p:spPr>
          <a:xfrm rot="5400000">
            <a:off x="1774770" y="-188896"/>
            <a:ext cx="1994700" cy="68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0" name="Google Shape;730;p9"/>
          <p:cNvSpPr/>
          <p:nvPr/>
        </p:nvSpPr>
        <p:spPr>
          <a:xfrm>
            <a:off x="8557212" y="-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31" name="Google Shape;731;p9"/>
          <p:cNvGrpSpPr/>
          <p:nvPr/>
        </p:nvGrpSpPr>
        <p:grpSpPr>
          <a:xfrm>
            <a:off x="-1414555" y="3287329"/>
            <a:ext cx="2297800" cy="347400"/>
            <a:chOff x="-1414555" y="3439729"/>
            <a:chExt cx="2297800" cy="347400"/>
          </a:xfrm>
        </p:grpSpPr>
        <p:sp>
          <p:nvSpPr>
            <p:cNvPr id="732" name="Google Shape;732;p9"/>
            <p:cNvSpPr/>
            <p:nvPr/>
          </p:nvSpPr>
          <p:spPr>
            <a:xfrm>
              <a:off x="-1414555" y="3719029"/>
              <a:ext cx="1994700" cy="681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9"/>
            <p:cNvSpPr/>
            <p:nvPr/>
          </p:nvSpPr>
          <p:spPr>
            <a:xfrm>
              <a:off x="-1111455" y="3439729"/>
              <a:ext cx="1994700" cy="681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34" name="Google Shape;734;p9"/>
          <p:cNvGrpSpPr/>
          <p:nvPr/>
        </p:nvGrpSpPr>
        <p:grpSpPr>
          <a:xfrm>
            <a:off x="5512632" y="-116346"/>
            <a:ext cx="1520982" cy="302065"/>
            <a:chOff x="5642557" y="-150670"/>
            <a:chExt cx="1520982" cy="302065"/>
          </a:xfrm>
        </p:grpSpPr>
        <p:sp>
          <p:nvSpPr>
            <p:cNvPr id="735" name="Google Shape;735;p9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9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9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9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9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40" name="Google Shape;740;p9"/>
          <p:cNvGrpSpPr/>
          <p:nvPr/>
        </p:nvGrpSpPr>
        <p:grpSpPr>
          <a:xfrm flipH="1" rot="10800000">
            <a:off x="7918521" y="1923880"/>
            <a:ext cx="1823016" cy="296643"/>
            <a:chOff x="7857346" y="3902355"/>
            <a:chExt cx="1823016" cy="296643"/>
          </a:xfrm>
        </p:grpSpPr>
        <p:sp>
          <p:nvSpPr>
            <p:cNvPr id="741" name="Google Shape;741;p9"/>
            <p:cNvSpPr/>
            <p:nvPr/>
          </p:nvSpPr>
          <p:spPr>
            <a:xfrm>
              <a:off x="7956216" y="4048371"/>
              <a:ext cx="1724145" cy="150627"/>
            </a:xfrm>
            <a:custGeom>
              <a:rect b="b" l="l" r="r" t="t"/>
              <a:pathLst>
                <a:path extrusionOk="0" fill="none" h="4834" w="55332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9"/>
            <p:cNvSpPr/>
            <p:nvPr/>
          </p:nvSpPr>
          <p:spPr>
            <a:xfrm>
              <a:off x="8453686" y="390235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0" y="1488"/>
                  </a:moveTo>
                  <a:cubicBezTo>
                    <a:pt x="0" y="670"/>
                    <a:pt x="670" y="1"/>
                    <a:pt x="1488" y="1"/>
                  </a:cubicBezTo>
                  <a:cubicBezTo>
                    <a:pt x="2306" y="1"/>
                    <a:pt x="2950" y="670"/>
                    <a:pt x="2950" y="1488"/>
                  </a:cubicBezTo>
                  <a:cubicBezTo>
                    <a:pt x="2950" y="2281"/>
                    <a:pt x="2306" y="2951"/>
                    <a:pt x="1488" y="2951"/>
                  </a:cubicBezTo>
                  <a:cubicBezTo>
                    <a:pt x="670" y="2951"/>
                    <a:pt x="0" y="2281"/>
                    <a:pt x="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9"/>
            <p:cNvSpPr/>
            <p:nvPr/>
          </p:nvSpPr>
          <p:spPr>
            <a:xfrm>
              <a:off x="8478396" y="3927096"/>
              <a:ext cx="43281" cy="42502"/>
            </a:xfrm>
            <a:custGeom>
              <a:rect b="b" l="l" r="r" t="t"/>
              <a:pathLst>
                <a:path extrusionOk="0" h="1364" w="1389">
                  <a:moveTo>
                    <a:pt x="695" y="0"/>
                  </a:moveTo>
                  <a:cubicBezTo>
                    <a:pt x="298" y="0"/>
                    <a:pt x="1" y="298"/>
                    <a:pt x="1" y="694"/>
                  </a:cubicBezTo>
                  <a:cubicBezTo>
                    <a:pt x="1" y="1066"/>
                    <a:pt x="298" y="1363"/>
                    <a:pt x="695" y="1363"/>
                  </a:cubicBezTo>
                  <a:cubicBezTo>
                    <a:pt x="1067" y="1363"/>
                    <a:pt x="1389" y="1066"/>
                    <a:pt x="1389" y="694"/>
                  </a:cubicBezTo>
                  <a:cubicBezTo>
                    <a:pt x="1389" y="298"/>
                    <a:pt x="1067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9"/>
            <p:cNvSpPr/>
            <p:nvPr/>
          </p:nvSpPr>
          <p:spPr>
            <a:xfrm>
              <a:off x="7857346" y="400200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9"/>
            <p:cNvSpPr/>
            <p:nvPr/>
          </p:nvSpPr>
          <p:spPr>
            <a:xfrm>
              <a:off x="7882087" y="4026715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9"/>
            <p:cNvSpPr/>
            <p:nvPr/>
          </p:nvSpPr>
          <p:spPr>
            <a:xfrm>
              <a:off x="8545608" y="3948721"/>
              <a:ext cx="1134754" cy="175368"/>
            </a:xfrm>
            <a:custGeom>
              <a:rect b="b" l="l" r="r" t="t"/>
              <a:pathLst>
                <a:path extrusionOk="0" fill="none" h="5628" w="36417">
                  <a:moveTo>
                    <a:pt x="0" y="0"/>
                  </a:moveTo>
                  <a:lnTo>
                    <a:pt x="6049" y="0"/>
                  </a:lnTo>
                  <a:lnTo>
                    <a:pt x="8379" y="2330"/>
                  </a:lnTo>
                  <a:lnTo>
                    <a:pt x="11676" y="5627"/>
                  </a:lnTo>
                  <a:lnTo>
                    <a:pt x="36416" y="5627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47" name="Google Shape;747;p9"/>
          <p:cNvGrpSpPr/>
          <p:nvPr/>
        </p:nvGrpSpPr>
        <p:grpSpPr>
          <a:xfrm flipH="1">
            <a:off x="-799254" y="2157805"/>
            <a:ext cx="1823016" cy="196994"/>
            <a:chOff x="7857346" y="4002005"/>
            <a:chExt cx="1823016" cy="196994"/>
          </a:xfrm>
        </p:grpSpPr>
        <p:sp>
          <p:nvSpPr>
            <p:cNvPr id="748" name="Google Shape;748;p9"/>
            <p:cNvSpPr/>
            <p:nvPr/>
          </p:nvSpPr>
          <p:spPr>
            <a:xfrm>
              <a:off x="7956216" y="4048371"/>
              <a:ext cx="1724145" cy="150627"/>
            </a:xfrm>
            <a:custGeom>
              <a:rect b="b" l="l" r="r" t="t"/>
              <a:pathLst>
                <a:path extrusionOk="0" fill="none" h="4834" w="55332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9"/>
            <p:cNvSpPr/>
            <p:nvPr/>
          </p:nvSpPr>
          <p:spPr>
            <a:xfrm>
              <a:off x="7857346" y="400200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9"/>
            <p:cNvSpPr/>
            <p:nvPr/>
          </p:nvSpPr>
          <p:spPr>
            <a:xfrm>
              <a:off x="7882087" y="4026715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51" name="Google Shape;751;p9"/>
          <p:cNvGrpSpPr/>
          <p:nvPr/>
        </p:nvGrpSpPr>
        <p:grpSpPr>
          <a:xfrm>
            <a:off x="8331253" y="3180067"/>
            <a:ext cx="1105976" cy="133969"/>
            <a:chOff x="8183182" y="663852"/>
            <a:chExt cx="1475028" cy="178673"/>
          </a:xfrm>
        </p:grpSpPr>
        <p:grpSp>
          <p:nvGrpSpPr>
            <p:cNvPr id="752" name="Google Shape;752;p9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753" name="Google Shape;753;p9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4" name="Google Shape;754;p9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5" name="Google Shape;755;p9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6" name="Google Shape;756;p9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7" name="Google Shape;757;p9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8" name="Google Shape;758;p9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9" name="Google Shape;759;p9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0" name="Google Shape;760;p9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1" name="Google Shape;761;p9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2" name="Google Shape;762;p9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3" name="Google Shape;763;p9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764" name="Google Shape;764;p9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5" name="Google Shape;765;p9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6" name="Google Shape;766;p9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7" name="Google Shape;767;p9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8" name="Google Shape;768;p9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9" name="Google Shape;769;p9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0" name="Google Shape;770;p9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1" name="Google Shape;771;p9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2" name="Google Shape;772;p9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3" name="Google Shape;773;p9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774" name="Google Shape;774;p9"/>
          <p:cNvGrpSpPr/>
          <p:nvPr/>
        </p:nvGrpSpPr>
        <p:grpSpPr>
          <a:xfrm rot="5400000">
            <a:off x="85100" y="4288025"/>
            <a:ext cx="98902" cy="553090"/>
            <a:chOff x="4898850" y="4820550"/>
            <a:chExt cx="98902" cy="553090"/>
          </a:xfrm>
        </p:grpSpPr>
        <p:sp>
          <p:nvSpPr>
            <p:cNvPr id="775" name="Google Shape;775;p9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9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9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9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p9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BLANK_14">
    <p:spTree>
      <p:nvGrpSpPr>
        <p:cNvPr id="7400" name="Shape 7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01" name="Google Shape;7401;p83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7402" name="Google Shape;7402;p83"/>
            <p:cNvSpPr/>
            <p:nvPr/>
          </p:nvSpPr>
          <p:spPr>
            <a:xfrm>
              <a:off x="597550" y="4893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3" name="Google Shape;7403;p83"/>
            <p:cNvSpPr/>
            <p:nvPr/>
          </p:nvSpPr>
          <p:spPr>
            <a:xfrm>
              <a:off x="597550" y="4780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4" name="Google Shape;7404;p83"/>
            <p:cNvSpPr/>
            <p:nvPr/>
          </p:nvSpPr>
          <p:spPr>
            <a:xfrm>
              <a:off x="597550" y="46671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5" name="Google Shape;7405;p83"/>
            <p:cNvSpPr/>
            <p:nvPr/>
          </p:nvSpPr>
          <p:spPr>
            <a:xfrm>
              <a:off x="597550" y="4553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6" name="Google Shape;7406;p83"/>
            <p:cNvSpPr/>
            <p:nvPr/>
          </p:nvSpPr>
          <p:spPr>
            <a:xfrm>
              <a:off x="597550" y="4441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7" name="Google Shape;7407;p83"/>
            <p:cNvSpPr/>
            <p:nvPr/>
          </p:nvSpPr>
          <p:spPr>
            <a:xfrm>
              <a:off x="597550" y="4328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8" name="Google Shape;7408;p83"/>
            <p:cNvSpPr/>
            <p:nvPr/>
          </p:nvSpPr>
          <p:spPr>
            <a:xfrm>
              <a:off x="597550" y="42150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9" name="Google Shape;7409;p83"/>
            <p:cNvSpPr/>
            <p:nvPr/>
          </p:nvSpPr>
          <p:spPr>
            <a:xfrm>
              <a:off x="597550" y="4101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0" name="Google Shape;7410;p83"/>
            <p:cNvSpPr/>
            <p:nvPr/>
          </p:nvSpPr>
          <p:spPr>
            <a:xfrm>
              <a:off x="597550" y="3988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1" name="Google Shape;7411;p83"/>
            <p:cNvSpPr/>
            <p:nvPr/>
          </p:nvSpPr>
          <p:spPr>
            <a:xfrm>
              <a:off x="597550" y="3875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2" name="Google Shape;7412;p83"/>
            <p:cNvSpPr/>
            <p:nvPr/>
          </p:nvSpPr>
          <p:spPr>
            <a:xfrm>
              <a:off x="597550" y="3762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3" name="Google Shape;7413;p83"/>
            <p:cNvSpPr/>
            <p:nvPr/>
          </p:nvSpPr>
          <p:spPr>
            <a:xfrm>
              <a:off x="597550" y="36496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4" name="Google Shape;7414;p83"/>
            <p:cNvSpPr/>
            <p:nvPr/>
          </p:nvSpPr>
          <p:spPr>
            <a:xfrm>
              <a:off x="597550" y="35364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5" name="Google Shape;7415;p83"/>
            <p:cNvSpPr/>
            <p:nvPr/>
          </p:nvSpPr>
          <p:spPr>
            <a:xfrm>
              <a:off x="597550" y="34232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6" name="Google Shape;7416;p83"/>
            <p:cNvSpPr/>
            <p:nvPr/>
          </p:nvSpPr>
          <p:spPr>
            <a:xfrm>
              <a:off x="597550" y="33100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7" name="Google Shape;7417;p83"/>
            <p:cNvSpPr/>
            <p:nvPr/>
          </p:nvSpPr>
          <p:spPr>
            <a:xfrm>
              <a:off x="597550" y="31967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8" name="Google Shape;7418;p83"/>
            <p:cNvSpPr/>
            <p:nvPr/>
          </p:nvSpPr>
          <p:spPr>
            <a:xfrm>
              <a:off x="597550" y="30835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9" name="Google Shape;7419;p83"/>
            <p:cNvSpPr/>
            <p:nvPr/>
          </p:nvSpPr>
          <p:spPr>
            <a:xfrm>
              <a:off x="597550" y="29703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0" name="Google Shape;7420;p83"/>
            <p:cNvSpPr/>
            <p:nvPr/>
          </p:nvSpPr>
          <p:spPr>
            <a:xfrm>
              <a:off x="597550" y="28578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1" name="Google Shape;7421;p83"/>
            <p:cNvSpPr/>
            <p:nvPr/>
          </p:nvSpPr>
          <p:spPr>
            <a:xfrm>
              <a:off x="597550" y="27446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2" name="Google Shape;7422;p83"/>
            <p:cNvSpPr/>
            <p:nvPr/>
          </p:nvSpPr>
          <p:spPr>
            <a:xfrm>
              <a:off x="597550" y="263140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3" name="Google Shape;7423;p83"/>
            <p:cNvSpPr/>
            <p:nvPr/>
          </p:nvSpPr>
          <p:spPr>
            <a:xfrm>
              <a:off x="597550" y="251817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4" name="Google Shape;7424;p83"/>
            <p:cNvSpPr/>
            <p:nvPr/>
          </p:nvSpPr>
          <p:spPr>
            <a:xfrm>
              <a:off x="597550" y="24049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5" name="Google Shape;7425;p83"/>
            <p:cNvSpPr/>
            <p:nvPr/>
          </p:nvSpPr>
          <p:spPr>
            <a:xfrm>
              <a:off x="597550" y="22917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6" name="Google Shape;7426;p83"/>
            <p:cNvSpPr/>
            <p:nvPr/>
          </p:nvSpPr>
          <p:spPr>
            <a:xfrm>
              <a:off x="597550" y="21792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7" name="Google Shape;7427;p83"/>
            <p:cNvSpPr/>
            <p:nvPr/>
          </p:nvSpPr>
          <p:spPr>
            <a:xfrm>
              <a:off x="597550" y="20660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8" name="Google Shape;7428;p83"/>
            <p:cNvSpPr/>
            <p:nvPr/>
          </p:nvSpPr>
          <p:spPr>
            <a:xfrm>
              <a:off x="597550" y="19528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9" name="Google Shape;7429;p83"/>
            <p:cNvSpPr/>
            <p:nvPr/>
          </p:nvSpPr>
          <p:spPr>
            <a:xfrm>
              <a:off x="597550" y="1839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0" name="Google Shape;7430;p83"/>
            <p:cNvSpPr/>
            <p:nvPr/>
          </p:nvSpPr>
          <p:spPr>
            <a:xfrm>
              <a:off x="597550" y="1726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1" name="Google Shape;7431;p83"/>
            <p:cNvSpPr/>
            <p:nvPr/>
          </p:nvSpPr>
          <p:spPr>
            <a:xfrm>
              <a:off x="597550" y="16131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2" name="Google Shape;7432;p83"/>
            <p:cNvSpPr/>
            <p:nvPr/>
          </p:nvSpPr>
          <p:spPr>
            <a:xfrm>
              <a:off x="597550" y="1499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3" name="Google Shape;7433;p83"/>
            <p:cNvSpPr/>
            <p:nvPr/>
          </p:nvSpPr>
          <p:spPr>
            <a:xfrm>
              <a:off x="597550" y="1387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4" name="Google Shape;7434;p83"/>
            <p:cNvSpPr/>
            <p:nvPr/>
          </p:nvSpPr>
          <p:spPr>
            <a:xfrm>
              <a:off x="597550" y="1274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5" name="Google Shape;7435;p83"/>
            <p:cNvSpPr/>
            <p:nvPr/>
          </p:nvSpPr>
          <p:spPr>
            <a:xfrm>
              <a:off x="597550" y="11610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6" name="Google Shape;7436;p83"/>
            <p:cNvSpPr/>
            <p:nvPr/>
          </p:nvSpPr>
          <p:spPr>
            <a:xfrm>
              <a:off x="597550" y="1047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7" name="Google Shape;7437;p83"/>
            <p:cNvSpPr/>
            <p:nvPr/>
          </p:nvSpPr>
          <p:spPr>
            <a:xfrm>
              <a:off x="597550" y="934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8" name="Google Shape;7438;p83"/>
            <p:cNvSpPr/>
            <p:nvPr/>
          </p:nvSpPr>
          <p:spPr>
            <a:xfrm>
              <a:off x="597550" y="821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9" name="Google Shape;7439;p83"/>
            <p:cNvSpPr/>
            <p:nvPr/>
          </p:nvSpPr>
          <p:spPr>
            <a:xfrm>
              <a:off x="597550" y="708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440" name="Google Shape;7440;p83"/>
          <p:cNvSpPr/>
          <p:nvPr/>
        </p:nvSpPr>
        <p:spPr>
          <a:xfrm rot="-5400000">
            <a:off x="120212" y="72934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441" name="Google Shape;7441;p83"/>
          <p:cNvGrpSpPr/>
          <p:nvPr/>
        </p:nvGrpSpPr>
        <p:grpSpPr>
          <a:xfrm rot="5400000">
            <a:off x="85100" y="3657925"/>
            <a:ext cx="98902" cy="553090"/>
            <a:chOff x="4898850" y="4820550"/>
            <a:chExt cx="98902" cy="553090"/>
          </a:xfrm>
        </p:grpSpPr>
        <p:sp>
          <p:nvSpPr>
            <p:cNvPr id="7442" name="Google Shape;7442;p83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3" name="Google Shape;7443;p83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4" name="Google Shape;7444;p83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5" name="Google Shape;7445;p83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6" name="Google Shape;7446;p83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447" name="Google Shape;7447;p83"/>
          <p:cNvGrpSpPr/>
          <p:nvPr/>
        </p:nvGrpSpPr>
        <p:grpSpPr>
          <a:xfrm flipH="1">
            <a:off x="-538592" y="566830"/>
            <a:ext cx="1823016" cy="296643"/>
            <a:chOff x="7857346" y="3902355"/>
            <a:chExt cx="1823016" cy="296643"/>
          </a:xfrm>
        </p:grpSpPr>
        <p:sp>
          <p:nvSpPr>
            <p:cNvPr id="7448" name="Google Shape;7448;p83"/>
            <p:cNvSpPr/>
            <p:nvPr/>
          </p:nvSpPr>
          <p:spPr>
            <a:xfrm>
              <a:off x="7956216" y="4048371"/>
              <a:ext cx="1724145" cy="150627"/>
            </a:xfrm>
            <a:custGeom>
              <a:rect b="b" l="l" r="r" t="t"/>
              <a:pathLst>
                <a:path extrusionOk="0" fill="none" h="4834" w="55332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9" name="Google Shape;7449;p83"/>
            <p:cNvSpPr/>
            <p:nvPr/>
          </p:nvSpPr>
          <p:spPr>
            <a:xfrm>
              <a:off x="8453686" y="390235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0" y="1488"/>
                  </a:moveTo>
                  <a:cubicBezTo>
                    <a:pt x="0" y="670"/>
                    <a:pt x="670" y="1"/>
                    <a:pt x="1488" y="1"/>
                  </a:cubicBezTo>
                  <a:cubicBezTo>
                    <a:pt x="2306" y="1"/>
                    <a:pt x="2950" y="670"/>
                    <a:pt x="2950" y="1488"/>
                  </a:cubicBezTo>
                  <a:cubicBezTo>
                    <a:pt x="2950" y="2281"/>
                    <a:pt x="2306" y="2951"/>
                    <a:pt x="1488" y="2951"/>
                  </a:cubicBezTo>
                  <a:cubicBezTo>
                    <a:pt x="670" y="2951"/>
                    <a:pt x="0" y="2281"/>
                    <a:pt x="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0" name="Google Shape;7450;p83"/>
            <p:cNvSpPr/>
            <p:nvPr/>
          </p:nvSpPr>
          <p:spPr>
            <a:xfrm>
              <a:off x="8478396" y="3927096"/>
              <a:ext cx="43281" cy="42502"/>
            </a:xfrm>
            <a:custGeom>
              <a:rect b="b" l="l" r="r" t="t"/>
              <a:pathLst>
                <a:path extrusionOk="0" h="1364" w="1389">
                  <a:moveTo>
                    <a:pt x="695" y="0"/>
                  </a:moveTo>
                  <a:cubicBezTo>
                    <a:pt x="298" y="0"/>
                    <a:pt x="1" y="298"/>
                    <a:pt x="1" y="694"/>
                  </a:cubicBezTo>
                  <a:cubicBezTo>
                    <a:pt x="1" y="1066"/>
                    <a:pt x="298" y="1363"/>
                    <a:pt x="695" y="1363"/>
                  </a:cubicBezTo>
                  <a:cubicBezTo>
                    <a:pt x="1067" y="1363"/>
                    <a:pt x="1389" y="1066"/>
                    <a:pt x="1389" y="694"/>
                  </a:cubicBezTo>
                  <a:cubicBezTo>
                    <a:pt x="1389" y="298"/>
                    <a:pt x="1067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1" name="Google Shape;7451;p83"/>
            <p:cNvSpPr/>
            <p:nvPr/>
          </p:nvSpPr>
          <p:spPr>
            <a:xfrm>
              <a:off x="7857346" y="400200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2" name="Google Shape;7452;p83"/>
            <p:cNvSpPr/>
            <p:nvPr/>
          </p:nvSpPr>
          <p:spPr>
            <a:xfrm>
              <a:off x="7882087" y="4026715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3" name="Google Shape;7453;p83"/>
            <p:cNvSpPr/>
            <p:nvPr/>
          </p:nvSpPr>
          <p:spPr>
            <a:xfrm>
              <a:off x="8545608" y="3948721"/>
              <a:ext cx="1134754" cy="175368"/>
            </a:xfrm>
            <a:custGeom>
              <a:rect b="b" l="l" r="r" t="t"/>
              <a:pathLst>
                <a:path extrusionOk="0" fill="none" h="5628" w="36417">
                  <a:moveTo>
                    <a:pt x="0" y="0"/>
                  </a:moveTo>
                  <a:lnTo>
                    <a:pt x="6049" y="0"/>
                  </a:lnTo>
                  <a:lnTo>
                    <a:pt x="8379" y="2330"/>
                  </a:lnTo>
                  <a:lnTo>
                    <a:pt x="11676" y="5627"/>
                  </a:lnTo>
                  <a:lnTo>
                    <a:pt x="36416" y="5627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454" name="Google Shape;7454;p83"/>
          <p:cNvGrpSpPr/>
          <p:nvPr/>
        </p:nvGrpSpPr>
        <p:grpSpPr>
          <a:xfrm rot="5400000">
            <a:off x="4799100" y="4593800"/>
            <a:ext cx="98902" cy="553090"/>
            <a:chOff x="4898850" y="4820550"/>
            <a:chExt cx="98902" cy="553090"/>
          </a:xfrm>
        </p:grpSpPr>
        <p:sp>
          <p:nvSpPr>
            <p:cNvPr id="7455" name="Google Shape;7455;p83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6" name="Google Shape;7456;p83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7" name="Google Shape;7457;p83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8" name="Google Shape;7458;p83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9" name="Google Shape;7459;p83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460" name="Google Shape;7460;p83"/>
          <p:cNvGrpSpPr/>
          <p:nvPr/>
        </p:nvGrpSpPr>
        <p:grpSpPr>
          <a:xfrm>
            <a:off x="432919" y="4756119"/>
            <a:ext cx="1105976" cy="133969"/>
            <a:chOff x="8183182" y="663852"/>
            <a:chExt cx="1475028" cy="178673"/>
          </a:xfrm>
        </p:grpSpPr>
        <p:grpSp>
          <p:nvGrpSpPr>
            <p:cNvPr id="7461" name="Google Shape;7461;p83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7462" name="Google Shape;7462;p83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63" name="Google Shape;7463;p83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64" name="Google Shape;7464;p83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65" name="Google Shape;7465;p83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66" name="Google Shape;7466;p83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67" name="Google Shape;7467;p83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68" name="Google Shape;7468;p83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69" name="Google Shape;7469;p83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70" name="Google Shape;7470;p83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71" name="Google Shape;7471;p83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472" name="Google Shape;7472;p83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7473" name="Google Shape;7473;p83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74" name="Google Shape;7474;p83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75" name="Google Shape;7475;p83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76" name="Google Shape;7476;p83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77" name="Google Shape;7477;p83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78" name="Google Shape;7478;p83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79" name="Google Shape;7479;p83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80" name="Google Shape;7480;p83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81" name="Google Shape;7481;p83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82" name="Google Shape;7482;p83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7483" name="Google Shape;7483;p83"/>
          <p:cNvSpPr/>
          <p:nvPr/>
        </p:nvSpPr>
        <p:spPr>
          <a:xfrm rot="5400000">
            <a:off x="8279899" y="4228125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84" name="Google Shape;7484;p83"/>
          <p:cNvSpPr/>
          <p:nvPr/>
        </p:nvSpPr>
        <p:spPr>
          <a:xfrm>
            <a:off x="8161612" y="-348808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485" name="Google Shape;7485;p83"/>
          <p:cNvGrpSpPr/>
          <p:nvPr/>
        </p:nvGrpSpPr>
        <p:grpSpPr>
          <a:xfrm>
            <a:off x="8395576" y="4749303"/>
            <a:ext cx="883262" cy="242091"/>
            <a:chOff x="2300350" y="2601250"/>
            <a:chExt cx="2275275" cy="623625"/>
          </a:xfrm>
        </p:grpSpPr>
        <p:sp>
          <p:nvSpPr>
            <p:cNvPr id="7486" name="Google Shape;7486;p83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7" name="Google Shape;7487;p83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8" name="Google Shape;7488;p83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9" name="Google Shape;7489;p83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0" name="Google Shape;7490;p83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1" name="Google Shape;7491;p83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492" name="Google Shape;7492;p83"/>
          <p:cNvGrpSpPr/>
          <p:nvPr/>
        </p:nvGrpSpPr>
        <p:grpSpPr>
          <a:xfrm>
            <a:off x="5989113" y="235761"/>
            <a:ext cx="1252897" cy="51000"/>
            <a:chOff x="2915381" y="4104819"/>
            <a:chExt cx="1252897" cy="51000"/>
          </a:xfrm>
        </p:grpSpPr>
        <p:sp>
          <p:nvSpPr>
            <p:cNvPr id="7493" name="Google Shape;7493;p83"/>
            <p:cNvSpPr/>
            <p:nvPr/>
          </p:nvSpPr>
          <p:spPr>
            <a:xfrm>
              <a:off x="2915381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4" name="Google Shape;7494;p83"/>
            <p:cNvSpPr/>
            <p:nvPr/>
          </p:nvSpPr>
          <p:spPr>
            <a:xfrm>
              <a:off x="3007850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5" name="Google Shape;7495;p83"/>
            <p:cNvSpPr/>
            <p:nvPr/>
          </p:nvSpPr>
          <p:spPr>
            <a:xfrm>
              <a:off x="3100319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6" name="Google Shape;7496;p83"/>
            <p:cNvSpPr/>
            <p:nvPr/>
          </p:nvSpPr>
          <p:spPr>
            <a:xfrm>
              <a:off x="3192788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7" name="Google Shape;7497;p83"/>
            <p:cNvSpPr/>
            <p:nvPr/>
          </p:nvSpPr>
          <p:spPr>
            <a:xfrm>
              <a:off x="328525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8" name="Google Shape;7498;p83"/>
            <p:cNvSpPr/>
            <p:nvPr/>
          </p:nvSpPr>
          <p:spPr>
            <a:xfrm>
              <a:off x="3377726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9" name="Google Shape;7499;p83"/>
            <p:cNvSpPr/>
            <p:nvPr/>
          </p:nvSpPr>
          <p:spPr>
            <a:xfrm>
              <a:off x="3470195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0" name="Google Shape;7500;p83"/>
            <p:cNvSpPr/>
            <p:nvPr/>
          </p:nvSpPr>
          <p:spPr>
            <a:xfrm>
              <a:off x="3562664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1" name="Google Shape;7501;p83"/>
            <p:cNvSpPr/>
            <p:nvPr/>
          </p:nvSpPr>
          <p:spPr>
            <a:xfrm>
              <a:off x="3655133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2" name="Google Shape;7502;p83"/>
            <p:cNvSpPr/>
            <p:nvPr/>
          </p:nvSpPr>
          <p:spPr>
            <a:xfrm>
              <a:off x="3747602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3" name="Google Shape;7503;p83"/>
            <p:cNvSpPr/>
            <p:nvPr/>
          </p:nvSpPr>
          <p:spPr>
            <a:xfrm>
              <a:off x="38400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4" name="Google Shape;7504;p83"/>
            <p:cNvSpPr/>
            <p:nvPr/>
          </p:nvSpPr>
          <p:spPr>
            <a:xfrm>
              <a:off x="39324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5" name="Google Shape;7505;p83"/>
            <p:cNvSpPr/>
            <p:nvPr/>
          </p:nvSpPr>
          <p:spPr>
            <a:xfrm>
              <a:off x="40248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6" name="Google Shape;7506;p83"/>
            <p:cNvSpPr/>
            <p:nvPr/>
          </p:nvSpPr>
          <p:spPr>
            <a:xfrm>
              <a:off x="41172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507" name="Google Shape;7507;p83"/>
          <p:cNvSpPr txBox="1"/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  <a:effectLst>
            <a:outerShdw blurRad="85725" rotWithShape="0" algn="bl">
              <a:schemeClr val="accent2">
                <a:alpha val="41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BLANK_11">
    <p:spTree>
      <p:nvGrpSpPr>
        <p:cNvPr id="7508" name="Shape 7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09" name="Google Shape;7509;p84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7510" name="Google Shape;7510;p84"/>
            <p:cNvSpPr/>
            <p:nvPr/>
          </p:nvSpPr>
          <p:spPr>
            <a:xfrm>
              <a:off x="597550" y="4893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1" name="Google Shape;7511;p84"/>
            <p:cNvSpPr/>
            <p:nvPr/>
          </p:nvSpPr>
          <p:spPr>
            <a:xfrm>
              <a:off x="597550" y="4780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2" name="Google Shape;7512;p84"/>
            <p:cNvSpPr/>
            <p:nvPr/>
          </p:nvSpPr>
          <p:spPr>
            <a:xfrm>
              <a:off x="597550" y="46671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3" name="Google Shape;7513;p84"/>
            <p:cNvSpPr/>
            <p:nvPr/>
          </p:nvSpPr>
          <p:spPr>
            <a:xfrm>
              <a:off x="597550" y="4553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4" name="Google Shape;7514;p84"/>
            <p:cNvSpPr/>
            <p:nvPr/>
          </p:nvSpPr>
          <p:spPr>
            <a:xfrm>
              <a:off x="597550" y="4441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5" name="Google Shape;7515;p84"/>
            <p:cNvSpPr/>
            <p:nvPr/>
          </p:nvSpPr>
          <p:spPr>
            <a:xfrm>
              <a:off x="597550" y="4328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6" name="Google Shape;7516;p84"/>
            <p:cNvSpPr/>
            <p:nvPr/>
          </p:nvSpPr>
          <p:spPr>
            <a:xfrm>
              <a:off x="597550" y="42150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7" name="Google Shape;7517;p84"/>
            <p:cNvSpPr/>
            <p:nvPr/>
          </p:nvSpPr>
          <p:spPr>
            <a:xfrm>
              <a:off x="597550" y="4101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8" name="Google Shape;7518;p84"/>
            <p:cNvSpPr/>
            <p:nvPr/>
          </p:nvSpPr>
          <p:spPr>
            <a:xfrm>
              <a:off x="597550" y="3988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9" name="Google Shape;7519;p84"/>
            <p:cNvSpPr/>
            <p:nvPr/>
          </p:nvSpPr>
          <p:spPr>
            <a:xfrm>
              <a:off x="597550" y="3875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0" name="Google Shape;7520;p84"/>
            <p:cNvSpPr/>
            <p:nvPr/>
          </p:nvSpPr>
          <p:spPr>
            <a:xfrm>
              <a:off x="597550" y="3762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1" name="Google Shape;7521;p84"/>
            <p:cNvSpPr/>
            <p:nvPr/>
          </p:nvSpPr>
          <p:spPr>
            <a:xfrm>
              <a:off x="597550" y="36496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2" name="Google Shape;7522;p84"/>
            <p:cNvSpPr/>
            <p:nvPr/>
          </p:nvSpPr>
          <p:spPr>
            <a:xfrm>
              <a:off x="597550" y="35364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3" name="Google Shape;7523;p84"/>
            <p:cNvSpPr/>
            <p:nvPr/>
          </p:nvSpPr>
          <p:spPr>
            <a:xfrm>
              <a:off x="597550" y="34232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4" name="Google Shape;7524;p84"/>
            <p:cNvSpPr/>
            <p:nvPr/>
          </p:nvSpPr>
          <p:spPr>
            <a:xfrm>
              <a:off x="597550" y="33100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5" name="Google Shape;7525;p84"/>
            <p:cNvSpPr/>
            <p:nvPr/>
          </p:nvSpPr>
          <p:spPr>
            <a:xfrm>
              <a:off x="597550" y="31967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6" name="Google Shape;7526;p84"/>
            <p:cNvSpPr/>
            <p:nvPr/>
          </p:nvSpPr>
          <p:spPr>
            <a:xfrm>
              <a:off x="597550" y="30835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7" name="Google Shape;7527;p84"/>
            <p:cNvSpPr/>
            <p:nvPr/>
          </p:nvSpPr>
          <p:spPr>
            <a:xfrm>
              <a:off x="597550" y="29703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8" name="Google Shape;7528;p84"/>
            <p:cNvSpPr/>
            <p:nvPr/>
          </p:nvSpPr>
          <p:spPr>
            <a:xfrm>
              <a:off x="597550" y="28578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9" name="Google Shape;7529;p84"/>
            <p:cNvSpPr/>
            <p:nvPr/>
          </p:nvSpPr>
          <p:spPr>
            <a:xfrm>
              <a:off x="597550" y="27446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0" name="Google Shape;7530;p84"/>
            <p:cNvSpPr/>
            <p:nvPr/>
          </p:nvSpPr>
          <p:spPr>
            <a:xfrm>
              <a:off x="597550" y="263140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1" name="Google Shape;7531;p84"/>
            <p:cNvSpPr/>
            <p:nvPr/>
          </p:nvSpPr>
          <p:spPr>
            <a:xfrm>
              <a:off x="597550" y="251817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2" name="Google Shape;7532;p84"/>
            <p:cNvSpPr/>
            <p:nvPr/>
          </p:nvSpPr>
          <p:spPr>
            <a:xfrm>
              <a:off x="597550" y="24049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3" name="Google Shape;7533;p84"/>
            <p:cNvSpPr/>
            <p:nvPr/>
          </p:nvSpPr>
          <p:spPr>
            <a:xfrm>
              <a:off x="597550" y="22917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4" name="Google Shape;7534;p84"/>
            <p:cNvSpPr/>
            <p:nvPr/>
          </p:nvSpPr>
          <p:spPr>
            <a:xfrm>
              <a:off x="597550" y="21792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5" name="Google Shape;7535;p84"/>
            <p:cNvSpPr/>
            <p:nvPr/>
          </p:nvSpPr>
          <p:spPr>
            <a:xfrm>
              <a:off x="597550" y="20660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6" name="Google Shape;7536;p84"/>
            <p:cNvSpPr/>
            <p:nvPr/>
          </p:nvSpPr>
          <p:spPr>
            <a:xfrm>
              <a:off x="597550" y="19528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7" name="Google Shape;7537;p84"/>
            <p:cNvSpPr/>
            <p:nvPr/>
          </p:nvSpPr>
          <p:spPr>
            <a:xfrm>
              <a:off x="597550" y="1839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8" name="Google Shape;7538;p84"/>
            <p:cNvSpPr/>
            <p:nvPr/>
          </p:nvSpPr>
          <p:spPr>
            <a:xfrm>
              <a:off x="597550" y="1726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9" name="Google Shape;7539;p84"/>
            <p:cNvSpPr/>
            <p:nvPr/>
          </p:nvSpPr>
          <p:spPr>
            <a:xfrm>
              <a:off x="597550" y="16131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0" name="Google Shape;7540;p84"/>
            <p:cNvSpPr/>
            <p:nvPr/>
          </p:nvSpPr>
          <p:spPr>
            <a:xfrm>
              <a:off x="597550" y="1499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1" name="Google Shape;7541;p84"/>
            <p:cNvSpPr/>
            <p:nvPr/>
          </p:nvSpPr>
          <p:spPr>
            <a:xfrm>
              <a:off x="597550" y="1387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2" name="Google Shape;7542;p84"/>
            <p:cNvSpPr/>
            <p:nvPr/>
          </p:nvSpPr>
          <p:spPr>
            <a:xfrm>
              <a:off x="597550" y="1274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3" name="Google Shape;7543;p84"/>
            <p:cNvSpPr/>
            <p:nvPr/>
          </p:nvSpPr>
          <p:spPr>
            <a:xfrm>
              <a:off x="597550" y="11610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4" name="Google Shape;7544;p84"/>
            <p:cNvSpPr/>
            <p:nvPr/>
          </p:nvSpPr>
          <p:spPr>
            <a:xfrm>
              <a:off x="597550" y="1047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5" name="Google Shape;7545;p84"/>
            <p:cNvSpPr/>
            <p:nvPr/>
          </p:nvSpPr>
          <p:spPr>
            <a:xfrm>
              <a:off x="597550" y="934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6" name="Google Shape;7546;p84"/>
            <p:cNvSpPr/>
            <p:nvPr/>
          </p:nvSpPr>
          <p:spPr>
            <a:xfrm>
              <a:off x="597550" y="821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7" name="Google Shape;7547;p84"/>
            <p:cNvSpPr/>
            <p:nvPr/>
          </p:nvSpPr>
          <p:spPr>
            <a:xfrm>
              <a:off x="597550" y="708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548" name="Google Shape;7548;p84"/>
          <p:cNvSpPr txBox="1"/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7549" name="Google Shape;7549;p84"/>
          <p:cNvSpPr txBox="1"/>
          <p:nvPr>
            <p:ph idx="2" type="title"/>
          </p:nvPr>
        </p:nvSpPr>
        <p:spPr>
          <a:xfrm>
            <a:off x="841275" y="2611096"/>
            <a:ext cx="20406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7550" name="Google Shape;7550;p84"/>
          <p:cNvSpPr txBox="1"/>
          <p:nvPr>
            <p:ph idx="1" type="subTitle"/>
          </p:nvPr>
        </p:nvSpPr>
        <p:spPr>
          <a:xfrm>
            <a:off x="841275" y="3019695"/>
            <a:ext cx="20406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51" name="Google Shape;7551;p84"/>
          <p:cNvSpPr txBox="1"/>
          <p:nvPr>
            <p:ph hasCustomPrompt="1" idx="3" type="title"/>
          </p:nvPr>
        </p:nvSpPr>
        <p:spPr>
          <a:xfrm>
            <a:off x="744825" y="1668255"/>
            <a:ext cx="2233500" cy="788700"/>
          </a:xfrm>
          <a:prstGeom prst="rect">
            <a:avLst/>
          </a:prstGeom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55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552" name="Google Shape;7552;p84"/>
          <p:cNvSpPr txBox="1"/>
          <p:nvPr>
            <p:ph idx="4" type="title"/>
          </p:nvPr>
        </p:nvSpPr>
        <p:spPr>
          <a:xfrm>
            <a:off x="3551593" y="2972975"/>
            <a:ext cx="20406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7553" name="Google Shape;7553;p84"/>
          <p:cNvSpPr txBox="1"/>
          <p:nvPr>
            <p:ph idx="5" type="subTitle"/>
          </p:nvPr>
        </p:nvSpPr>
        <p:spPr>
          <a:xfrm>
            <a:off x="3551593" y="3381574"/>
            <a:ext cx="20406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54" name="Google Shape;7554;p84"/>
          <p:cNvSpPr txBox="1"/>
          <p:nvPr>
            <p:ph hasCustomPrompt="1" idx="6" type="title"/>
          </p:nvPr>
        </p:nvSpPr>
        <p:spPr>
          <a:xfrm>
            <a:off x="3455143" y="2030134"/>
            <a:ext cx="2233500" cy="788700"/>
          </a:xfrm>
          <a:prstGeom prst="rect">
            <a:avLst/>
          </a:prstGeom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55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555" name="Google Shape;7555;p84"/>
          <p:cNvSpPr txBox="1"/>
          <p:nvPr>
            <p:ph idx="7" type="title"/>
          </p:nvPr>
        </p:nvSpPr>
        <p:spPr>
          <a:xfrm>
            <a:off x="6261925" y="2611096"/>
            <a:ext cx="20406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7556" name="Google Shape;7556;p84"/>
          <p:cNvSpPr txBox="1"/>
          <p:nvPr>
            <p:ph idx="8" type="subTitle"/>
          </p:nvPr>
        </p:nvSpPr>
        <p:spPr>
          <a:xfrm>
            <a:off x="6261925" y="3019695"/>
            <a:ext cx="20406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57" name="Google Shape;7557;p84"/>
          <p:cNvSpPr txBox="1"/>
          <p:nvPr>
            <p:ph hasCustomPrompt="1" idx="9" type="title"/>
          </p:nvPr>
        </p:nvSpPr>
        <p:spPr>
          <a:xfrm>
            <a:off x="6165475" y="1668255"/>
            <a:ext cx="2233500" cy="788700"/>
          </a:xfrm>
          <a:prstGeom prst="rect">
            <a:avLst/>
          </a:prstGeom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55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grpSp>
        <p:nvGrpSpPr>
          <p:cNvPr id="7558" name="Google Shape;7558;p84"/>
          <p:cNvGrpSpPr/>
          <p:nvPr/>
        </p:nvGrpSpPr>
        <p:grpSpPr>
          <a:xfrm>
            <a:off x="-11" y="4335989"/>
            <a:ext cx="1284435" cy="586800"/>
            <a:chOff x="-11" y="4335989"/>
            <a:chExt cx="1284435" cy="586800"/>
          </a:xfrm>
        </p:grpSpPr>
        <p:sp>
          <p:nvSpPr>
            <p:cNvPr id="7559" name="Google Shape;7559;p84"/>
            <p:cNvSpPr/>
            <p:nvPr/>
          </p:nvSpPr>
          <p:spPr>
            <a:xfrm rot="-5400000">
              <a:off x="348812" y="3987176"/>
              <a:ext cx="586800" cy="1284425"/>
            </a:xfrm>
            <a:prstGeom prst="flowChartOffpageConnector">
              <a:avLst/>
            </a:prstGeom>
            <a:gradFill>
              <a:gsLst>
                <a:gs pos="0">
                  <a:schemeClr val="accent4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560" name="Google Shape;7560;p84"/>
            <p:cNvGrpSpPr/>
            <p:nvPr/>
          </p:nvGrpSpPr>
          <p:grpSpPr>
            <a:xfrm rot="10800000">
              <a:off x="-11" y="4508353"/>
              <a:ext cx="883262" cy="242091"/>
              <a:chOff x="2300350" y="2601250"/>
              <a:chExt cx="2275275" cy="623625"/>
            </a:xfrm>
          </p:grpSpPr>
          <p:sp>
            <p:nvSpPr>
              <p:cNvPr id="7561" name="Google Shape;7561;p84"/>
              <p:cNvSpPr/>
              <p:nvPr/>
            </p:nvSpPr>
            <p:spPr>
              <a:xfrm>
                <a:off x="2300350" y="2601250"/>
                <a:ext cx="392100" cy="623625"/>
              </a:xfrm>
              <a:custGeom>
                <a:rect b="b" l="l" r="r" t="t"/>
                <a:pathLst>
                  <a:path extrusionOk="0" h="24945" w="15684">
                    <a:moveTo>
                      <a:pt x="12720" y="0"/>
                    </a:moveTo>
                    <a:cubicBezTo>
                      <a:pt x="13337" y="0"/>
                      <a:pt x="14078" y="247"/>
                      <a:pt x="14572" y="741"/>
                    </a:cubicBezTo>
                    <a:cubicBezTo>
                      <a:pt x="15684" y="1852"/>
                      <a:pt x="15684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684" y="21240"/>
                      <a:pt x="15684" y="22845"/>
                      <a:pt x="14572" y="23957"/>
                    </a:cubicBezTo>
                    <a:cubicBezTo>
                      <a:pt x="13584" y="24944"/>
                      <a:pt x="11855" y="24944"/>
                      <a:pt x="10744" y="23957"/>
                    </a:cubicBezTo>
                    <a:lnTo>
                      <a:pt x="1112" y="14325"/>
                    </a:lnTo>
                    <a:cubicBezTo>
                      <a:pt x="1" y="13213"/>
                      <a:pt x="1" y="11484"/>
                      <a:pt x="1112" y="10496"/>
                    </a:cubicBezTo>
                    <a:lnTo>
                      <a:pt x="10744" y="741"/>
                    </a:lnTo>
                    <a:cubicBezTo>
                      <a:pt x="11361" y="247"/>
                      <a:pt x="11979" y="0"/>
                      <a:pt x="1272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62" name="Google Shape;7562;p84"/>
              <p:cNvSpPr/>
              <p:nvPr/>
            </p:nvSpPr>
            <p:spPr>
              <a:xfrm>
                <a:off x="2680075" y="2601250"/>
                <a:ext cx="389025" cy="623625"/>
              </a:xfrm>
              <a:custGeom>
                <a:rect b="b" l="l" r="r" t="t"/>
                <a:pathLst>
                  <a:path extrusionOk="0" h="24945" w="15561">
                    <a:moveTo>
                      <a:pt x="12596" y="0"/>
                    </a:moveTo>
                    <a:cubicBezTo>
                      <a:pt x="13337" y="0"/>
                      <a:pt x="13955" y="247"/>
                      <a:pt x="14449" y="741"/>
                    </a:cubicBezTo>
                    <a:cubicBezTo>
                      <a:pt x="15560" y="1852"/>
                      <a:pt x="15560" y="3581"/>
                      <a:pt x="14449" y="4569"/>
                    </a:cubicBezTo>
                    <a:lnTo>
                      <a:pt x="6669" y="12349"/>
                    </a:lnTo>
                    <a:lnTo>
                      <a:pt x="14449" y="20128"/>
                    </a:lnTo>
                    <a:cubicBezTo>
                      <a:pt x="15560" y="21240"/>
                      <a:pt x="15560" y="22845"/>
                      <a:pt x="14449" y="23957"/>
                    </a:cubicBezTo>
                    <a:cubicBezTo>
                      <a:pt x="13461" y="24944"/>
                      <a:pt x="11732" y="24944"/>
                      <a:pt x="10621" y="23957"/>
                    </a:cubicBezTo>
                    <a:lnTo>
                      <a:pt x="988" y="14325"/>
                    </a:lnTo>
                    <a:cubicBezTo>
                      <a:pt x="1" y="13213"/>
                      <a:pt x="1" y="11484"/>
                      <a:pt x="988" y="10496"/>
                    </a:cubicBezTo>
                    <a:lnTo>
                      <a:pt x="10621" y="741"/>
                    </a:lnTo>
                    <a:cubicBezTo>
                      <a:pt x="11238" y="247"/>
                      <a:pt x="11855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63" name="Google Shape;7563;p84"/>
              <p:cNvSpPr/>
              <p:nvPr/>
            </p:nvSpPr>
            <p:spPr>
              <a:xfrm>
                <a:off x="3056725" y="2601250"/>
                <a:ext cx="389000" cy="623625"/>
              </a:xfrm>
              <a:custGeom>
                <a:rect b="b" l="l" r="r" t="t"/>
                <a:pathLst>
                  <a:path extrusionOk="0" h="24945" w="15560">
                    <a:moveTo>
                      <a:pt x="12596" y="0"/>
                    </a:moveTo>
                    <a:cubicBezTo>
                      <a:pt x="13337" y="0"/>
                      <a:pt x="13954" y="247"/>
                      <a:pt x="14448" y="741"/>
                    </a:cubicBezTo>
                    <a:cubicBezTo>
                      <a:pt x="15559" y="1852"/>
                      <a:pt x="15559" y="3581"/>
                      <a:pt x="14448" y="4569"/>
                    </a:cubicBezTo>
                    <a:lnTo>
                      <a:pt x="6792" y="12349"/>
                    </a:lnTo>
                    <a:lnTo>
                      <a:pt x="14448" y="20128"/>
                    </a:lnTo>
                    <a:cubicBezTo>
                      <a:pt x="15559" y="21240"/>
                      <a:pt x="15559" y="22845"/>
                      <a:pt x="14448" y="23957"/>
                    </a:cubicBezTo>
                    <a:cubicBezTo>
                      <a:pt x="13460" y="24944"/>
                      <a:pt x="11731" y="24944"/>
                      <a:pt x="10743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3" y="741"/>
                    </a:lnTo>
                    <a:cubicBezTo>
                      <a:pt x="11237" y="247"/>
                      <a:pt x="11855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64" name="Google Shape;7564;p84"/>
              <p:cNvSpPr/>
              <p:nvPr/>
            </p:nvSpPr>
            <p:spPr>
              <a:xfrm>
                <a:off x="3433350" y="2601250"/>
                <a:ext cx="389000" cy="623625"/>
              </a:xfrm>
              <a:custGeom>
                <a:rect b="b" l="l" r="r" t="t"/>
                <a:pathLst>
                  <a:path extrusionOk="0" h="24945" w="15560">
                    <a:moveTo>
                      <a:pt x="12596" y="0"/>
                    </a:moveTo>
                    <a:cubicBezTo>
                      <a:pt x="13337" y="0"/>
                      <a:pt x="13955" y="247"/>
                      <a:pt x="14572" y="741"/>
                    </a:cubicBezTo>
                    <a:cubicBezTo>
                      <a:pt x="15560" y="1852"/>
                      <a:pt x="15560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60" y="21240"/>
                      <a:pt x="15560" y="22845"/>
                      <a:pt x="14572" y="23957"/>
                    </a:cubicBezTo>
                    <a:cubicBezTo>
                      <a:pt x="13461" y="24944"/>
                      <a:pt x="11732" y="24944"/>
                      <a:pt x="10744" y="23957"/>
                    </a:cubicBezTo>
                    <a:lnTo>
                      <a:pt x="988" y="14325"/>
                    </a:lnTo>
                    <a:cubicBezTo>
                      <a:pt x="1" y="13213"/>
                      <a:pt x="1" y="11484"/>
                      <a:pt x="988" y="10496"/>
                    </a:cubicBezTo>
                    <a:lnTo>
                      <a:pt x="10744" y="741"/>
                    </a:lnTo>
                    <a:cubicBezTo>
                      <a:pt x="11238" y="247"/>
                      <a:pt x="11979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65" name="Google Shape;7565;p84"/>
              <p:cNvSpPr/>
              <p:nvPr/>
            </p:nvSpPr>
            <p:spPr>
              <a:xfrm>
                <a:off x="3810000" y="2601250"/>
                <a:ext cx="389000" cy="623625"/>
              </a:xfrm>
              <a:custGeom>
                <a:rect b="b" l="l" r="r" t="t"/>
                <a:pathLst>
                  <a:path extrusionOk="0" h="24945" w="15560">
                    <a:moveTo>
                      <a:pt x="12596" y="0"/>
                    </a:moveTo>
                    <a:cubicBezTo>
                      <a:pt x="13337" y="0"/>
                      <a:pt x="13954" y="247"/>
                      <a:pt x="14572" y="741"/>
                    </a:cubicBezTo>
                    <a:cubicBezTo>
                      <a:pt x="15559" y="1852"/>
                      <a:pt x="15559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59" y="21240"/>
                      <a:pt x="15559" y="22845"/>
                      <a:pt x="14572" y="23957"/>
                    </a:cubicBezTo>
                    <a:cubicBezTo>
                      <a:pt x="13460" y="24944"/>
                      <a:pt x="11731" y="24944"/>
                      <a:pt x="10743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3" y="741"/>
                    </a:lnTo>
                    <a:cubicBezTo>
                      <a:pt x="11237" y="247"/>
                      <a:pt x="11978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66" name="Google Shape;7566;p84"/>
              <p:cNvSpPr/>
              <p:nvPr/>
            </p:nvSpPr>
            <p:spPr>
              <a:xfrm>
                <a:off x="4186625" y="2601250"/>
                <a:ext cx="389000" cy="623625"/>
              </a:xfrm>
              <a:custGeom>
                <a:rect b="b" l="l" r="r" t="t"/>
                <a:pathLst>
                  <a:path extrusionOk="0" h="24945" w="15560">
                    <a:moveTo>
                      <a:pt x="12596" y="0"/>
                    </a:moveTo>
                    <a:cubicBezTo>
                      <a:pt x="13337" y="0"/>
                      <a:pt x="13955" y="247"/>
                      <a:pt x="14572" y="741"/>
                    </a:cubicBezTo>
                    <a:cubicBezTo>
                      <a:pt x="15560" y="1852"/>
                      <a:pt x="15560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60" y="21240"/>
                      <a:pt x="15560" y="22845"/>
                      <a:pt x="14572" y="23957"/>
                    </a:cubicBezTo>
                    <a:cubicBezTo>
                      <a:pt x="13461" y="24944"/>
                      <a:pt x="11732" y="24944"/>
                      <a:pt x="10744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4" y="741"/>
                    </a:lnTo>
                    <a:cubicBezTo>
                      <a:pt x="11238" y="247"/>
                      <a:pt x="11979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7567" name="Google Shape;7567;p84"/>
          <p:cNvGrpSpPr/>
          <p:nvPr/>
        </p:nvGrpSpPr>
        <p:grpSpPr>
          <a:xfrm>
            <a:off x="1398057" y="-114308"/>
            <a:ext cx="1520982" cy="302065"/>
            <a:chOff x="5642557" y="-150670"/>
            <a:chExt cx="1520982" cy="302065"/>
          </a:xfrm>
        </p:grpSpPr>
        <p:sp>
          <p:nvSpPr>
            <p:cNvPr id="7568" name="Google Shape;7568;p84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9" name="Google Shape;7569;p84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0" name="Google Shape;7570;p84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1" name="Google Shape;7571;p84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2" name="Google Shape;7572;p84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573" name="Google Shape;7573;p84"/>
          <p:cNvGrpSpPr/>
          <p:nvPr/>
        </p:nvGrpSpPr>
        <p:grpSpPr>
          <a:xfrm rot="5400000">
            <a:off x="85100" y="1523550"/>
            <a:ext cx="98902" cy="553090"/>
            <a:chOff x="4898850" y="4820550"/>
            <a:chExt cx="98902" cy="553090"/>
          </a:xfrm>
        </p:grpSpPr>
        <p:sp>
          <p:nvSpPr>
            <p:cNvPr id="7574" name="Google Shape;7574;p84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5" name="Google Shape;7575;p84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6" name="Google Shape;7576;p84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7" name="Google Shape;7577;p84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8" name="Google Shape;7578;p84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579" name="Google Shape;7579;p84"/>
          <p:cNvSpPr/>
          <p:nvPr/>
        </p:nvSpPr>
        <p:spPr>
          <a:xfrm>
            <a:off x="12" y="-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80" name="Google Shape;7580;p84"/>
          <p:cNvSpPr/>
          <p:nvPr/>
        </p:nvSpPr>
        <p:spPr>
          <a:xfrm>
            <a:off x="-1281605" y="3790979"/>
            <a:ext cx="1994700" cy="68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81" name="Google Shape;7581;p84"/>
          <p:cNvSpPr/>
          <p:nvPr/>
        </p:nvSpPr>
        <p:spPr>
          <a:xfrm rot="10800000">
            <a:off x="8557211" y="3859075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82" name="Google Shape;7582;p84"/>
          <p:cNvSpPr/>
          <p:nvPr/>
        </p:nvSpPr>
        <p:spPr>
          <a:xfrm rot="5400000">
            <a:off x="8206162" y="-3488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583" name="Google Shape;7583;p84"/>
          <p:cNvGrpSpPr/>
          <p:nvPr/>
        </p:nvGrpSpPr>
        <p:grpSpPr>
          <a:xfrm>
            <a:off x="7812807" y="883512"/>
            <a:ext cx="1520982" cy="302065"/>
            <a:chOff x="5642557" y="-150670"/>
            <a:chExt cx="1520982" cy="302065"/>
          </a:xfrm>
        </p:grpSpPr>
        <p:sp>
          <p:nvSpPr>
            <p:cNvPr id="7584" name="Google Shape;7584;p84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5" name="Google Shape;7585;p84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6" name="Google Shape;7586;p84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7" name="Google Shape;7587;p84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8" name="Google Shape;7588;p84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589" name="Google Shape;7589;p84"/>
          <p:cNvGrpSpPr/>
          <p:nvPr/>
        </p:nvGrpSpPr>
        <p:grpSpPr>
          <a:xfrm rot="5400000">
            <a:off x="8520259" y="3926674"/>
            <a:ext cx="302065" cy="1520982"/>
            <a:chOff x="-108754" y="2690919"/>
            <a:chExt cx="302065" cy="1520982"/>
          </a:xfrm>
        </p:grpSpPr>
        <p:sp>
          <p:nvSpPr>
            <p:cNvPr id="7590" name="Google Shape;7590;p84"/>
            <p:cNvSpPr/>
            <p:nvPr/>
          </p:nvSpPr>
          <p:spPr>
            <a:xfrm>
              <a:off x="-62388" y="2782841"/>
              <a:ext cx="209364" cy="1335580"/>
            </a:xfrm>
            <a:custGeom>
              <a:rect b="b" l="l" r="r" t="t"/>
              <a:pathLst>
                <a:path extrusionOk="0" fill="none" h="42862" w="6719">
                  <a:moveTo>
                    <a:pt x="0" y="42862"/>
                  </a:moveTo>
                  <a:lnTo>
                    <a:pt x="0" y="23799"/>
                  </a:lnTo>
                  <a:lnTo>
                    <a:pt x="6718" y="17056"/>
                  </a:lnTo>
                  <a:lnTo>
                    <a:pt x="6718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1" name="Google Shape;7591;p84"/>
            <p:cNvSpPr/>
            <p:nvPr/>
          </p:nvSpPr>
          <p:spPr>
            <a:xfrm>
              <a:off x="101358" y="2690919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1"/>
                  </a:moveTo>
                  <a:cubicBezTo>
                    <a:pt x="2281" y="1"/>
                    <a:pt x="2951" y="645"/>
                    <a:pt x="2951" y="1463"/>
                  </a:cubicBezTo>
                  <a:cubicBezTo>
                    <a:pt x="2951" y="2281"/>
                    <a:pt x="2281" y="2951"/>
                    <a:pt x="1463" y="2951"/>
                  </a:cubicBezTo>
                  <a:cubicBezTo>
                    <a:pt x="645" y="2951"/>
                    <a:pt x="1" y="2281"/>
                    <a:pt x="1" y="1463"/>
                  </a:cubicBezTo>
                  <a:cubicBezTo>
                    <a:pt x="1" y="645"/>
                    <a:pt x="645" y="1"/>
                    <a:pt x="1463" y="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2" name="Google Shape;7592;p84"/>
            <p:cNvSpPr/>
            <p:nvPr/>
          </p:nvSpPr>
          <p:spPr>
            <a:xfrm>
              <a:off x="125320" y="2714881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4" y="0"/>
                  </a:moveTo>
                  <a:cubicBezTo>
                    <a:pt x="322" y="0"/>
                    <a:pt x="0" y="322"/>
                    <a:pt x="0" y="694"/>
                  </a:cubicBezTo>
                  <a:cubicBezTo>
                    <a:pt x="0" y="1091"/>
                    <a:pt x="322" y="1388"/>
                    <a:pt x="694" y="1388"/>
                  </a:cubicBezTo>
                  <a:cubicBezTo>
                    <a:pt x="1091" y="1388"/>
                    <a:pt x="1388" y="1091"/>
                    <a:pt x="1388" y="694"/>
                  </a:cubicBezTo>
                  <a:cubicBezTo>
                    <a:pt x="1388" y="322"/>
                    <a:pt x="1091" y="0"/>
                    <a:pt x="6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3" name="Google Shape;7593;p84"/>
            <p:cNvSpPr/>
            <p:nvPr/>
          </p:nvSpPr>
          <p:spPr>
            <a:xfrm>
              <a:off x="-108754" y="4119948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88" y="0"/>
                  </a:moveTo>
                  <a:cubicBezTo>
                    <a:pt x="2306" y="0"/>
                    <a:pt x="2951" y="670"/>
                    <a:pt x="2951" y="1463"/>
                  </a:cubicBezTo>
                  <a:cubicBezTo>
                    <a:pt x="2951" y="2281"/>
                    <a:pt x="2306" y="2950"/>
                    <a:pt x="1488" y="2950"/>
                  </a:cubicBezTo>
                  <a:cubicBezTo>
                    <a:pt x="670" y="2950"/>
                    <a:pt x="1" y="2281"/>
                    <a:pt x="1" y="1463"/>
                  </a:cubicBezTo>
                  <a:cubicBezTo>
                    <a:pt x="1" y="670"/>
                    <a:pt x="670" y="0"/>
                    <a:pt x="1488" y="0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4" name="Google Shape;7594;p84"/>
            <p:cNvSpPr/>
            <p:nvPr/>
          </p:nvSpPr>
          <p:spPr>
            <a:xfrm>
              <a:off x="-84013" y="4144658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BLANK_2">
    <p:spTree>
      <p:nvGrpSpPr>
        <p:cNvPr id="7595" name="Shape 7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96" name="Google Shape;7596;p85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7597" name="Google Shape;7597;p85"/>
            <p:cNvSpPr/>
            <p:nvPr/>
          </p:nvSpPr>
          <p:spPr>
            <a:xfrm>
              <a:off x="597550" y="4893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8" name="Google Shape;7598;p85"/>
            <p:cNvSpPr/>
            <p:nvPr/>
          </p:nvSpPr>
          <p:spPr>
            <a:xfrm>
              <a:off x="597550" y="4780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9" name="Google Shape;7599;p85"/>
            <p:cNvSpPr/>
            <p:nvPr/>
          </p:nvSpPr>
          <p:spPr>
            <a:xfrm>
              <a:off x="597550" y="46671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0" name="Google Shape;7600;p85"/>
            <p:cNvSpPr/>
            <p:nvPr/>
          </p:nvSpPr>
          <p:spPr>
            <a:xfrm>
              <a:off x="597550" y="4553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1" name="Google Shape;7601;p85"/>
            <p:cNvSpPr/>
            <p:nvPr/>
          </p:nvSpPr>
          <p:spPr>
            <a:xfrm>
              <a:off x="597550" y="4441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2" name="Google Shape;7602;p85"/>
            <p:cNvSpPr/>
            <p:nvPr/>
          </p:nvSpPr>
          <p:spPr>
            <a:xfrm>
              <a:off x="597550" y="4328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3" name="Google Shape;7603;p85"/>
            <p:cNvSpPr/>
            <p:nvPr/>
          </p:nvSpPr>
          <p:spPr>
            <a:xfrm>
              <a:off x="597550" y="42150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4" name="Google Shape;7604;p85"/>
            <p:cNvSpPr/>
            <p:nvPr/>
          </p:nvSpPr>
          <p:spPr>
            <a:xfrm>
              <a:off x="597550" y="4101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5" name="Google Shape;7605;p85"/>
            <p:cNvSpPr/>
            <p:nvPr/>
          </p:nvSpPr>
          <p:spPr>
            <a:xfrm>
              <a:off x="597550" y="3988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6" name="Google Shape;7606;p85"/>
            <p:cNvSpPr/>
            <p:nvPr/>
          </p:nvSpPr>
          <p:spPr>
            <a:xfrm>
              <a:off x="597550" y="3875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7" name="Google Shape;7607;p85"/>
            <p:cNvSpPr/>
            <p:nvPr/>
          </p:nvSpPr>
          <p:spPr>
            <a:xfrm>
              <a:off x="597550" y="3762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8" name="Google Shape;7608;p85"/>
            <p:cNvSpPr/>
            <p:nvPr/>
          </p:nvSpPr>
          <p:spPr>
            <a:xfrm>
              <a:off x="597550" y="36496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9" name="Google Shape;7609;p85"/>
            <p:cNvSpPr/>
            <p:nvPr/>
          </p:nvSpPr>
          <p:spPr>
            <a:xfrm>
              <a:off x="597550" y="35364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0" name="Google Shape;7610;p85"/>
            <p:cNvSpPr/>
            <p:nvPr/>
          </p:nvSpPr>
          <p:spPr>
            <a:xfrm>
              <a:off x="597550" y="34232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1" name="Google Shape;7611;p85"/>
            <p:cNvSpPr/>
            <p:nvPr/>
          </p:nvSpPr>
          <p:spPr>
            <a:xfrm>
              <a:off x="597550" y="33100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2" name="Google Shape;7612;p85"/>
            <p:cNvSpPr/>
            <p:nvPr/>
          </p:nvSpPr>
          <p:spPr>
            <a:xfrm>
              <a:off x="597550" y="31967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3" name="Google Shape;7613;p85"/>
            <p:cNvSpPr/>
            <p:nvPr/>
          </p:nvSpPr>
          <p:spPr>
            <a:xfrm>
              <a:off x="597550" y="30835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4" name="Google Shape;7614;p85"/>
            <p:cNvSpPr/>
            <p:nvPr/>
          </p:nvSpPr>
          <p:spPr>
            <a:xfrm>
              <a:off x="597550" y="29703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5" name="Google Shape;7615;p85"/>
            <p:cNvSpPr/>
            <p:nvPr/>
          </p:nvSpPr>
          <p:spPr>
            <a:xfrm>
              <a:off x="597550" y="28578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6" name="Google Shape;7616;p85"/>
            <p:cNvSpPr/>
            <p:nvPr/>
          </p:nvSpPr>
          <p:spPr>
            <a:xfrm>
              <a:off x="597550" y="27446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7" name="Google Shape;7617;p85"/>
            <p:cNvSpPr/>
            <p:nvPr/>
          </p:nvSpPr>
          <p:spPr>
            <a:xfrm>
              <a:off x="597550" y="263140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8" name="Google Shape;7618;p85"/>
            <p:cNvSpPr/>
            <p:nvPr/>
          </p:nvSpPr>
          <p:spPr>
            <a:xfrm>
              <a:off x="597550" y="251817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9" name="Google Shape;7619;p85"/>
            <p:cNvSpPr/>
            <p:nvPr/>
          </p:nvSpPr>
          <p:spPr>
            <a:xfrm>
              <a:off x="597550" y="24049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0" name="Google Shape;7620;p85"/>
            <p:cNvSpPr/>
            <p:nvPr/>
          </p:nvSpPr>
          <p:spPr>
            <a:xfrm>
              <a:off x="597550" y="22917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1" name="Google Shape;7621;p85"/>
            <p:cNvSpPr/>
            <p:nvPr/>
          </p:nvSpPr>
          <p:spPr>
            <a:xfrm>
              <a:off x="597550" y="21792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2" name="Google Shape;7622;p85"/>
            <p:cNvSpPr/>
            <p:nvPr/>
          </p:nvSpPr>
          <p:spPr>
            <a:xfrm>
              <a:off x="597550" y="20660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3" name="Google Shape;7623;p85"/>
            <p:cNvSpPr/>
            <p:nvPr/>
          </p:nvSpPr>
          <p:spPr>
            <a:xfrm>
              <a:off x="597550" y="19528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4" name="Google Shape;7624;p85"/>
            <p:cNvSpPr/>
            <p:nvPr/>
          </p:nvSpPr>
          <p:spPr>
            <a:xfrm>
              <a:off x="597550" y="1839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5" name="Google Shape;7625;p85"/>
            <p:cNvSpPr/>
            <p:nvPr/>
          </p:nvSpPr>
          <p:spPr>
            <a:xfrm>
              <a:off x="597550" y="1726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6" name="Google Shape;7626;p85"/>
            <p:cNvSpPr/>
            <p:nvPr/>
          </p:nvSpPr>
          <p:spPr>
            <a:xfrm>
              <a:off x="597550" y="16131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7" name="Google Shape;7627;p85"/>
            <p:cNvSpPr/>
            <p:nvPr/>
          </p:nvSpPr>
          <p:spPr>
            <a:xfrm>
              <a:off x="597550" y="1499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8" name="Google Shape;7628;p85"/>
            <p:cNvSpPr/>
            <p:nvPr/>
          </p:nvSpPr>
          <p:spPr>
            <a:xfrm>
              <a:off x="597550" y="1387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9" name="Google Shape;7629;p85"/>
            <p:cNvSpPr/>
            <p:nvPr/>
          </p:nvSpPr>
          <p:spPr>
            <a:xfrm>
              <a:off x="597550" y="1274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0" name="Google Shape;7630;p85"/>
            <p:cNvSpPr/>
            <p:nvPr/>
          </p:nvSpPr>
          <p:spPr>
            <a:xfrm>
              <a:off x="597550" y="11610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1" name="Google Shape;7631;p85"/>
            <p:cNvSpPr/>
            <p:nvPr/>
          </p:nvSpPr>
          <p:spPr>
            <a:xfrm>
              <a:off x="597550" y="1047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2" name="Google Shape;7632;p85"/>
            <p:cNvSpPr/>
            <p:nvPr/>
          </p:nvSpPr>
          <p:spPr>
            <a:xfrm>
              <a:off x="597550" y="934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3" name="Google Shape;7633;p85"/>
            <p:cNvSpPr/>
            <p:nvPr/>
          </p:nvSpPr>
          <p:spPr>
            <a:xfrm>
              <a:off x="597550" y="821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4" name="Google Shape;7634;p85"/>
            <p:cNvSpPr/>
            <p:nvPr/>
          </p:nvSpPr>
          <p:spPr>
            <a:xfrm>
              <a:off x="597550" y="708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35" name="Google Shape;7635;p85"/>
          <p:cNvSpPr txBox="1"/>
          <p:nvPr>
            <p:ph type="title"/>
          </p:nvPr>
        </p:nvSpPr>
        <p:spPr>
          <a:xfrm>
            <a:off x="2335650" y="758125"/>
            <a:ext cx="4472700" cy="955500"/>
          </a:xfrm>
          <a:prstGeom prst="rect">
            <a:avLst/>
          </a:prstGeom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7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7636" name="Google Shape;7636;p85"/>
          <p:cNvSpPr txBox="1"/>
          <p:nvPr>
            <p:ph idx="1" type="subTitle"/>
          </p:nvPr>
        </p:nvSpPr>
        <p:spPr>
          <a:xfrm>
            <a:off x="2335650" y="1775000"/>
            <a:ext cx="4472700" cy="101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7" name="Google Shape;7637;p85"/>
          <p:cNvSpPr txBox="1"/>
          <p:nvPr/>
        </p:nvSpPr>
        <p:spPr>
          <a:xfrm>
            <a:off x="2532450" y="3327757"/>
            <a:ext cx="4079100" cy="6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accent2"/>
                </a:solidFill>
                <a:latin typeface="PT Sans"/>
                <a:ea typeface="PT Sans"/>
                <a:cs typeface="PT Sans"/>
                <a:sym typeface="PT Sans"/>
              </a:rPr>
              <a:t>Credits:</a:t>
            </a:r>
            <a:r>
              <a:rPr lang="en" sz="1200">
                <a:solidFill>
                  <a:schemeClr val="accent2"/>
                </a:solidFill>
                <a:latin typeface="PT Sans"/>
                <a:ea typeface="PT Sans"/>
                <a:cs typeface="PT Sans"/>
                <a:sym typeface="PT Sans"/>
              </a:rPr>
              <a:t> </a:t>
            </a:r>
            <a:r>
              <a:rPr lang="en" sz="1200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rPr>
              <a:t>This presentation template was created by </a:t>
            </a:r>
            <a:r>
              <a:rPr b="1" lang="en" sz="1200">
                <a:solidFill>
                  <a:schemeClr val="accent2"/>
                </a:solidFill>
                <a:uFill>
                  <a:noFill/>
                </a:uFill>
                <a:latin typeface="PT Sans"/>
                <a:ea typeface="PT Sans"/>
                <a:cs typeface="PT Sans"/>
                <a:sym typeface="PT Sans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rPr>
              <a:t>, including icons by </a:t>
            </a:r>
            <a:r>
              <a:rPr b="1" lang="en" sz="1200">
                <a:solidFill>
                  <a:schemeClr val="accent2"/>
                </a:solidFill>
                <a:uFill>
                  <a:noFill/>
                </a:uFill>
                <a:latin typeface="PT Sans"/>
                <a:ea typeface="PT Sans"/>
                <a:cs typeface="PT Sans"/>
                <a:sym typeface="PT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rPr>
              <a:t>, infographics &amp; images by </a:t>
            </a:r>
            <a:r>
              <a:rPr b="1" lang="en" sz="1200">
                <a:solidFill>
                  <a:schemeClr val="accent2"/>
                </a:solidFill>
                <a:uFill>
                  <a:noFill/>
                </a:uFill>
                <a:latin typeface="PT Sans"/>
                <a:ea typeface="PT Sans"/>
                <a:cs typeface="PT Sans"/>
                <a:sym typeface="PT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sz="1200">
              <a:solidFill>
                <a:schemeClr val="lt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7638" name="Google Shape;7638;p85"/>
          <p:cNvSpPr/>
          <p:nvPr/>
        </p:nvSpPr>
        <p:spPr>
          <a:xfrm rot="10800000">
            <a:off x="11" y="3859075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639" name="Google Shape;7639;p85"/>
          <p:cNvGrpSpPr/>
          <p:nvPr/>
        </p:nvGrpSpPr>
        <p:grpSpPr>
          <a:xfrm>
            <a:off x="-11" y="606814"/>
            <a:ext cx="1284435" cy="586800"/>
            <a:chOff x="-11" y="606814"/>
            <a:chExt cx="1284435" cy="586800"/>
          </a:xfrm>
        </p:grpSpPr>
        <p:sp>
          <p:nvSpPr>
            <p:cNvPr id="7640" name="Google Shape;7640;p85"/>
            <p:cNvSpPr/>
            <p:nvPr/>
          </p:nvSpPr>
          <p:spPr>
            <a:xfrm rot="-5400000">
              <a:off x="348812" y="258001"/>
              <a:ext cx="586800" cy="1284425"/>
            </a:xfrm>
            <a:prstGeom prst="flowChartOffpageConnector">
              <a:avLst/>
            </a:prstGeom>
            <a:gradFill>
              <a:gsLst>
                <a:gs pos="0">
                  <a:schemeClr val="accent4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641" name="Google Shape;7641;p85"/>
            <p:cNvGrpSpPr/>
            <p:nvPr/>
          </p:nvGrpSpPr>
          <p:grpSpPr>
            <a:xfrm rot="10800000">
              <a:off x="-11" y="779178"/>
              <a:ext cx="883262" cy="242091"/>
              <a:chOff x="2300350" y="2601250"/>
              <a:chExt cx="2275275" cy="623625"/>
            </a:xfrm>
          </p:grpSpPr>
          <p:sp>
            <p:nvSpPr>
              <p:cNvPr id="7642" name="Google Shape;7642;p85"/>
              <p:cNvSpPr/>
              <p:nvPr/>
            </p:nvSpPr>
            <p:spPr>
              <a:xfrm>
                <a:off x="2300350" y="2601250"/>
                <a:ext cx="392100" cy="623625"/>
              </a:xfrm>
              <a:custGeom>
                <a:rect b="b" l="l" r="r" t="t"/>
                <a:pathLst>
                  <a:path extrusionOk="0" h="24945" w="15684">
                    <a:moveTo>
                      <a:pt x="12720" y="0"/>
                    </a:moveTo>
                    <a:cubicBezTo>
                      <a:pt x="13337" y="0"/>
                      <a:pt x="14078" y="247"/>
                      <a:pt x="14572" y="741"/>
                    </a:cubicBezTo>
                    <a:cubicBezTo>
                      <a:pt x="15684" y="1852"/>
                      <a:pt x="15684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684" y="21240"/>
                      <a:pt x="15684" y="22845"/>
                      <a:pt x="14572" y="23957"/>
                    </a:cubicBezTo>
                    <a:cubicBezTo>
                      <a:pt x="13584" y="24944"/>
                      <a:pt x="11855" y="24944"/>
                      <a:pt x="10744" y="23957"/>
                    </a:cubicBezTo>
                    <a:lnTo>
                      <a:pt x="1112" y="14325"/>
                    </a:lnTo>
                    <a:cubicBezTo>
                      <a:pt x="1" y="13213"/>
                      <a:pt x="1" y="11484"/>
                      <a:pt x="1112" y="10496"/>
                    </a:cubicBezTo>
                    <a:lnTo>
                      <a:pt x="10744" y="741"/>
                    </a:lnTo>
                    <a:cubicBezTo>
                      <a:pt x="11361" y="247"/>
                      <a:pt x="11979" y="0"/>
                      <a:pt x="1272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43" name="Google Shape;7643;p85"/>
              <p:cNvSpPr/>
              <p:nvPr/>
            </p:nvSpPr>
            <p:spPr>
              <a:xfrm>
                <a:off x="2680075" y="2601250"/>
                <a:ext cx="389025" cy="623625"/>
              </a:xfrm>
              <a:custGeom>
                <a:rect b="b" l="l" r="r" t="t"/>
                <a:pathLst>
                  <a:path extrusionOk="0" h="24945" w="15561">
                    <a:moveTo>
                      <a:pt x="12596" y="0"/>
                    </a:moveTo>
                    <a:cubicBezTo>
                      <a:pt x="13337" y="0"/>
                      <a:pt x="13955" y="247"/>
                      <a:pt x="14449" y="741"/>
                    </a:cubicBezTo>
                    <a:cubicBezTo>
                      <a:pt x="15560" y="1852"/>
                      <a:pt x="15560" y="3581"/>
                      <a:pt x="14449" y="4569"/>
                    </a:cubicBezTo>
                    <a:lnTo>
                      <a:pt x="6669" y="12349"/>
                    </a:lnTo>
                    <a:lnTo>
                      <a:pt x="14449" y="20128"/>
                    </a:lnTo>
                    <a:cubicBezTo>
                      <a:pt x="15560" y="21240"/>
                      <a:pt x="15560" y="22845"/>
                      <a:pt x="14449" y="23957"/>
                    </a:cubicBezTo>
                    <a:cubicBezTo>
                      <a:pt x="13461" y="24944"/>
                      <a:pt x="11732" y="24944"/>
                      <a:pt x="10621" y="23957"/>
                    </a:cubicBezTo>
                    <a:lnTo>
                      <a:pt x="988" y="14325"/>
                    </a:lnTo>
                    <a:cubicBezTo>
                      <a:pt x="1" y="13213"/>
                      <a:pt x="1" y="11484"/>
                      <a:pt x="988" y="10496"/>
                    </a:cubicBezTo>
                    <a:lnTo>
                      <a:pt x="10621" y="741"/>
                    </a:lnTo>
                    <a:cubicBezTo>
                      <a:pt x="11238" y="247"/>
                      <a:pt x="11855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44" name="Google Shape;7644;p85"/>
              <p:cNvSpPr/>
              <p:nvPr/>
            </p:nvSpPr>
            <p:spPr>
              <a:xfrm>
                <a:off x="3056725" y="2601250"/>
                <a:ext cx="389000" cy="623625"/>
              </a:xfrm>
              <a:custGeom>
                <a:rect b="b" l="l" r="r" t="t"/>
                <a:pathLst>
                  <a:path extrusionOk="0" h="24945" w="15560">
                    <a:moveTo>
                      <a:pt x="12596" y="0"/>
                    </a:moveTo>
                    <a:cubicBezTo>
                      <a:pt x="13337" y="0"/>
                      <a:pt x="13954" y="247"/>
                      <a:pt x="14448" y="741"/>
                    </a:cubicBezTo>
                    <a:cubicBezTo>
                      <a:pt x="15559" y="1852"/>
                      <a:pt x="15559" y="3581"/>
                      <a:pt x="14448" y="4569"/>
                    </a:cubicBezTo>
                    <a:lnTo>
                      <a:pt x="6792" y="12349"/>
                    </a:lnTo>
                    <a:lnTo>
                      <a:pt x="14448" y="20128"/>
                    </a:lnTo>
                    <a:cubicBezTo>
                      <a:pt x="15559" y="21240"/>
                      <a:pt x="15559" y="22845"/>
                      <a:pt x="14448" y="23957"/>
                    </a:cubicBezTo>
                    <a:cubicBezTo>
                      <a:pt x="13460" y="24944"/>
                      <a:pt x="11731" y="24944"/>
                      <a:pt x="10743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3" y="741"/>
                    </a:lnTo>
                    <a:cubicBezTo>
                      <a:pt x="11237" y="247"/>
                      <a:pt x="11855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45" name="Google Shape;7645;p85"/>
              <p:cNvSpPr/>
              <p:nvPr/>
            </p:nvSpPr>
            <p:spPr>
              <a:xfrm>
                <a:off x="3433350" y="2601250"/>
                <a:ext cx="389000" cy="623625"/>
              </a:xfrm>
              <a:custGeom>
                <a:rect b="b" l="l" r="r" t="t"/>
                <a:pathLst>
                  <a:path extrusionOk="0" h="24945" w="15560">
                    <a:moveTo>
                      <a:pt x="12596" y="0"/>
                    </a:moveTo>
                    <a:cubicBezTo>
                      <a:pt x="13337" y="0"/>
                      <a:pt x="13955" y="247"/>
                      <a:pt x="14572" y="741"/>
                    </a:cubicBezTo>
                    <a:cubicBezTo>
                      <a:pt x="15560" y="1852"/>
                      <a:pt x="15560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60" y="21240"/>
                      <a:pt x="15560" y="22845"/>
                      <a:pt x="14572" y="23957"/>
                    </a:cubicBezTo>
                    <a:cubicBezTo>
                      <a:pt x="13461" y="24944"/>
                      <a:pt x="11732" y="24944"/>
                      <a:pt x="10744" y="23957"/>
                    </a:cubicBezTo>
                    <a:lnTo>
                      <a:pt x="988" y="14325"/>
                    </a:lnTo>
                    <a:cubicBezTo>
                      <a:pt x="1" y="13213"/>
                      <a:pt x="1" y="11484"/>
                      <a:pt x="988" y="10496"/>
                    </a:cubicBezTo>
                    <a:lnTo>
                      <a:pt x="10744" y="741"/>
                    </a:lnTo>
                    <a:cubicBezTo>
                      <a:pt x="11238" y="247"/>
                      <a:pt x="11979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46" name="Google Shape;7646;p85"/>
              <p:cNvSpPr/>
              <p:nvPr/>
            </p:nvSpPr>
            <p:spPr>
              <a:xfrm>
                <a:off x="3810000" y="2601250"/>
                <a:ext cx="389000" cy="623625"/>
              </a:xfrm>
              <a:custGeom>
                <a:rect b="b" l="l" r="r" t="t"/>
                <a:pathLst>
                  <a:path extrusionOk="0" h="24945" w="15560">
                    <a:moveTo>
                      <a:pt x="12596" y="0"/>
                    </a:moveTo>
                    <a:cubicBezTo>
                      <a:pt x="13337" y="0"/>
                      <a:pt x="13954" y="247"/>
                      <a:pt x="14572" y="741"/>
                    </a:cubicBezTo>
                    <a:cubicBezTo>
                      <a:pt x="15559" y="1852"/>
                      <a:pt x="15559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59" y="21240"/>
                      <a:pt x="15559" y="22845"/>
                      <a:pt x="14572" y="23957"/>
                    </a:cubicBezTo>
                    <a:cubicBezTo>
                      <a:pt x="13460" y="24944"/>
                      <a:pt x="11731" y="24944"/>
                      <a:pt x="10743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3" y="741"/>
                    </a:lnTo>
                    <a:cubicBezTo>
                      <a:pt x="11237" y="247"/>
                      <a:pt x="11978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47" name="Google Shape;7647;p85"/>
              <p:cNvSpPr/>
              <p:nvPr/>
            </p:nvSpPr>
            <p:spPr>
              <a:xfrm>
                <a:off x="4186625" y="2601250"/>
                <a:ext cx="389000" cy="623625"/>
              </a:xfrm>
              <a:custGeom>
                <a:rect b="b" l="l" r="r" t="t"/>
                <a:pathLst>
                  <a:path extrusionOk="0" h="24945" w="15560">
                    <a:moveTo>
                      <a:pt x="12596" y="0"/>
                    </a:moveTo>
                    <a:cubicBezTo>
                      <a:pt x="13337" y="0"/>
                      <a:pt x="13955" y="247"/>
                      <a:pt x="14572" y="741"/>
                    </a:cubicBezTo>
                    <a:cubicBezTo>
                      <a:pt x="15560" y="1852"/>
                      <a:pt x="15560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60" y="21240"/>
                      <a:pt x="15560" y="22845"/>
                      <a:pt x="14572" y="23957"/>
                    </a:cubicBezTo>
                    <a:cubicBezTo>
                      <a:pt x="13461" y="24944"/>
                      <a:pt x="11732" y="24944"/>
                      <a:pt x="10744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4" y="741"/>
                    </a:lnTo>
                    <a:cubicBezTo>
                      <a:pt x="11238" y="247"/>
                      <a:pt x="11979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7648" name="Google Shape;7648;p85"/>
          <p:cNvGrpSpPr/>
          <p:nvPr/>
        </p:nvGrpSpPr>
        <p:grpSpPr>
          <a:xfrm>
            <a:off x="2618882" y="4981392"/>
            <a:ext cx="1520982" cy="302065"/>
            <a:chOff x="5642557" y="-150670"/>
            <a:chExt cx="1520982" cy="302065"/>
          </a:xfrm>
        </p:grpSpPr>
        <p:sp>
          <p:nvSpPr>
            <p:cNvPr id="7649" name="Google Shape;7649;p85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0" name="Google Shape;7650;p85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1" name="Google Shape;7651;p85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2" name="Google Shape;7652;p85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3" name="Google Shape;7653;p85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654" name="Google Shape;7654;p85"/>
          <p:cNvGrpSpPr/>
          <p:nvPr/>
        </p:nvGrpSpPr>
        <p:grpSpPr>
          <a:xfrm rot="5400000">
            <a:off x="85100" y="1849625"/>
            <a:ext cx="98902" cy="553090"/>
            <a:chOff x="4898850" y="4820550"/>
            <a:chExt cx="98902" cy="553090"/>
          </a:xfrm>
        </p:grpSpPr>
        <p:sp>
          <p:nvSpPr>
            <p:cNvPr id="7655" name="Google Shape;7655;p85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6" name="Google Shape;7656;p85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7" name="Google Shape;7657;p85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8" name="Google Shape;7658;p85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9" name="Google Shape;7659;p85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660" name="Google Shape;7660;p85"/>
          <p:cNvGrpSpPr/>
          <p:nvPr/>
        </p:nvGrpSpPr>
        <p:grpSpPr>
          <a:xfrm>
            <a:off x="-1414555" y="2830129"/>
            <a:ext cx="2297800" cy="347400"/>
            <a:chOff x="-1414555" y="2830129"/>
            <a:chExt cx="2297800" cy="347400"/>
          </a:xfrm>
        </p:grpSpPr>
        <p:sp>
          <p:nvSpPr>
            <p:cNvPr id="7661" name="Google Shape;7661;p85"/>
            <p:cNvSpPr/>
            <p:nvPr/>
          </p:nvSpPr>
          <p:spPr>
            <a:xfrm>
              <a:off x="-1414555" y="3109429"/>
              <a:ext cx="1994700" cy="681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2" name="Google Shape;7662;p85"/>
            <p:cNvSpPr/>
            <p:nvPr/>
          </p:nvSpPr>
          <p:spPr>
            <a:xfrm>
              <a:off x="-1111455" y="2830129"/>
              <a:ext cx="1994700" cy="681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663" name="Google Shape;7663;p85"/>
          <p:cNvGrpSpPr/>
          <p:nvPr/>
        </p:nvGrpSpPr>
        <p:grpSpPr>
          <a:xfrm flipH="1">
            <a:off x="-529079" y="4313280"/>
            <a:ext cx="1823016" cy="196994"/>
            <a:chOff x="7857346" y="4002005"/>
            <a:chExt cx="1823016" cy="196994"/>
          </a:xfrm>
        </p:grpSpPr>
        <p:sp>
          <p:nvSpPr>
            <p:cNvPr id="7664" name="Google Shape;7664;p85"/>
            <p:cNvSpPr/>
            <p:nvPr/>
          </p:nvSpPr>
          <p:spPr>
            <a:xfrm>
              <a:off x="7956216" y="4048371"/>
              <a:ext cx="1724145" cy="150627"/>
            </a:xfrm>
            <a:custGeom>
              <a:rect b="b" l="l" r="r" t="t"/>
              <a:pathLst>
                <a:path extrusionOk="0" fill="none" h="4834" w="55332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5" name="Google Shape;7665;p85"/>
            <p:cNvSpPr/>
            <p:nvPr/>
          </p:nvSpPr>
          <p:spPr>
            <a:xfrm>
              <a:off x="7857346" y="400200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6" name="Google Shape;7666;p85"/>
            <p:cNvSpPr/>
            <p:nvPr/>
          </p:nvSpPr>
          <p:spPr>
            <a:xfrm>
              <a:off x="7882087" y="4026715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67" name="Google Shape;7667;p85"/>
          <p:cNvSpPr/>
          <p:nvPr/>
        </p:nvSpPr>
        <p:spPr>
          <a:xfrm rot="5400000">
            <a:off x="8208384" y="3885676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668" name="Google Shape;7668;p85"/>
          <p:cNvGrpSpPr/>
          <p:nvPr/>
        </p:nvGrpSpPr>
        <p:grpSpPr>
          <a:xfrm>
            <a:off x="5202992" y="4687341"/>
            <a:ext cx="1105976" cy="133969"/>
            <a:chOff x="8183182" y="663852"/>
            <a:chExt cx="1475028" cy="178673"/>
          </a:xfrm>
        </p:grpSpPr>
        <p:grpSp>
          <p:nvGrpSpPr>
            <p:cNvPr id="7669" name="Google Shape;7669;p85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7670" name="Google Shape;7670;p85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71" name="Google Shape;7671;p85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72" name="Google Shape;7672;p85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73" name="Google Shape;7673;p85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74" name="Google Shape;7674;p85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75" name="Google Shape;7675;p85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76" name="Google Shape;7676;p85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77" name="Google Shape;7677;p85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78" name="Google Shape;7678;p85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79" name="Google Shape;7679;p85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80" name="Google Shape;7680;p85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7681" name="Google Shape;7681;p85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82" name="Google Shape;7682;p85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83" name="Google Shape;7683;p85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84" name="Google Shape;7684;p85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85" name="Google Shape;7685;p85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86" name="Google Shape;7686;p85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87" name="Google Shape;7687;p85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88" name="Google Shape;7688;p85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89" name="Google Shape;7689;p85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90" name="Google Shape;7690;p85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7691" name="Google Shape;7691;p85"/>
          <p:cNvSpPr/>
          <p:nvPr/>
        </p:nvSpPr>
        <p:spPr>
          <a:xfrm rot="10800000">
            <a:off x="8027645" y="2174179"/>
            <a:ext cx="1994700" cy="68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692" name="Google Shape;7692;p85"/>
          <p:cNvGrpSpPr/>
          <p:nvPr/>
        </p:nvGrpSpPr>
        <p:grpSpPr>
          <a:xfrm rot="-5400000">
            <a:off x="7172708" y="384980"/>
            <a:ext cx="1823016" cy="296643"/>
            <a:chOff x="7857346" y="3902355"/>
            <a:chExt cx="1823016" cy="296643"/>
          </a:xfrm>
        </p:grpSpPr>
        <p:sp>
          <p:nvSpPr>
            <p:cNvPr id="7693" name="Google Shape;7693;p85"/>
            <p:cNvSpPr/>
            <p:nvPr/>
          </p:nvSpPr>
          <p:spPr>
            <a:xfrm>
              <a:off x="7956216" y="4048371"/>
              <a:ext cx="1724145" cy="150627"/>
            </a:xfrm>
            <a:custGeom>
              <a:rect b="b" l="l" r="r" t="t"/>
              <a:pathLst>
                <a:path extrusionOk="0" fill="none" h="4834" w="55332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4" name="Google Shape;7694;p85"/>
            <p:cNvSpPr/>
            <p:nvPr/>
          </p:nvSpPr>
          <p:spPr>
            <a:xfrm>
              <a:off x="8453686" y="390235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0" y="1488"/>
                  </a:moveTo>
                  <a:cubicBezTo>
                    <a:pt x="0" y="670"/>
                    <a:pt x="670" y="1"/>
                    <a:pt x="1488" y="1"/>
                  </a:cubicBezTo>
                  <a:cubicBezTo>
                    <a:pt x="2306" y="1"/>
                    <a:pt x="2950" y="670"/>
                    <a:pt x="2950" y="1488"/>
                  </a:cubicBezTo>
                  <a:cubicBezTo>
                    <a:pt x="2950" y="2281"/>
                    <a:pt x="2306" y="2951"/>
                    <a:pt x="1488" y="2951"/>
                  </a:cubicBezTo>
                  <a:cubicBezTo>
                    <a:pt x="670" y="2951"/>
                    <a:pt x="0" y="2281"/>
                    <a:pt x="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5" name="Google Shape;7695;p85"/>
            <p:cNvSpPr/>
            <p:nvPr/>
          </p:nvSpPr>
          <p:spPr>
            <a:xfrm>
              <a:off x="8478396" y="3927096"/>
              <a:ext cx="43281" cy="42502"/>
            </a:xfrm>
            <a:custGeom>
              <a:rect b="b" l="l" r="r" t="t"/>
              <a:pathLst>
                <a:path extrusionOk="0" h="1364" w="1389">
                  <a:moveTo>
                    <a:pt x="695" y="0"/>
                  </a:moveTo>
                  <a:cubicBezTo>
                    <a:pt x="298" y="0"/>
                    <a:pt x="1" y="298"/>
                    <a:pt x="1" y="694"/>
                  </a:cubicBezTo>
                  <a:cubicBezTo>
                    <a:pt x="1" y="1066"/>
                    <a:pt x="298" y="1363"/>
                    <a:pt x="695" y="1363"/>
                  </a:cubicBezTo>
                  <a:cubicBezTo>
                    <a:pt x="1067" y="1363"/>
                    <a:pt x="1389" y="1066"/>
                    <a:pt x="1389" y="694"/>
                  </a:cubicBezTo>
                  <a:cubicBezTo>
                    <a:pt x="1389" y="298"/>
                    <a:pt x="1067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6" name="Google Shape;7696;p85"/>
            <p:cNvSpPr/>
            <p:nvPr/>
          </p:nvSpPr>
          <p:spPr>
            <a:xfrm>
              <a:off x="7857346" y="400200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7" name="Google Shape;7697;p85"/>
            <p:cNvSpPr/>
            <p:nvPr/>
          </p:nvSpPr>
          <p:spPr>
            <a:xfrm>
              <a:off x="7882087" y="4026715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8" name="Google Shape;7698;p85"/>
            <p:cNvSpPr/>
            <p:nvPr/>
          </p:nvSpPr>
          <p:spPr>
            <a:xfrm>
              <a:off x="8545608" y="3948721"/>
              <a:ext cx="1134754" cy="175368"/>
            </a:xfrm>
            <a:custGeom>
              <a:rect b="b" l="l" r="r" t="t"/>
              <a:pathLst>
                <a:path extrusionOk="0" fill="none" h="5628" w="36417">
                  <a:moveTo>
                    <a:pt x="0" y="0"/>
                  </a:moveTo>
                  <a:lnTo>
                    <a:pt x="6049" y="0"/>
                  </a:lnTo>
                  <a:lnTo>
                    <a:pt x="8379" y="2330"/>
                  </a:lnTo>
                  <a:lnTo>
                    <a:pt x="11676" y="5627"/>
                  </a:lnTo>
                  <a:lnTo>
                    <a:pt x="36416" y="5627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699" name="Google Shape;7699;p85"/>
          <p:cNvGrpSpPr/>
          <p:nvPr/>
        </p:nvGrpSpPr>
        <p:grpSpPr>
          <a:xfrm>
            <a:off x="8267392" y="2926266"/>
            <a:ext cx="1105976" cy="133969"/>
            <a:chOff x="8183182" y="663852"/>
            <a:chExt cx="1475028" cy="178673"/>
          </a:xfrm>
        </p:grpSpPr>
        <p:grpSp>
          <p:nvGrpSpPr>
            <p:cNvPr id="7700" name="Google Shape;7700;p85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7701" name="Google Shape;7701;p85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02" name="Google Shape;7702;p85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03" name="Google Shape;7703;p85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04" name="Google Shape;7704;p85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05" name="Google Shape;7705;p85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06" name="Google Shape;7706;p85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07" name="Google Shape;7707;p85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08" name="Google Shape;7708;p85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09" name="Google Shape;7709;p85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10" name="Google Shape;7710;p85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711" name="Google Shape;7711;p85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7712" name="Google Shape;7712;p85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13" name="Google Shape;7713;p85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14" name="Google Shape;7714;p85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15" name="Google Shape;7715;p85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16" name="Google Shape;7716;p85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17" name="Google Shape;7717;p85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18" name="Google Shape;7718;p85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19" name="Google Shape;7719;p85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20" name="Google Shape;7720;p85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21" name="Google Shape;7721;p85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7722" name="Google Shape;7722;p85"/>
          <p:cNvGrpSpPr/>
          <p:nvPr/>
        </p:nvGrpSpPr>
        <p:grpSpPr>
          <a:xfrm>
            <a:off x="2360001" y="376081"/>
            <a:ext cx="1252897" cy="51000"/>
            <a:chOff x="2915381" y="4104819"/>
            <a:chExt cx="1252897" cy="51000"/>
          </a:xfrm>
        </p:grpSpPr>
        <p:sp>
          <p:nvSpPr>
            <p:cNvPr id="7723" name="Google Shape;7723;p85"/>
            <p:cNvSpPr/>
            <p:nvPr/>
          </p:nvSpPr>
          <p:spPr>
            <a:xfrm>
              <a:off x="2915381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4" name="Google Shape;7724;p85"/>
            <p:cNvSpPr/>
            <p:nvPr/>
          </p:nvSpPr>
          <p:spPr>
            <a:xfrm>
              <a:off x="3007850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5" name="Google Shape;7725;p85"/>
            <p:cNvSpPr/>
            <p:nvPr/>
          </p:nvSpPr>
          <p:spPr>
            <a:xfrm>
              <a:off x="3100319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6" name="Google Shape;7726;p85"/>
            <p:cNvSpPr/>
            <p:nvPr/>
          </p:nvSpPr>
          <p:spPr>
            <a:xfrm>
              <a:off x="3192788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7" name="Google Shape;7727;p85"/>
            <p:cNvSpPr/>
            <p:nvPr/>
          </p:nvSpPr>
          <p:spPr>
            <a:xfrm>
              <a:off x="328525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8" name="Google Shape;7728;p85"/>
            <p:cNvSpPr/>
            <p:nvPr/>
          </p:nvSpPr>
          <p:spPr>
            <a:xfrm>
              <a:off x="3377726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9" name="Google Shape;7729;p85"/>
            <p:cNvSpPr/>
            <p:nvPr/>
          </p:nvSpPr>
          <p:spPr>
            <a:xfrm>
              <a:off x="3470195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0" name="Google Shape;7730;p85"/>
            <p:cNvSpPr/>
            <p:nvPr/>
          </p:nvSpPr>
          <p:spPr>
            <a:xfrm>
              <a:off x="3562664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1" name="Google Shape;7731;p85"/>
            <p:cNvSpPr/>
            <p:nvPr/>
          </p:nvSpPr>
          <p:spPr>
            <a:xfrm>
              <a:off x="3655133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2" name="Google Shape;7732;p85"/>
            <p:cNvSpPr/>
            <p:nvPr/>
          </p:nvSpPr>
          <p:spPr>
            <a:xfrm>
              <a:off x="3747602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3" name="Google Shape;7733;p85"/>
            <p:cNvSpPr/>
            <p:nvPr/>
          </p:nvSpPr>
          <p:spPr>
            <a:xfrm>
              <a:off x="38400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4" name="Google Shape;7734;p85"/>
            <p:cNvSpPr/>
            <p:nvPr/>
          </p:nvSpPr>
          <p:spPr>
            <a:xfrm>
              <a:off x="39324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5" name="Google Shape;7735;p85"/>
            <p:cNvSpPr/>
            <p:nvPr/>
          </p:nvSpPr>
          <p:spPr>
            <a:xfrm>
              <a:off x="40248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6" name="Google Shape;7736;p85"/>
            <p:cNvSpPr/>
            <p:nvPr/>
          </p:nvSpPr>
          <p:spPr>
            <a:xfrm>
              <a:off x="41172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3">
    <p:spTree>
      <p:nvGrpSpPr>
        <p:cNvPr id="7737" name="Shape 7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38" name="Google Shape;7738;p86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7739" name="Google Shape;7739;p86"/>
            <p:cNvSpPr/>
            <p:nvPr/>
          </p:nvSpPr>
          <p:spPr>
            <a:xfrm>
              <a:off x="597550" y="4893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0" name="Google Shape;7740;p86"/>
            <p:cNvSpPr/>
            <p:nvPr/>
          </p:nvSpPr>
          <p:spPr>
            <a:xfrm>
              <a:off x="597550" y="4780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1" name="Google Shape;7741;p86"/>
            <p:cNvSpPr/>
            <p:nvPr/>
          </p:nvSpPr>
          <p:spPr>
            <a:xfrm>
              <a:off x="597550" y="46671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2" name="Google Shape;7742;p86"/>
            <p:cNvSpPr/>
            <p:nvPr/>
          </p:nvSpPr>
          <p:spPr>
            <a:xfrm>
              <a:off x="597550" y="4553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3" name="Google Shape;7743;p86"/>
            <p:cNvSpPr/>
            <p:nvPr/>
          </p:nvSpPr>
          <p:spPr>
            <a:xfrm>
              <a:off x="597550" y="4441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4" name="Google Shape;7744;p86"/>
            <p:cNvSpPr/>
            <p:nvPr/>
          </p:nvSpPr>
          <p:spPr>
            <a:xfrm>
              <a:off x="597550" y="4328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5" name="Google Shape;7745;p86"/>
            <p:cNvSpPr/>
            <p:nvPr/>
          </p:nvSpPr>
          <p:spPr>
            <a:xfrm>
              <a:off x="597550" y="42150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6" name="Google Shape;7746;p86"/>
            <p:cNvSpPr/>
            <p:nvPr/>
          </p:nvSpPr>
          <p:spPr>
            <a:xfrm>
              <a:off x="597550" y="4101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7" name="Google Shape;7747;p86"/>
            <p:cNvSpPr/>
            <p:nvPr/>
          </p:nvSpPr>
          <p:spPr>
            <a:xfrm>
              <a:off x="597550" y="3988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8" name="Google Shape;7748;p86"/>
            <p:cNvSpPr/>
            <p:nvPr/>
          </p:nvSpPr>
          <p:spPr>
            <a:xfrm>
              <a:off x="597550" y="3875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9" name="Google Shape;7749;p86"/>
            <p:cNvSpPr/>
            <p:nvPr/>
          </p:nvSpPr>
          <p:spPr>
            <a:xfrm>
              <a:off x="597550" y="3762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0" name="Google Shape;7750;p86"/>
            <p:cNvSpPr/>
            <p:nvPr/>
          </p:nvSpPr>
          <p:spPr>
            <a:xfrm>
              <a:off x="597550" y="36496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1" name="Google Shape;7751;p86"/>
            <p:cNvSpPr/>
            <p:nvPr/>
          </p:nvSpPr>
          <p:spPr>
            <a:xfrm>
              <a:off x="597550" y="35364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2" name="Google Shape;7752;p86"/>
            <p:cNvSpPr/>
            <p:nvPr/>
          </p:nvSpPr>
          <p:spPr>
            <a:xfrm>
              <a:off x="597550" y="34232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3" name="Google Shape;7753;p86"/>
            <p:cNvSpPr/>
            <p:nvPr/>
          </p:nvSpPr>
          <p:spPr>
            <a:xfrm>
              <a:off x="597550" y="33100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4" name="Google Shape;7754;p86"/>
            <p:cNvSpPr/>
            <p:nvPr/>
          </p:nvSpPr>
          <p:spPr>
            <a:xfrm>
              <a:off x="597550" y="31967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5" name="Google Shape;7755;p86"/>
            <p:cNvSpPr/>
            <p:nvPr/>
          </p:nvSpPr>
          <p:spPr>
            <a:xfrm>
              <a:off x="597550" y="30835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6" name="Google Shape;7756;p86"/>
            <p:cNvSpPr/>
            <p:nvPr/>
          </p:nvSpPr>
          <p:spPr>
            <a:xfrm>
              <a:off x="597550" y="29703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7" name="Google Shape;7757;p86"/>
            <p:cNvSpPr/>
            <p:nvPr/>
          </p:nvSpPr>
          <p:spPr>
            <a:xfrm>
              <a:off x="597550" y="28578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8" name="Google Shape;7758;p86"/>
            <p:cNvSpPr/>
            <p:nvPr/>
          </p:nvSpPr>
          <p:spPr>
            <a:xfrm>
              <a:off x="597550" y="27446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9" name="Google Shape;7759;p86"/>
            <p:cNvSpPr/>
            <p:nvPr/>
          </p:nvSpPr>
          <p:spPr>
            <a:xfrm>
              <a:off x="597550" y="263140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0" name="Google Shape;7760;p86"/>
            <p:cNvSpPr/>
            <p:nvPr/>
          </p:nvSpPr>
          <p:spPr>
            <a:xfrm>
              <a:off x="597550" y="251817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1" name="Google Shape;7761;p86"/>
            <p:cNvSpPr/>
            <p:nvPr/>
          </p:nvSpPr>
          <p:spPr>
            <a:xfrm>
              <a:off x="597550" y="24049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2" name="Google Shape;7762;p86"/>
            <p:cNvSpPr/>
            <p:nvPr/>
          </p:nvSpPr>
          <p:spPr>
            <a:xfrm>
              <a:off x="597550" y="22917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3" name="Google Shape;7763;p86"/>
            <p:cNvSpPr/>
            <p:nvPr/>
          </p:nvSpPr>
          <p:spPr>
            <a:xfrm>
              <a:off x="597550" y="21792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4" name="Google Shape;7764;p86"/>
            <p:cNvSpPr/>
            <p:nvPr/>
          </p:nvSpPr>
          <p:spPr>
            <a:xfrm>
              <a:off x="597550" y="20660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5" name="Google Shape;7765;p86"/>
            <p:cNvSpPr/>
            <p:nvPr/>
          </p:nvSpPr>
          <p:spPr>
            <a:xfrm>
              <a:off x="597550" y="19528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6" name="Google Shape;7766;p86"/>
            <p:cNvSpPr/>
            <p:nvPr/>
          </p:nvSpPr>
          <p:spPr>
            <a:xfrm>
              <a:off x="597550" y="1839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7" name="Google Shape;7767;p86"/>
            <p:cNvSpPr/>
            <p:nvPr/>
          </p:nvSpPr>
          <p:spPr>
            <a:xfrm>
              <a:off x="597550" y="1726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8" name="Google Shape;7768;p86"/>
            <p:cNvSpPr/>
            <p:nvPr/>
          </p:nvSpPr>
          <p:spPr>
            <a:xfrm>
              <a:off x="597550" y="16131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9" name="Google Shape;7769;p86"/>
            <p:cNvSpPr/>
            <p:nvPr/>
          </p:nvSpPr>
          <p:spPr>
            <a:xfrm>
              <a:off x="597550" y="1499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0" name="Google Shape;7770;p86"/>
            <p:cNvSpPr/>
            <p:nvPr/>
          </p:nvSpPr>
          <p:spPr>
            <a:xfrm>
              <a:off x="597550" y="1387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1" name="Google Shape;7771;p86"/>
            <p:cNvSpPr/>
            <p:nvPr/>
          </p:nvSpPr>
          <p:spPr>
            <a:xfrm>
              <a:off x="597550" y="1274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2" name="Google Shape;7772;p86"/>
            <p:cNvSpPr/>
            <p:nvPr/>
          </p:nvSpPr>
          <p:spPr>
            <a:xfrm>
              <a:off x="597550" y="11610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3" name="Google Shape;7773;p86"/>
            <p:cNvSpPr/>
            <p:nvPr/>
          </p:nvSpPr>
          <p:spPr>
            <a:xfrm>
              <a:off x="597550" y="1047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4" name="Google Shape;7774;p86"/>
            <p:cNvSpPr/>
            <p:nvPr/>
          </p:nvSpPr>
          <p:spPr>
            <a:xfrm>
              <a:off x="597550" y="934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5" name="Google Shape;7775;p86"/>
            <p:cNvSpPr/>
            <p:nvPr/>
          </p:nvSpPr>
          <p:spPr>
            <a:xfrm>
              <a:off x="597550" y="821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6" name="Google Shape;7776;p86"/>
            <p:cNvSpPr/>
            <p:nvPr/>
          </p:nvSpPr>
          <p:spPr>
            <a:xfrm>
              <a:off x="597550" y="708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777" name="Google Shape;7777;p86"/>
          <p:cNvGrpSpPr/>
          <p:nvPr/>
        </p:nvGrpSpPr>
        <p:grpSpPr>
          <a:xfrm rot="5400000">
            <a:off x="85100" y="1849625"/>
            <a:ext cx="98902" cy="553090"/>
            <a:chOff x="4898850" y="4820550"/>
            <a:chExt cx="98902" cy="553090"/>
          </a:xfrm>
        </p:grpSpPr>
        <p:sp>
          <p:nvSpPr>
            <p:cNvPr id="7778" name="Google Shape;7778;p86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9" name="Google Shape;7779;p86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0" name="Google Shape;7780;p86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1" name="Google Shape;7781;p86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2" name="Google Shape;7782;p86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783" name="Google Shape;7783;p86"/>
          <p:cNvGrpSpPr/>
          <p:nvPr/>
        </p:nvGrpSpPr>
        <p:grpSpPr>
          <a:xfrm flipH="1">
            <a:off x="-839729" y="2843530"/>
            <a:ext cx="1823016" cy="196994"/>
            <a:chOff x="7857346" y="4002005"/>
            <a:chExt cx="1823016" cy="196994"/>
          </a:xfrm>
        </p:grpSpPr>
        <p:sp>
          <p:nvSpPr>
            <p:cNvPr id="7784" name="Google Shape;7784;p86"/>
            <p:cNvSpPr/>
            <p:nvPr/>
          </p:nvSpPr>
          <p:spPr>
            <a:xfrm>
              <a:off x="7956216" y="4048371"/>
              <a:ext cx="1724145" cy="150627"/>
            </a:xfrm>
            <a:custGeom>
              <a:rect b="b" l="l" r="r" t="t"/>
              <a:pathLst>
                <a:path extrusionOk="0" fill="none" h="4834" w="55332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5" name="Google Shape;7785;p86"/>
            <p:cNvSpPr/>
            <p:nvPr/>
          </p:nvSpPr>
          <p:spPr>
            <a:xfrm>
              <a:off x="7857346" y="400200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6" name="Google Shape;7786;p86"/>
            <p:cNvSpPr/>
            <p:nvPr/>
          </p:nvSpPr>
          <p:spPr>
            <a:xfrm>
              <a:off x="7882087" y="4026715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87" name="Google Shape;7787;p86"/>
          <p:cNvSpPr/>
          <p:nvPr/>
        </p:nvSpPr>
        <p:spPr>
          <a:xfrm rot="5400000">
            <a:off x="8206149" y="3859075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88" name="Google Shape;7788;p86"/>
          <p:cNvSpPr/>
          <p:nvPr/>
        </p:nvSpPr>
        <p:spPr>
          <a:xfrm>
            <a:off x="8206162" y="-3488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789" name="Google Shape;7789;p86"/>
          <p:cNvGrpSpPr/>
          <p:nvPr/>
        </p:nvGrpSpPr>
        <p:grpSpPr>
          <a:xfrm>
            <a:off x="8267392" y="3231066"/>
            <a:ext cx="1105976" cy="133969"/>
            <a:chOff x="8183182" y="663852"/>
            <a:chExt cx="1475028" cy="178673"/>
          </a:xfrm>
        </p:grpSpPr>
        <p:grpSp>
          <p:nvGrpSpPr>
            <p:cNvPr id="7790" name="Google Shape;7790;p86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7791" name="Google Shape;7791;p86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92" name="Google Shape;7792;p86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93" name="Google Shape;7793;p86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94" name="Google Shape;7794;p86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95" name="Google Shape;7795;p86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96" name="Google Shape;7796;p86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97" name="Google Shape;7797;p86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98" name="Google Shape;7798;p86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99" name="Google Shape;7799;p86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00" name="Google Shape;7800;p86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801" name="Google Shape;7801;p86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7802" name="Google Shape;7802;p86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03" name="Google Shape;7803;p86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04" name="Google Shape;7804;p86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05" name="Google Shape;7805;p86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06" name="Google Shape;7806;p86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07" name="Google Shape;7807;p86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08" name="Google Shape;7808;p86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09" name="Google Shape;7809;p86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10" name="Google Shape;7810;p86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11" name="Google Shape;7811;p86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7812" name="Google Shape;7812;p86"/>
          <p:cNvGrpSpPr/>
          <p:nvPr/>
        </p:nvGrpSpPr>
        <p:grpSpPr>
          <a:xfrm flipH="1">
            <a:off x="4834557" y="-107958"/>
            <a:ext cx="1520982" cy="302065"/>
            <a:chOff x="5642557" y="-150670"/>
            <a:chExt cx="1520982" cy="302065"/>
          </a:xfrm>
        </p:grpSpPr>
        <p:sp>
          <p:nvSpPr>
            <p:cNvPr id="7813" name="Google Shape;7813;p86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4" name="Google Shape;7814;p86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5" name="Google Shape;7815;p86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6" name="Google Shape;7816;p86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7" name="Google Shape;7817;p86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818" name="Google Shape;7818;p86"/>
          <p:cNvGrpSpPr/>
          <p:nvPr/>
        </p:nvGrpSpPr>
        <p:grpSpPr>
          <a:xfrm>
            <a:off x="635870" y="-1455296"/>
            <a:ext cx="347400" cy="2297800"/>
            <a:chOff x="6420895" y="-1455296"/>
            <a:chExt cx="347400" cy="2297800"/>
          </a:xfrm>
        </p:grpSpPr>
        <p:sp>
          <p:nvSpPr>
            <p:cNvPr id="7819" name="Google Shape;7819;p86"/>
            <p:cNvSpPr/>
            <p:nvPr/>
          </p:nvSpPr>
          <p:spPr>
            <a:xfrm rot="5400000">
              <a:off x="5457595" y="-491996"/>
              <a:ext cx="1994700" cy="681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0" name="Google Shape;7820;p86"/>
            <p:cNvSpPr/>
            <p:nvPr/>
          </p:nvSpPr>
          <p:spPr>
            <a:xfrm rot="5400000">
              <a:off x="5736895" y="-188896"/>
              <a:ext cx="1994700" cy="681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821" name="Google Shape;7821;p86"/>
          <p:cNvSpPr/>
          <p:nvPr/>
        </p:nvSpPr>
        <p:spPr>
          <a:xfrm rot="-5400000">
            <a:off x="348812" y="4207689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822" name="Google Shape;7822;p86"/>
          <p:cNvGrpSpPr/>
          <p:nvPr/>
        </p:nvGrpSpPr>
        <p:grpSpPr>
          <a:xfrm>
            <a:off x="333809" y="4164674"/>
            <a:ext cx="302065" cy="1520982"/>
            <a:chOff x="-108754" y="2690919"/>
            <a:chExt cx="302065" cy="1520982"/>
          </a:xfrm>
        </p:grpSpPr>
        <p:sp>
          <p:nvSpPr>
            <p:cNvPr id="7823" name="Google Shape;7823;p86"/>
            <p:cNvSpPr/>
            <p:nvPr/>
          </p:nvSpPr>
          <p:spPr>
            <a:xfrm>
              <a:off x="-62388" y="2782841"/>
              <a:ext cx="209364" cy="1335580"/>
            </a:xfrm>
            <a:custGeom>
              <a:rect b="b" l="l" r="r" t="t"/>
              <a:pathLst>
                <a:path extrusionOk="0" fill="none" h="42862" w="6719">
                  <a:moveTo>
                    <a:pt x="0" y="42862"/>
                  </a:moveTo>
                  <a:lnTo>
                    <a:pt x="0" y="23799"/>
                  </a:lnTo>
                  <a:lnTo>
                    <a:pt x="6718" y="17056"/>
                  </a:lnTo>
                  <a:lnTo>
                    <a:pt x="6718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4" name="Google Shape;7824;p86"/>
            <p:cNvSpPr/>
            <p:nvPr/>
          </p:nvSpPr>
          <p:spPr>
            <a:xfrm>
              <a:off x="101358" y="2690919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1"/>
                  </a:moveTo>
                  <a:cubicBezTo>
                    <a:pt x="2281" y="1"/>
                    <a:pt x="2951" y="645"/>
                    <a:pt x="2951" y="1463"/>
                  </a:cubicBezTo>
                  <a:cubicBezTo>
                    <a:pt x="2951" y="2281"/>
                    <a:pt x="2281" y="2951"/>
                    <a:pt x="1463" y="2951"/>
                  </a:cubicBezTo>
                  <a:cubicBezTo>
                    <a:pt x="645" y="2951"/>
                    <a:pt x="1" y="2281"/>
                    <a:pt x="1" y="1463"/>
                  </a:cubicBezTo>
                  <a:cubicBezTo>
                    <a:pt x="1" y="645"/>
                    <a:pt x="645" y="1"/>
                    <a:pt x="1463" y="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5" name="Google Shape;7825;p86"/>
            <p:cNvSpPr/>
            <p:nvPr/>
          </p:nvSpPr>
          <p:spPr>
            <a:xfrm>
              <a:off x="125320" y="2714881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4" y="0"/>
                  </a:moveTo>
                  <a:cubicBezTo>
                    <a:pt x="322" y="0"/>
                    <a:pt x="0" y="322"/>
                    <a:pt x="0" y="694"/>
                  </a:cubicBezTo>
                  <a:cubicBezTo>
                    <a:pt x="0" y="1091"/>
                    <a:pt x="322" y="1388"/>
                    <a:pt x="694" y="1388"/>
                  </a:cubicBezTo>
                  <a:cubicBezTo>
                    <a:pt x="1091" y="1388"/>
                    <a:pt x="1388" y="1091"/>
                    <a:pt x="1388" y="694"/>
                  </a:cubicBezTo>
                  <a:cubicBezTo>
                    <a:pt x="1388" y="322"/>
                    <a:pt x="1091" y="0"/>
                    <a:pt x="6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6" name="Google Shape;7826;p86"/>
            <p:cNvSpPr/>
            <p:nvPr/>
          </p:nvSpPr>
          <p:spPr>
            <a:xfrm>
              <a:off x="-108754" y="4119948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88" y="0"/>
                  </a:moveTo>
                  <a:cubicBezTo>
                    <a:pt x="2306" y="0"/>
                    <a:pt x="2951" y="670"/>
                    <a:pt x="2951" y="1463"/>
                  </a:cubicBezTo>
                  <a:cubicBezTo>
                    <a:pt x="2951" y="2281"/>
                    <a:pt x="2306" y="2950"/>
                    <a:pt x="1488" y="2950"/>
                  </a:cubicBezTo>
                  <a:cubicBezTo>
                    <a:pt x="670" y="2950"/>
                    <a:pt x="1" y="2281"/>
                    <a:pt x="1" y="1463"/>
                  </a:cubicBezTo>
                  <a:cubicBezTo>
                    <a:pt x="1" y="670"/>
                    <a:pt x="670" y="0"/>
                    <a:pt x="1488" y="0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7" name="Google Shape;7827;p86"/>
            <p:cNvSpPr/>
            <p:nvPr/>
          </p:nvSpPr>
          <p:spPr>
            <a:xfrm>
              <a:off x="-84013" y="4144658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828" name="Google Shape;7828;p86"/>
          <p:cNvGrpSpPr/>
          <p:nvPr/>
        </p:nvGrpSpPr>
        <p:grpSpPr>
          <a:xfrm>
            <a:off x="8490114" y="2144503"/>
            <a:ext cx="883262" cy="242091"/>
            <a:chOff x="2300350" y="2601250"/>
            <a:chExt cx="2275275" cy="623625"/>
          </a:xfrm>
        </p:grpSpPr>
        <p:sp>
          <p:nvSpPr>
            <p:cNvPr id="7829" name="Google Shape;7829;p86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0" name="Google Shape;7830;p86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1" name="Google Shape;7831;p86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2" name="Google Shape;7832;p86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3" name="Google Shape;7833;p86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4" name="Google Shape;7834;p86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LANK_12">
    <p:spTree>
      <p:nvGrpSpPr>
        <p:cNvPr id="7835" name="Shape 7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36" name="Google Shape;7836;p87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7837" name="Google Shape;7837;p87"/>
            <p:cNvSpPr/>
            <p:nvPr/>
          </p:nvSpPr>
          <p:spPr>
            <a:xfrm>
              <a:off x="597550" y="4893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8" name="Google Shape;7838;p87"/>
            <p:cNvSpPr/>
            <p:nvPr/>
          </p:nvSpPr>
          <p:spPr>
            <a:xfrm>
              <a:off x="597550" y="4780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9" name="Google Shape;7839;p87"/>
            <p:cNvSpPr/>
            <p:nvPr/>
          </p:nvSpPr>
          <p:spPr>
            <a:xfrm>
              <a:off x="597550" y="46671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0" name="Google Shape;7840;p87"/>
            <p:cNvSpPr/>
            <p:nvPr/>
          </p:nvSpPr>
          <p:spPr>
            <a:xfrm>
              <a:off x="597550" y="4553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1" name="Google Shape;7841;p87"/>
            <p:cNvSpPr/>
            <p:nvPr/>
          </p:nvSpPr>
          <p:spPr>
            <a:xfrm>
              <a:off x="597550" y="4441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2" name="Google Shape;7842;p87"/>
            <p:cNvSpPr/>
            <p:nvPr/>
          </p:nvSpPr>
          <p:spPr>
            <a:xfrm>
              <a:off x="597550" y="4328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3" name="Google Shape;7843;p87"/>
            <p:cNvSpPr/>
            <p:nvPr/>
          </p:nvSpPr>
          <p:spPr>
            <a:xfrm>
              <a:off x="597550" y="42150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4" name="Google Shape;7844;p87"/>
            <p:cNvSpPr/>
            <p:nvPr/>
          </p:nvSpPr>
          <p:spPr>
            <a:xfrm>
              <a:off x="597550" y="4101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5" name="Google Shape;7845;p87"/>
            <p:cNvSpPr/>
            <p:nvPr/>
          </p:nvSpPr>
          <p:spPr>
            <a:xfrm>
              <a:off x="597550" y="3988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6" name="Google Shape;7846;p87"/>
            <p:cNvSpPr/>
            <p:nvPr/>
          </p:nvSpPr>
          <p:spPr>
            <a:xfrm>
              <a:off x="597550" y="3875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7" name="Google Shape;7847;p87"/>
            <p:cNvSpPr/>
            <p:nvPr/>
          </p:nvSpPr>
          <p:spPr>
            <a:xfrm>
              <a:off x="597550" y="3762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8" name="Google Shape;7848;p87"/>
            <p:cNvSpPr/>
            <p:nvPr/>
          </p:nvSpPr>
          <p:spPr>
            <a:xfrm>
              <a:off x="597550" y="36496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9" name="Google Shape;7849;p87"/>
            <p:cNvSpPr/>
            <p:nvPr/>
          </p:nvSpPr>
          <p:spPr>
            <a:xfrm>
              <a:off x="597550" y="35364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0" name="Google Shape;7850;p87"/>
            <p:cNvSpPr/>
            <p:nvPr/>
          </p:nvSpPr>
          <p:spPr>
            <a:xfrm>
              <a:off x="597550" y="34232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1" name="Google Shape;7851;p87"/>
            <p:cNvSpPr/>
            <p:nvPr/>
          </p:nvSpPr>
          <p:spPr>
            <a:xfrm>
              <a:off x="597550" y="33100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2" name="Google Shape;7852;p87"/>
            <p:cNvSpPr/>
            <p:nvPr/>
          </p:nvSpPr>
          <p:spPr>
            <a:xfrm>
              <a:off x="597550" y="31967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3" name="Google Shape;7853;p87"/>
            <p:cNvSpPr/>
            <p:nvPr/>
          </p:nvSpPr>
          <p:spPr>
            <a:xfrm>
              <a:off x="597550" y="30835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4" name="Google Shape;7854;p87"/>
            <p:cNvSpPr/>
            <p:nvPr/>
          </p:nvSpPr>
          <p:spPr>
            <a:xfrm>
              <a:off x="597550" y="29703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5" name="Google Shape;7855;p87"/>
            <p:cNvSpPr/>
            <p:nvPr/>
          </p:nvSpPr>
          <p:spPr>
            <a:xfrm>
              <a:off x="597550" y="28578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6" name="Google Shape;7856;p87"/>
            <p:cNvSpPr/>
            <p:nvPr/>
          </p:nvSpPr>
          <p:spPr>
            <a:xfrm>
              <a:off x="597550" y="27446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7" name="Google Shape;7857;p87"/>
            <p:cNvSpPr/>
            <p:nvPr/>
          </p:nvSpPr>
          <p:spPr>
            <a:xfrm>
              <a:off x="597550" y="263140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8" name="Google Shape;7858;p87"/>
            <p:cNvSpPr/>
            <p:nvPr/>
          </p:nvSpPr>
          <p:spPr>
            <a:xfrm>
              <a:off x="597550" y="251817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9" name="Google Shape;7859;p87"/>
            <p:cNvSpPr/>
            <p:nvPr/>
          </p:nvSpPr>
          <p:spPr>
            <a:xfrm>
              <a:off x="597550" y="24049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0" name="Google Shape;7860;p87"/>
            <p:cNvSpPr/>
            <p:nvPr/>
          </p:nvSpPr>
          <p:spPr>
            <a:xfrm>
              <a:off x="597550" y="22917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1" name="Google Shape;7861;p87"/>
            <p:cNvSpPr/>
            <p:nvPr/>
          </p:nvSpPr>
          <p:spPr>
            <a:xfrm>
              <a:off x="597550" y="21792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2" name="Google Shape;7862;p87"/>
            <p:cNvSpPr/>
            <p:nvPr/>
          </p:nvSpPr>
          <p:spPr>
            <a:xfrm>
              <a:off x="597550" y="20660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3" name="Google Shape;7863;p87"/>
            <p:cNvSpPr/>
            <p:nvPr/>
          </p:nvSpPr>
          <p:spPr>
            <a:xfrm>
              <a:off x="597550" y="19528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4" name="Google Shape;7864;p87"/>
            <p:cNvSpPr/>
            <p:nvPr/>
          </p:nvSpPr>
          <p:spPr>
            <a:xfrm>
              <a:off x="597550" y="1839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5" name="Google Shape;7865;p87"/>
            <p:cNvSpPr/>
            <p:nvPr/>
          </p:nvSpPr>
          <p:spPr>
            <a:xfrm>
              <a:off x="597550" y="1726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6" name="Google Shape;7866;p87"/>
            <p:cNvSpPr/>
            <p:nvPr/>
          </p:nvSpPr>
          <p:spPr>
            <a:xfrm>
              <a:off x="597550" y="16131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7" name="Google Shape;7867;p87"/>
            <p:cNvSpPr/>
            <p:nvPr/>
          </p:nvSpPr>
          <p:spPr>
            <a:xfrm>
              <a:off x="597550" y="1499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8" name="Google Shape;7868;p87"/>
            <p:cNvSpPr/>
            <p:nvPr/>
          </p:nvSpPr>
          <p:spPr>
            <a:xfrm>
              <a:off x="597550" y="1387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9" name="Google Shape;7869;p87"/>
            <p:cNvSpPr/>
            <p:nvPr/>
          </p:nvSpPr>
          <p:spPr>
            <a:xfrm>
              <a:off x="597550" y="1274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0" name="Google Shape;7870;p87"/>
            <p:cNvSpPr/>
            <p:nvPr/>
          </p:nvSpPr>
          <p:spPr>
            <a:xfrm>
              <a:off x="597550" y="11610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1" name="Google Shape;7871;p87"/>
            <p:cNvSpPr/>
            <p:nvPr/>
          </p:nvSpPr>
          <p:spPr>
            <a:xfrm>
              <a:off x="597550" y="1047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2" name="Google Shape;7872;p87"/>
            <p:cNvSpPr/>
            <p:nvPr/>
          </p:nvSpPr>
          <p:spPr>
            <a:xfrm>
              <a:off x="597550" y="934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3" name="Google Shape;7873;p87"/>
            <p:cNvSpPr/>
            <p:nvPr/>
          </p:nvSpPr>
          <p:spPr>
            <a:xfrm>
              <a:off x="597550" y="821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4" name="Google Shape;7874;p87"/>
            <p:cNvSpPr/>
            <p:nvPr/>
          </p:nvSpPr>
          <p:spPr>
            <a:xfrm>
              <a:off x="597550" y="708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875" name="Google Shape;7875;p87"/>
          <p:cNvGrpSpPr/>
          <p:nvPr/>
        </p:nvGrpSpPr>
        <p:grpSpPr>
          <a:xfrm rot="5400000">
            <a:off x="85100" y="782825"/>
            <a:ext cx="98902" cy="553090"/>
            <a:chOff x="4898850" y="4820550"/>
            <a:chExt cx="98902" cy="553090"/>
          </a:xfrm>
        </p:grpSpPr>
        <p:sp>
          <p:nvSpPr>
            <p:cNvPr id="7876" name="Google Shape;7876;p87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7" name="Google Shape;7877;p87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8" name="Google Shape;7878;p87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9" name="Google Shape;7879;p87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0" name="Google Shape;7880;p87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881" name="Google Shape;7881;p87"/>
          <p:cNvGrpSpPr/>
          <p:nvPr/>
        </p:nvGrpSpPr>
        <p:grpSpPr>
          <a:xfrm>
            <a:off x="-1414555" y="1991929"/>
            <a:ext cx="2297800" cy="347400"/>
            <a:chOff x="-1414555" y="3058729"/>
            <a:chExt cx="2297800" cy="347400"/>
          </a:xfrm>
        </p:grpSpPr>
        <p:sp>
          <p:nvSpPr>
            <p:cNvPr id="7882" name="Google Shape;7882;p87"/>
            <p:cNvSpPr/>
            <p:nvPr/>
          </p:nvSpPr>
          <p:spPr>
            <a:xfrm>
              <a:off x="-1414555" y="3338029"/>
              <a:ext cx="1994700" cy="681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3" name="Google Shape;7883;p87"/>
            <p:cNvSpPr/>
            <p:nvPr/>
          </p:nvSpPr>
          <p:spPr>
            <a:xfrm>
              <a:off x="-1111455" y="3058729"/>
              <a:ext cx="1994700" cy="681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884" name="Google Shape;7884;p87"/>
          <p:cNvGrpSpPr/>
          <p:nvPr/>
        </p:nvGrpSpPr>
        <p:grpSpPr>
          <a:xfrm flipH="1">
            <a:off x="-799254" y="3300805"/>
            <a:ext cx="1823016" cy="196994"/>
            <a:chOff x="7857346" y="4002005"/>
            <a:chExt cx="1823016" cy="196994"/>
          </a:xfrm>
        </p:grpSpPr>
        <p:sp>
          <p:nvSpPr>
            <p:cNvPr id="7885" name="Google Shape;7885;p87"/>
            <p:cNvSpPr/>
            <p:nvPr/>
          </p:nvSpPr>
          <p:spPr>
            <a:xfrm>
              <a:off x="7956216" y="4048371"/>
              <a:ext cx="1724145" cy="150627"/>
            </a:xfrm>
            <a:custGeom>
              <a:rect b="b" l="l" r="r" t="t"/>
              <a:pathLst>
                <a:path extrusionOk="0" fill="none" h="4834" w="55332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6" name="Google Shape;7886;p87"/>
            <p:cNvSpPr/>
            <p:nvPr/>
          </p:nvSpPr>
          <p:spPr>
            <a:xfrm>
              <a:off x="7857346" y="400200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7" name="Google Shape;7887;p87"/>
            <p:cNvSpPr/>
            <p:nvPr/>
          </p:nvSpPr>
          <p:spPr>
            <a:xfrm>
              <a:off x="7882087" y="4026715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888" name="Google Shape;7888;p87"/>
          <p:cNvSpPr/>
          <p:nvPr/>
        </p:nvSpPr>
        <p:spPr>
          <a:xfrm rot="5400000">
            <a:off x="8204801" y="-349430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89" name="Google Shape;7889;p87"/>
          <p:cNvSpPr/>
          <p:nvPr/>
        </p:nvSpPr>
        <p:spPr>
          <a:xfrm rot="10800000">
            <a:off x="7736612" y="4392838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890" name="Google Shape;7890;p87"/>
          <p:cNvGrpSpPr/>
          <p:nvPr/>
        </p:nvGrpSpPr>
        <p:grpSpPr>
          <a:xfrm rot="5400000">
            <a:off x="8288664" y="2674962"/>
            <a:ext cx="883262" cy="242091"/>
            <a:chOff x="2300350" y="2601250"/>
            <a:chExt cx="2275275" cy="623625"/>
          </a:xfrm>
        </p:grpSpPr>
        <p:sp>
          <p:nvSpPr>
            <p:cNvPr id="7891" name="Google Shape;7891;p87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2" name="Google Shape;7892;p87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3" name="Google Shape;7893;p87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4" name="Google Shape;7894;p87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5" name="Google Shape;7895;p87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6" name="Google Shape;7896;p87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897" name="Google Shape;7897;p87"/>
          <p:cNvGrpSpPr/>
          <p:nvPr/>
        </p:nvGrpSpPr>
        <p:grpSpPr>
          <a:xfrm>
            <a:off x="8533046" y="-288388"/>
            <a:ext cx="302065" cy="1520982"/>
            <a:chOff x="-108754" y="2690919"/>
            <a:chExt cx="302065" cy="1520982"/>
          </a:xfrm>
        </p:grpSpPr>
        <p:sp>
          <p:nvSpPr>
            <p:cNvPr id="7898" name="Google Shape;7898;p87"/>
            <p:cNvSpPr/>
            <p:nvPr/>
          </p:nvSpPr>
          <p:spPr>
            <a:xfrm>
              <a:off x="-62388" y="2782841"/>
              <a:ext cx="209364" cy="1335580"/>
            </a:xfrm>
            <a:custGeom>
              <a:rect b="b" l="l" r="r" t="t"/>
              <a:pathLst>
                <a:path extrusionOk="0" fill="none" h="42862" w="6719">
                  <a:moveTo>
                    <a:pt x="0" y="42862"/>
                  </a:moveTo>
                  <a:lnTo>
                    <a:pt x="0" y="23799"/>
                  </a:lnTo>
                  <a:lnTo>
                    <a:pt x="6718" y="17056"/>
                  </a:lnTo>
                  <a:lnTo>
                    <a:pt x="6718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9" name="Google Shape;7899;p87"/>
            <p:cNvSpPr/>
            <p:nvPr/>
          </p:nvSpPr>
          <p:spPr>
            <a:xfrm>
              <a:off x="101358" y="2690919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1"/>
                  </a:moveTo>
                  <a:cubicBezTo>
                    <a:pt x="2281" y="1"/>
                    <a:pt x="2951" y="645"/>
                    <a:pt x="2951" y="1463"/>
                  </a:cubicBezTo>
                  <a:cubicBezTo>
                    <a:pt x="2951" y="2281"/>
                    <a:pt x="2281" y="2951"/>
                    <a:pt x="1463" y="2951"/>
                  </a:cubicBezTo>
                  <a:cubicBezTo>
                    <a:pt x="645" y="2951"/>
                    <a:pt x="1" y="2281"/>
                    <a:pt x="1" y="1463"/>
                  </a:cubicBezTo>
                  <a:cubicBezTo>
                    <a:pt x="1" y="645"/>
                    <a:pt x="645" y="1"/>
                    <a:pt x="1463" y="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0" name="Google Shape;7900;p87"/>
            <p:cNvSpPr/>
            <p:nvPr/>
          </p:nvSpPr>
          <p:spPr>
            <a:xfrm>
              <a:off x="125320" y="2714881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4" y="0"/>
                  </a:moveTo>
                  <a:cubicBezTo>
                    <a:pt x="322" y="0"/>
                    <a:pt x="0" y="322"/>
                    <a:pt x="0" y="694"/>
                  </a:cubicBezTo>
                  <a:cubicBezTo>
                    <a:pt x="0" y="1091"/>
                    <a:pt x="322" y="1388"/>
                    <a:pt x="694" y="1388"/>
                  </a:cubicBezTo>
                  <a:cubicBezTo>
                    <a:pt x="1091" y="1388"/>
                    <a:pt x="1388" y="1091"/>
                    <a:pt x="1388" y="694"/>
                  </a:cubicBezTo>
                  <a:cubicBezTo>
                    <a:pt x="1388" y="322"/>
                    <a:pt x="1091" y="0"/>
                    <a:pt x="6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1" name="Google Shape;7901;p87"/>
            <p:cNvSpPr/>
            <p:nvPr/>
          </p:nvSpPr>
          <p:spPr>
            <a:xfrm>
              <a:off x="-108754" y="4119948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88" y="0"/>
                  </a:moveTo>
                  <a:cubicBezTo>
                    <a:pt x="2306" y="0"/>
                    <a:pt x="2951" y="670"/>
                    <a:pt x="2951" y="1463"/>
                  </a:cubicBezTo>
                  <a:cubicBezTo>
                    <a:pt x="2951" y="2281"/>
                    <a:pt x="2306" y="2950"/>
                    <a:pt x="1488" y="2950"/>
                  </a:cubicBezTo>
                  <a:cubicBezTo>
                    <a:pt x="670" y="2950"/>
                    <a:pt x="1" y="2281"/>
                    <a:pt x="1" y="1463"/>
                  </a:cubicBezTo>
                  <a:cubicBezTo>
                    <a:pt x="1" y="670"/>
                    <a:pt x="670" y="0"/>
                    <a:pt x="1488" y="0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2" name="Google Shape;7902;p87"/>
            <p:cNvSpPr/>
            <p:nvPr/>
          </p:nvSpPr>
          <p:spPr>
            <a:xfrm>
              <a:off x="-84013" y="4144658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903" name="Google Shape;7903;p87"/>
          <p:cNvGrpSpPr/>
          <p:nvPr/>
        </p:nvGrpSpPr>
        <p:grpSpPr>
          <a:xfrm>
            <a:off x="1176957" y="-107958"/>
            <a:ext cx="1520982" cy="302065"/>
            <a:chOff x="5642557" y="-150670"/>
            <a:chExt cx="1520982" cy="302065"/>
          </a:xfrm>
        </p:grpSpPr>
        <p:sp>
          <p:nvSpPr>
            <p:cNvPr id="7904" name="Google Shape;7904;p87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5" name="Google Shape;7905;p87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6" name="Google Shape;7906;p87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7" name="Google Shape;7907;p87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8" name="Google Shape;7908;p87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909" name="Google Shape;7909;p87"/>
          <p:cNvGrpSpPr/>
          <p:nvPr/>
        </p:nvGrpSpPr>
        <p:grpSpPr>
          <a:xfrm>
            <a:off x="6420895" y="-1455296"/>
            <a:ext cx="347400" cy="2297800"/>
            <a:chOff x="6420895" y="-1455296"/>
            <a:chExt cx="347400" cy="2297800"/>
          </a:xfrm>
        </p:grpSpPr>
        <p:sp>
          <p:nvSpPr>
            <p:cNvPr id="7910" name="Google Shape;7910;p87"/>
            <p:cNvSpPr/>
            <p:nvPr/>
          </p:nvSpPr>
          <p:spPr>
            <a:xfrm rot="5400000">
              <a:off x="5457595" y="-491996"/>
              <a:ext cx="1994700" cy="681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1" name="Google Shape;7911;p87"/>
            <p:cNvSpPr/>
            <p:nvPr/>
          </p:nvSpPr>
          <p:spPr>
            <a:xfrm rot="5400000">
              <a:off x="5736895" y="-188896"/>
              <a:ext cx="1994700" cy="681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912" name="Google Shape;7912;p87"/>
          <p:cNvGrpSpPr/>
          <p:nvPr/>
        </p:nvGrpSpPr>
        <p:grpSpPr>
          <a:xfrm>
            <a:off x="-222733" y="4310689"/>
            <a:ext cx="1507157" cy="586800"/>
            <a:chOff x="-222733" y="4310689"/>
            <a:chExt cx="1507157" cy="586800"/>
          </a:xfrm>
        </p:grpSpPr>
        <p:sp>
          <p:nvSpPr>
            <p:cNvPr id="7913" name="Google Shape;7913;p87"/>
            <p:cNvSpPr/>
            <p:nvPr/>
          </p:nvSpPr>
          <p:spPr>
            <a:xfrm rot="-5400000">
              <a:off x="348812" y="3961876"/>
              <a:ext cx="586800" cy="1284425"/>
            </a:xfrm>
            <a:prstGeom prst="flowChartOffpageConnector">
              <a:avLst/>
            </a:prstGeom>
            <a:gradFill>
              <a:gsLst>
                <a:gs pos="0">
                  <a:schemeClr val="accent4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914" name="Google Shape;7914;p87"/>
            <p:cNvGrpSpPr/>
            <p:nvPr/>
          </p:nvGrpSpPr>
          <p:grpSpPr>
            <a:xfrm>
              <a:off x="-222733" y="4537116"/>
              <a:ext cx="1105976" cy="133969"/>
              <a:chOff x="8183182" y="663852"/>
              <a:chExt cx="1475028" cy="178673"/>
            </a:xfrm>
          </p:grpSpPr>
          <p:grpSp>
            <p:nvGrpSpPr>
              <p:cNvPr id="7915" name="Google Shape;7915;p87"/>
              <p:cNvGrpSpPr/>
              <p:nvPr/>
            </p:nvGrpSpPr>
            <p:grpSpPr>
              <a:xfrm>
                <a:off x="8183182" y="774425"/>
                <a:ext cx="1178025" cy="68100"/>
                <a:chOff x="2024450" y="204150"/>
                <a:chExt cx="1178025" cy="68100"/>
              </a:xfrm>
            </p:grpSpPr>
            <p:sp>
              <p:nvSpPr>
                <p:cNvPr id="7916" name="Google Shape;7916;p87"/>
                <p:cNvSpPr/>
                <p:nvPr/>
              </p:nvSpPr>
              <p:spPr>
                <a:xfrm>
                  <a:off x="20244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917" name="Google Shape;7917;p87"/>
                <p:cNvSpPr/>
                <p:nvPr/>
              </p:nvSpPr>
              <p:spPr>
                <a:xfrm>
                  <a:off x="21477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918" name="Google Shape;7918;p87"/>
                <p:cNvSpPr/>
                <p:nvPr/>
              </p:nvSpPr>
              <p:spPr>
                <a:xfrm>
                  <a:off x="227110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919" name="Google Shape;7919;p87"/>
                <p:cNvSpPr/>
                <p:nvPr/>
              </p:nvSpPr>
              <p:spPr>
                <a:xfrm>
                  <a:off x="239442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920" name="Google Shape;7920;p87"/>
                <p:cNvSpPr/>
                <p:nvPr/>
              </p:nvSpPr>
              <p:spPr>
                <a:xfrm>
                  <a:off x="25177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921" name="Google Shape;7921;p87"/>
                <p:cNvSpPr/>
                <p:nvPr/>
              </p:nvSpPr>
              <p:spPr>
                <a:xfrm>
                  <a:off x="26410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922" name="Google Shape;7922;p87"/>
                <p:cNvSpPr/>
                <p:nvPr/>
              </p:nvSpPr>
              <p:spPr>
                <a:xfrm>
                  <a:off x="276440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923" name="Google Shape;7923;p87"/>
                <p:cNvSpPr/>
                <p:nvPr/>
              </p:nvSpPr>
              <p:spPr>
                <a:xfrm>
                  <a:off x="288772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924" name="Google Shape;7924;p87"/>
                <p:cNvSpPr/>
                <p:nvPr/>
              </p:nvSpPr>
              <p:spPr>
                <a:xfrm>
                  <a:off x="30110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925" name="Google Shape;7925;p87"/>
                <p:cNvSpPr/>
                <p:nvPr/>
              </p:nvSpPr>
              <p:spPr>
                <a:xfrm>
                  <a:off x="31343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7926" name="Google Shape;7926;p87"/>
              <p:cNvGrpSpPr/>
              <p:nvPr/>
            </p:nvGrpSpPr>
            <p:grpSpPr>
              <a:xfrm>
                <a:off x="8480185" y="663852"/>
                <a:ext cx="1178025" cy="68100"/>
                <a:chOff x="2024450" y="204150"/>
                <a:chExt cx="1178025" cy="68100"/>
              </a:xfrm>
            </p:grpSpPr>
            <p:sp>
              <p:nvSpPr>
                <p:cNvPr id="7927" name="Google Shape;7927;p87"/>
                <p:cNvSpPr/>
                <p:nvPr/>
              </p:nvSpPr>
              <p:spPr>
                <a:xfrm>
                  <a:off x="20244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928" name="Google Shape;7928;p87"/>
                <p:cNvSpPr/>
                <p:nvPr/>
              </p:nvSpPr>
              <p:spPr>
                <a:xfrm>
                  <a:off x="21477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929" name="Google Shape;7929;p87"/>
                <p:cNvSpPr/>
                <p:nvPr/>
              </p:nvSpPr>
              <p:spPr>
                <a:xfrm>
                  <a:off x="227110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930" name="Google Shape;7930;p87"/>
                <p:cNvSpPr/>
                <p:nvPr/>
              </p:nvSpPr>
              <p:spPr>
                <a:xfrm>
                  <a:off x="239442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931" name="Google Shape;7931;p87"/>
                <p:cNvSpPr/>
                <p:nvPr/>
              </p:nvSpPr>
              <p:spPr>
                <a:xfrm>
                  <a:off x="25177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932" name="Google Shape;7932;p87"/>
                <p:cNvSpPr/>
                <p:nvPr/>
              </p:nvSpPr>
              <p:spPr>
                <a:xfrm>
                  <a:off x="26410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933" name="Google Shape;7933;p87"/>
                <p:cNvSpPr/>
                <p:nvPr/>
              </p:nvSpPr>
              <p:spPr>
                <a:xfrm>
                  <a:off x="276440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934" name="Google Shape;7934;p87"/>
                <p:cNvSpPr/>
                <p:nvPr/>
              </p:nvSpPr>
              <p:spPr>
                <a:xfrm>
                  <a:off x="288772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935" name="Google Shape;7935;p87"/>
                <p:cNvSpPr/>
                <p:nvPr/>
              </p:nvSpPr>
              <p:spPr>
                <a:xfrm>
                  <a:off x="30110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936" name="Google Shape;7936;p87"/>
                <p:cNvSpPr/>
                <p:nvPr/>
              </p:nvSpPr>
              <p:spPr>
                <a:xfrm>
                  <a:off x="31343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7940" name="Shape 7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41" name="Google Shape;7941;p89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7942" name="Google Shape;7942;p89"/>
            <p:cNvSpPr/>
            <p:nvPr/>
          </p:nvSpPr>
          <p:spPr>
            <a:xfrm>
              <a:off x="597550" y="4893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3" name="Google Shape;7943;p89"/>
            <p:cNvSpPr/>
            <p:nvPr/>
          </p:nvSpPr>
          <p:spPr>
            <a:xfrm>
              <a:off x="597550" y="4780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4" name="Google Shape;7944;p89"/>
            <p:cNvSpPr/>
            <p:nvPr/>
          </p:nvSpPr>
          <p:spPr>
            <a:xfrm>
              <a:off x="597550" y="46671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5" name="Google Shape;7945;p89"/>
            <p:cNvSpPr/>
            <p:nvPr/>
          </p:nvSpPr>
          <p:spPr>
            <a:xfrm>
              <a:off x="597550" y="4553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6" name="Google Shape;7946;p89"/>
            <p:cNvSpPr/>
            <p:nvPr/>
          </p:nvSpPr>
          <p:spPr>
            <a:xfrm>
              <a:off x="597550" y="4441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7" name="Google Shape;7947;p89"/>
            <p:cNvSpPr/>
            <p:nvPr/>
          </p:nvSpPr>
          <p:spPr>
            <a:xfrm>
              <a:off x="597550" y="4328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8" name="Google Shape;7948;p89"/>
            <p:cNvSpPr/>
            <p:nvPr/>
          </p:nvSpPr>
          <p:spPr>
            <a:xfrm>
              <a:off x="597550" y="42150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9" name="Google Shape;7949;p89"/>
            <p:cNvSpPr/>
            <p:nvPr/>
          </p:nvSpPr>
          <p:spPr>
            <a:xfrm>
              <a:off x="597550" y="4101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0" name="Google Shape;7950;p89"/>
            <p:cNvSpPr/>
            <p:nvPr/>
          </p:nvSpPr>
          <p:spPr>
            <a:xfrm>
              <a:off x="597550" y="3988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1" name="Google Shape;7951;p89"/>
            <p:cNvSpPr/>
            <p:nvPr/>
          </p:nvSpPr>
          <p:spPr>
            <a:xfrm>
              <a:off x="597550" y="3875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2" name="Google Shape;7952;p89"/>
            <p:cNvSpPr/>
            <p:nvPr/>
          </p:nvSpPr>
          <p:spPr>
            <a:xfrm>
              <a:off x="597550" y="3762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3" name="Google Shape;7953;p89"/>
            <p:cNvSpPr/>
            <p:nvPr/>
          </p:nvSpPr>
          <p:spPr>
            <a:xfrm>
              <a:off x="597550" y="36496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4" name="Google Shape;7954;p89"/>
            <p:cNvSpPr/>
            <p:nvPr/>
          </p:nvSpPr>
          <p:spPr>
            <a:xfrm>
              <a:off x="597550" y="35364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5" name="Google Shape;7955;p89"/>
            <p:cNvSpPr/>
            <p:nvPr/>
          </p:nvSpPr>
          <p:spPr>
            <a:xfrm>
              <a:off x="597550" y="34232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6" name="Google Shape;7956;p89"/>
            <p:cNvSpPr/>
            <p:nvPr/>
          </p:nvSpPr>
          <p:spPr>
            <a:xfrm>
              <a:off x="597550" y="33100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7" name="Google Shape;7957;p89"/>
            <p:cNvSpPr/>
            <p:nvPr/>
          </p:nvSpPr>
          <p:spPr>
            <a:xfrm>
              <a:off x="597550" y="31967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8" name="Google Shape;7958;p89"/>
            <p:cNvSpPr/>
            <p:nvPr/>
          </p:nvSpPr>
          <p:spPr>
            <a:xfrm>
              <a:off x="597550" y="30835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9" name="Google Shape;7959;p89"/>
            <p:cNvSpPr/>
            <p:nvPr/>
          </p:nvSpPr>
          <p:spPr>
            <a:xfrm>
              <a:off x="597550" y="29703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0" name="Google Shape;7960;p89"/>
            <p:cNvSpPr/>
            <p:nvPr/>
          </p:nvSpPr>
          <p:spPr>
            <a:xfrm>
              <a:off x="597550" y="28578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1" name="Google Shape;7961;p89"/>
            <p:cNvSpPr/>
            <p:nvPr/>
          </p:nvSpPr>
          <p:spPr>
            <a:xfrm>
              <a:off x="597550" y="27446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2" name="Google Shape;7962;p89"/>
            <p:cNvSpPr/>
            <p:nvPr/>
          </p:nvSpPr>
          <p:spPr>
            <a:xfrm>
              <a:off x="597550" y="263140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3" name="Google Shape;7963;p89"/>
            <p:cNvSpPr/>
            <p:nvPr/>
          </p:nvSpPr>
          <p:spPr>
            <a:xfrm>
              <a:off x="597550" y="251817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4" name="Google Shape;7964;p89"/>
            <p:cNvSpPr/>
            <p:nvPr/>
          </p:nvSpPr>
          <p:spPr>
            <a:xfrm>
              <a:off x="597550" y="24049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5" name="Google Shape;7965;p89"/>
            <p:cNvSpPr/>
            <p:nvPr/>
          </p:nvSpPr>
          <p:spPr>
            <a:xfrm>
              <a:off x="597550" y="22917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6" name="Google Shape;7966;p89"/>
            <p:cNvSpPr/>
            <p:nvPr/>
          </p:nvSpPr>
          <p:spPr>
            <a:xfrm>
              <a:off x="597550" y="21792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7" name="Google Shape;7967;p89"/>
            <p:cNvSpPr/>
            <p:nvPr/>
          </p:nvSpPr>
          <p:spPr>
            <a:xfrm>
              <a:off x="597550" y="20660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8" name="Google Shape;7968;p89"/>
            <p:cNvSpPr/>
            <p:nvPr/>
          </p:nvSpPr>
          <p:spPr>
            <a:xfrm>
              <a:off x="597550" y="19528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9" name="Google Shape;7969;p89"/>
            <p:cNvSpPr/>
            <p:nvPr/>
          </p:nvSpPr>
          <p:spPr>
            <a:xfrm>
              <a:off x="597550" y="1839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0" name="Google Shape;7970;p89"/>
            <p:cNvSpPr/>
            <p:nvPr/>
          </p:nvSpPr>
          <p:spPr>
            <a:xfrm>
              <a:off x="597550" y="1726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1" name="Google Shape;7971;p89"/>
            <p:cNvSpPr/>
            <p:nvPr/>
          </p:nvSpPr>
          <p:spPr>
            <a:xfrm>
              <a:off x="597550" y="16131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2" name="Google Shape;7972;p89"/>
            <p:cNvSpPr/>
            <p:nvPr/>
          </p:nvSpPr>
          <p:spPr>
            <a:xfrm>
              <a:off x="597550" y="1499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3" name="Google Shape;7973;p89"/>
            <p:cNvSpPr/>
            <p:nvPr/>
          </p:nvSpPr>
          <p:spPr>
            <a:xfrm>
              <a:off x="597550" y="1387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4" name="Google Shape;7974;p89"/>
            <p:cNvSpPr/>
            <p:nvPr/>
          </p:nvSpPr>
          <p:spPr>
            <a:xfrm>
              <a:off x="597550" y="1274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5" name="Google Shape;7975;p89"/>
            <p:cNvSpPr/>
            <p:nvPr/>
          </p:nvSpPr>
          <p:spPr>
            <a:xfrm>
              <a:off x="597550" y="11610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6" name="Google Shape;7976;p89"/>
            <p:cNvSpPr/>
            <p:nvPr/>
          </p:nvSpPr>
          <p:spPr>
            <a:xfrm>
              <a:off x="597550" y="1047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7" name="Google Shape;7977;p89"/>
            <p:cNvSpPr/>
            <p:nvPr/>
          </p:nvSpPr>
          <p:spPr>
            <a:xfrm>
              <a:off x="597550" y="934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8" name="Google Shape;7978;p89"/>
            <p:cNvSpPr/>
            <p:nvPr/>
          </p:nvSpPr>
          <p:spPr>
            <a:xfrm>
              <a:off x="597550" y="821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9" name="Google Shape;7979;p89"/>
            <p:cNvSpPr/>
            <p:nvPr/>
          </p:nvSpPr>
          <p:spPr>
            <a:xfrm>
              <a:off x="597550" y="708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980" name="Google Shape;7980;p89"/>
          <p:cNvSpPr txBox="1"/>
          <p:nvPr>
            <p:ph type="ctrTitle"/>
          </p:nvPr>
        </p:nvSpPr>
        <p:spPr>
          <a:xfrm>
            <a:off x="1317600" y="1193625"/>
            <a:ext cx="6508800" cy="1724400"/>
          </a:xfrm>
          <a:prstGeom prst="rect">
            <a:avLst/>
          </a:prstGeom>
          <a:effectLst>
            <a:outerShdw blurRad="142875" rotWithShape="0" algn="bl">
              <a:schemeClr val="accent2">
                <a:alpha val="38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7981" name="Google Shape;7981;p89"/>
          <p:cNvSpPr txBox="1"/>
          <p:nvPr>
            <p:ph idx="1" type="subTitle"/>
          </p:nvPr>
        </p:nvSpPr>
        <p:spPr>
          <a:xfrm>
            <a:off x="2298150" y="3376773"/>
            <a:ext cx="4547700" cy="30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grpSp>
        <p:nvGrpSpPr>
          <p:cNvPr id="7982" name="Google Shape;7982;p89"/>
          <p:cNvGrpSpPr/>
          <p:nvPr/>
        </p:nvGrpSpPr>
        <p:grpSpPr>
          <a:xfrm>
            <a:off x="-11" y="606814"/>
            <a:ext cx="1284435" cy="586800"/>
            <a:chOff x="-11" y="606814"/>
            <a:chExt cx="1284435" cy="586800"/>
          </a:xfrm>
        </p:grpSpPr>
        <p:sp>
          <p:nvSpPr>
            <p:cNvPr id="7983" name="Google Shape;7983;p89"/>
            <p:cNvSpPr/>
            <p:nvPr/>
          </p:nvSpPr>
          <p:spPr>
            <a:xfrm rot="-5400000">
              <a:off x="348812" y="258001"/>
              <a:ext cx="586800" cy="1284425"/>
            </a:xfrm>
            <a:prstGeom prst="flowChartOffpageConnector">
              <a:avLst/>
            </a:prstGeom>
            <a:gradFill>
              <a:gsLst>
                <a:gs pos="0">
                  <a:schemeClr val="accent4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984" name="Google Shape;7984;p89"/>
            <p:cNvGrpSpPr/>
            <p:nvPr/>
          </p:nvGrpSpPr>
          <p:grpSpPr>
            <a:xfrm rot="10800000">
              <a:off x="-11" y="779178"/>
              <a:ext cx="883262" cy="242091"/>
              <a:chOff x="2300350" y="2601250"/>
              <a:chExt cx="2275275" cy="623625"/>
            </a:xfrm>
          </p:grpSpPr>
          <p:sp>
            <p:nvSpPr>
              <p:cNvPr id="7985" name="Google Shape;7985;p89"/>
              <p:cNvSpPr/>
              <p:nvPr/>
            </p:nvSpPr>
            <p:spPr>
              <a:xfrm>
                <a:off x="2300350" y="2601250"/>
                <a:ext cx="392100" cy="623625"/>
              </a:xfrm>
              <a:custGeom>
                <a:rect b="b" l="l" r="r" t="t"/>
                <a:pathLst>
                  <a:path extrusionOk="0" h="24945" w="15684">
                    <a:moveTo>
                      <a:pt x="12720" y="0"/>
                    </a:moveTo>
                    <a:cubicBezTo>
                      <a:pt x="13337" y="0"/>
                      <a:pt x="14078" y="247"/>
                      <a:pt x="14572" y="741"/>
                    </a:cubicBezTo>
                    <a:cubicBezTo>
                      <a:pt x="15684" y="1852"/>
                      <a:pt x="15684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684" y="21240"/>
                      <a:pt x="15684" y="22845"/>
                      <a:pt x="14572" y="23957"/>
                    </a:cubicBezTo>
                    <a:cubicBezTo>
                      <a:pt x="13584" y="24944"/>
                      <a:pt x="11855" y="24944"/>
                      <a:pt x="10744" y="23957"/>
                    </a:cubicBezTo>
                    <a:lnTo>
                      <a:pt x="1112" y="14325"/>
                    </a:lnTo>
                    <a:cubicBezTo>
                      <a:pt x="1" y="13213"/>
                      <a:pt x="1" y="11484"/>
                      <a:pt x="1112" y="10496"/>
                    </a:cubicBezTo>
                    <a:lnTo>
                      <a:pt x="10744" y="741"/>
                    </a:lnTo>
                    <a:cubicBezTo>
                      <a:pt x="11361" y="247"/>
                      <a:pt x="11979" y="0"/>
                      <a:pt x="1272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86" name="Google Shape;7986;p89"/>
              <p:cNvSpPr/>
              <p:nvPr/>
            </p:nvSpPr>
            <p:spPr>
              <a:xfrm>
                <a:off x="2680075" y="2601250"/>
                <a:ext cx="389025" cy="623625"/>
              </a:xfrm>
              <a:custGeom>
                <a:rect b="b" l="l" r="r" t="t"/>
                <a:pathLst>
                  <a:path extrusionOk="0" h="24945" w="15561">
                    <a:moveTo>
                      <a:pt x="12596" y="0"/>
                    </a:moveTo>
                    <a:cubicBezTo>
                      <a:pt x="13337" y="0"/>
                      <a:pt x="13955" y="247"/>
                      <a:pt x="14449" y="741"/>
                    </a:cubicBezTo>
                    <a:cubicBezTo>
                      <a:pt x="15560" y="1852"/>
                      <a:pt x="15560" y="3581"/>
                      <a:pt x="14449" y="4569"/>
                    </a:cubicBezTo>
                    <a:lnTo>
                      <a:pt x="6669" y="12349"/>
                    </a:lnTo>
                    <a:lnTo>
                      <a:pt x="14449" y="20128"/>
                    </a:lnTo>
                    <a:cubicBezTo>
                      <a:pt x="15560" y="21240"/>
                      <a:pt x="15560" y="22845"/>
                      <a:pt x="14449" y="23957"/>
                    </a:cubicBezTo>
                    <a:cubicBezTo>
                      <a:pt x="13461" y="24944"/>
                      <a:pt x="11732" y="24944"/>
                      <a:pt x="10621" y="23957"/>
                    </a:cubicBezTo>
                    <a:lnTo>
                      <a:pt x="988" y="14325"/>
                    </a:lnTo>
                    <a:cubicBezTo>
                      <a:pt x="1" y="13213"/>
                      <a:pt x="1" y="11484"/>
                      <a:pt x="988" y="10496"/>
                    </a:cubicBezTo>
                    <a:lnTo>
                      <a:pt x="10621" y="741"/>
                    </a:lnTo>
                    <a:cubicBezTo>
                      <a:pt x="11238" y="247"/>
                      <a:pt x="11855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87" name="Google Shape;7987;p89"/>
              <p:cNvSpPr/>
              <p:nvPr/>
            </p:nvSpPr>
            <p:spPr>
              <a:xfrm>
                <a:off x="3056725" y="2601250"/>
                <a:ext cx="389000" cy="623625"/>
              </a:xfrm>
              <a:custGeom>
                <a:rect b="b" l="l" r="r" t="t"/>
                <a:pathLst>
                  <a:path extrusionOk="0" h="24945" w="15560">
                    <a:moveTo>
                      <a:pt x="12596" y="0"/>
                    </a:moveTo>
                    <a:cubicBezTo>
                      <a:pt x="13337" y="0"/>
                      <a:pt x="13954" y="247"/>
                      <a:pt x="14448" y="741"/>
                    </a:cubicBezTo>
                    <a:cubicBezTo>
                      <a:pt x="15559" y="1852"/>
                      <a:pt x="15559" y="3581"/>
                      <a:pt x="14448" y="4569"/>
                    </a:cubicBezTo>
                    <a:lnTo>
                      <a:pt x="6792" y="12349"/>
                    </a:lnTo>
                    <a:lnTo>
                      <a:pt x="14448" y="20128"/>
                    </a:lnTo>
                    <a:cubicBezTo>
                      <a:pt x="15559" y="21240"/>
                      <a:pt x="15559" y="22845"/>
                      <a:pt x="14448" y="23957"/>
                    </a:cubicBezTo>
                    <a:cubicBezTo>
                      <a:pt x="13460" y="24944"/>
                      <a:pt x="11731" y="24944"/>
                      <a:pt x="10743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3" y="741"/>
                    </a:lnTo>
                    <a:cubicBezTo>
                      <a:pt x="11237" y="247"/>
                      <a:pt x="11855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88" name="Google Shape;7988;p89"/>
              <p:cNvSpPr/>
              <p:nvPr/>
            </p:nvSpPr>
            <p:spPr>
              <a:xfrm>
                <a:off x="3433350" y="2601250"/>
                <a:ext cx="389000" cy="623625"/>
              </a:xfrm>
              <a:custGeom>
                <a:rect b="b" l="l" r="r" t="t"/>
                <a:pathLst>
                  <a:path extrusionOk="0" h="24945" w="15560">
                    <a:moveTo>
                      <a:pt x="12596" y="0"/>
                    </a:moveTo>
                    <a:cubicBezTo>
                      <a:pt x="13337" y="0"/>
                      <a:pt x="13955" y="247"/>
                      <a:pt x="14572" y="741"/>
                    </a:cubicBezTo>
                    <a:cubicBezTo>
                      <a:pt x="15560" y="1852"/>
                      <a:pt x="15560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60" y="21240"/>
                      <a:pt x="15560" y="22845"/>
                      <a:pt x="14572" y="23957"/>
                    </a:cubicBezTo>
                    <a:cubicBezTo>
                      <a:pt x="13461" y="24944"/>
                      <a:pt x="11732" y="24944"/>
                      <a:pt x="10744" y="23957"/>
                    </a:cubicBezTo>
                    <a:lnTo>
                      <a:pt x="988" y="14325"/>
                    </a:lnTo>
                    <a:cubicBezTo>
                      <a:pt x="1" y="13213"/>
                      <a:pt x="1" y="11484"/>
                      <a:pt x="988" y="10496"/>
                    </a:cubicBezTo>
                    <a:lnTo>
                      <a:pt x="10744" y="741"/>
                    </a:lnTo>
                    <a:cubicBezTo>
                      <a:pt x="11238" y="247"/>
                      <a:pt x="11979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89" name="Google Shape;7989;p89"/>
              <p:cNvSpPr/>
              <p:nvPr/>
            </p:nvSpPr>
            <p:spPr>
              <a:xfrm>
                <a:off x="3810000" y="2601250"/>
                <a:ext cx="389000" cy="623625"/>
              </a:xfrm>
              <a:custGeom>
                <a:rect b="b" l="l" r="r" t="t"/>
                <a:pathLst>
                  <a:path extrusionOk="0" h="24945" w="15560">
                    <a:moveTo>
                      <a:pt x="12596" y="0"/>
                    </a:moveTo>
                    <a:cubicBezTo>
                      <a:pt x="13337" y="0"/>
                      <a:pt x="13954" y="247"/>
                      <a:pt x="14572" y="741"/>
                    </a:cubicBezTo>
                    <a:cubicBezTo>
                      <a:pt x="15559" y="1852"/>
                      <a:pt x="15559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59" y="21240"/>
                      <a:pt x="15559" y="22845"/>
                      <a:pt x="14572" y="23957"/>
                    </a:cubicBezTo>
                    <a:cubicBezTo>
                      <a:pt x="13460" y="24944"/>
                      <a:pt x="11731" y="24944"/>
                      <a:pt x="10743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3" y="741"/>
                    </a:lnTo>
                    <a:cubicBezTo>
                      <a:pt x="11237" y="247"/>
                      <a:pt x="11978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90" name="Google Shape;7990;p89"/>
              <p:cNvSpPr/>
              <p:nvPr/>
            </p:nvSpPr>
            <p:spPr>
              <a:xfrm>
                <a:off x="4186625" y="2601250"/>
                <a:ext cx="389000" cy="623625"/>
              </a:xfrm>
              <a:custGeom>
                <a:rect b="b" l="l" r="r" t="t"/>
                <a:pathLst>
                  <a:path extrusionOk="0" h="24945" w="15560">
                    <a:moveTo>
                      <a:pt x="12596" y="0"/>
                    </a:moveTo>
                    <a:cubicBezTo>
                      <a:pt x="13337" y="0"/>
                      <a:pt x="13955" y="247"/>
                      <a:pt x="14572" y="741"/>
                    </a:cubicBezTo>
                    <a:cubicBezTo>
                      <a:pt x="15560" y="1852"/>
                      <a:pt x="15560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60" y="21240"/>
                      <a:pt x="15560" y="22845"/>
                      <a:pt x="14572" y="23957"/>
                    </a:cubicBezTo>
                    <a:cubicBezTo>
                      <a:pt x="13461" y="24944"/>
                      <a:pt x="11732" y="24944"/>
                      <a:pt x="10744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4" y="741"/>
                    </a:lnTo>
                    <a:cubicBezTo>
                      <a:pt x="11238" y="247"/>
                      <a:pt x="11979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7991" name="Google Shape;7991;p89"/>
          <p:cNvGrpSpPr/>
          <p:nvPr/>
        </p:nvGrpSpPr>
        <p:grpSpPr>
          <a:xfrm rot="5400000">
            <a:off x="85100" y="1849625"/>
            <a:ext cx="98902" cy="553090"/>
            <a:chOff x="4898850" y="4820550"/>
            <a:chExt cx="98902" cy="553090"/>
          </a:xfrm>
        </p:grpSpPr>
        <p:sp>
          <p:nvSpPr>
            <p:cNvPr id="7992" name="Google Shape;7992;p89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3" name="Google Shape;7993;p89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4" name="Google Shape;7994;p89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5" name="Google Shape;7995;p89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6" name="Google Shape;7996;p89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997" name="Google Shape;7997;p89"/>
          <p:cNvGrpSpPr/>
          <p:nvPr/>
        </p:nvGrpSpPr>
        <p:grpSpPr>
          <a:xfrm>
            <a:off x="-1414555" y="3058729"/>
            <a:ext cx="2297800" cy="347400"/>
            <a:chOff x="-1414555" y="3058729"/>
            <a:chExt cx="2297800" cy="347400"/>
          </a:xfrm>
        </p:grpSpPr>
        <p:sp>
          <p:nvSpPr>
            <p:cNvPr id="7998" name="Google Shape;7998;p89"/>
            <p:cNvSpPr/>
            <p:nvPr/>
          </p:nvSpPr>
          <p:spPr>
            <a:xfrm>
              <a:off x="-1414555" y="3338029"/>
              <a:ext cx="1994700" cy="681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9" name="Google Shape;7999;p89"/>
            <p:cNvSpPr/>
            <p:nvPr/>
          </p:nvSpPr>
          <p:spPr>
            <a:xfrm>
              <a:off x="-1111455" y="3058729"/>
              <a:ext cx="1994700" cy="681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000" name="Google Shape;8000;p89"/>
          <p:cNvGrpSpPr/>
          <p:nvPr/>
        </p:nvGrpSpPr>
        <p:grpSpPr>
          <a:xfrm flipH="1">
            <a:off x="-799254" y="4139005"/>
            <a:ext cx="1823016" cy="196994"/>
            <a:chOff x="7857346" y="4002005"/>
            <a:chExt cx="1823016" cy="196994"/>
          </a:xfrm>
        </p:grpSpPr>
        <p:sp>
          <p:nvSpPr>
            <p:cNvPr id="8001" name="Google Shape;8001;p89"/>
            <p:cNvSpPr/>
            <p:nvPr/>
          </p:nvSpPr>
          <p:spPr>
            <a:xfrm>
              <a:off x="7956216" y="4048371"/>
              <a:ext cx="1724145" cy="150627"/>
            </a:xfrm>
            <a:custGeom>
              <a:rect b="b" l="l" r="r" t="t"/>
              <a:pathLst>
                <a:path extrusionOk="0" fill="none" h="4834" w="55332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2" name="Google Shape;8002;p89"/>
            <p:cNvSpPr/>
            <p:nvPr/>
          </p:nvSpPr>
          <p:spPr>
            <a:xfrm>
              <a:off x="7857346" y="400200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3" name="Google Shape;8003;p89"/>
            <p:cNvSpPr/>
            <p:nvPr/>
          </p:nvSpPr>
          <p:spPr>
            <a:xfrm>
              <a:off x="7882087" y="4026715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004" name="Google Shape;8004;p89"/>
          <p:cNvSpPr/>
          <p:nvPr/>
        </p:nvSpPr>
        <p:spPr>
          <a:xfrm rot="10800000">
            <a:off x="8027645" y="2478979"/>
            <a:ext cx="1994700" cy="68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05" name="Google Shape;8005;p89"/>
          <p:cNvSpPr/>
          <p:nvPr/>
        </p:nvSpPr>
        <p:spPr>
          <a:xfrm rot="10800000">
            <a:off x="8557211" y="3859075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06" name="Google Shape;8006;p89"/>
          <p:cNvSpPr/>
          <p:nvPr/>
        </p:nvSpPr>
        <p:spPr>
          <a:xfrm rot="5400000">
            <a:off x="8206162" y="-3488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07" name="Google Shape;8007;p89"/>
          <p:cNvGrpSpPr/>
          <p:nvPr/>
        </p:nvGrpSpPr>
        <p:grpSpPr>
          <a:xfrm>
            <a:off x="7812807" y="997962"/>
            <a:ext cx="1520982" cy="302065"/>
            <a:chOff x="5642557" y="-150670"/>
            <a:chExt cx="1520982" cy="302065"/>
          </a:xfrm>
        </p:grpSpPr>
        <p:sp>
          <p:nvSpPr>
            <p:cNvPr id="8008" name="Google Shape;8008;p89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9" name="Google Shape;8009;p89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0" name="Google Shape;8010;p89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1" name="Google Shape;8011;p89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2" name="Google Shape;8012;p89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013" name="Google Shape;8013;p89"/>
          <p:cNvGrpSpPr/>
          <p:nvPr/>
        </p:nvGrpSpPr>
        <p:grpSpPr>
          <a:xfrm>
            <a:off x="8495989" y="1713528"/>
            <a:ext cx="883262" cy="242091"/>
            <a:chOff x="2300350" y="2601250"/>
            <a:chExt cx="2275275" cy="623625"/>
          </a:xfrm>
        </p:grpSpPr>
        <p:sp>
          <p:nvSpPr>
            <p:cNvPr id="8014" name="Google Shape;8014;p89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5" name="Google Shape;8015;p89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6" name="Google Shape;8016;p89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7" name="Google Shape;8017;p89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8" name="Google Shape;8018;p89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9" name="Google Shape;8019;p89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020" name="Google Shape;8020;p89"/>
          <p:cNvGrpSpPr/>
          <p:nvPr/>
        </p:nvGrpSpPr>
        <p:grpSpPr>
          <a:xfrm>
            <a:off x="8267392" y="3231066"/>
            <a:ext cx="1105976" cy="133969"/>
            <a:chOff x="8183182" y="663852"/>
            <a:chExt cx="1475028" cy="178673"/>
          </a:xfrm>
        </p:grpSpPr>
        <p:grpSp>
          <p:nvGrpSpPr>
            <p:cNvPr id="8021" name="Google Shape;8021;p89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8022" name="Google Shape;8022;p89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23" name="Google Shape;8023;p89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24" name="Google Shape;8024;p89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25" name="Google Shape;8025;p89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26" name="Google Shape;8026;p89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27" name="Google Shape;8027;p89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28" name="Google Shape;8028;p89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29" name="Google Shape;8029;p89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30" name="Google Shape;8030;p89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31" name="Google Shape;8031;p89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032" name="Google Shape;8032;p89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8033" name="Google Shape;8033;p89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34" name="Google Shape;8034;p89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35" name="Google Shape;8035;p89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36" name="Google Shape;8036;p89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37" name="Google Shape;8037;p89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38" name="Google Shape;8038;p89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39" name="Google Shape;8039;p89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40" name="Google Shape;8040;p89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41" name="Google Shape;8041;p89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42" name="Google Shape;8042;p89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8043" name="Google Shape;8043;p89"/>
          <p:cNvGrpSpPr/>
          <p:nvPr/>
        </p:nvGrpSpPr>
        <p:grpSpPr>
          <a:xfrm rot="5400000">
            <a:off x="8520259" y="3926674"/>
            <a:ext cx="302065" cy="1520982"/>
            <a:chOff x="-108754" y="2690919"/>
            <a:chExt cx="302065" cy="1520982"/>
          </a:xfrm>
        </p:grpSpPr>
        <p:sp>
          <p:nvSpPr>
            <p:cNvPr id="8044" name="Google Shape;8044;p89"/>
            <p:cNvSpPr/>
            <p:nvPr/>
          </p:nvSpPr>
          <p:spPr>
            <a:xfrm>
              <a:off x="-62388" y="2782841"/>
              <a:ext cx="209364" cy="1335580"/>
            </a:xfrm>
            <a:custGeom>
              <a:rect b="b" l="l" r="r" t="t"/>
              <a:pathLst>
                <a:path extrusionOk="0" fill="none" h="42862" w="6719">
                  <a:moveTo>
                    <a:pt x="0" y="42862"/>
                  </a:moveTo>
                  <a:lnTo>
                    <a:pt x="0" y="23799"/>
                  </a:lnTo>
                  <a:lnTo>
                    <a:pt x="6718" y="17056"/>
                  </a:lnTo>
                  <a:lnTo>
                    <a:pt x="6718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5" name="Google Shape;8045;p89"/>
            <p:cNvSpPr/>
            <p:nvPr/>
          </p:nvSpPr>
          <p:spPr>
            <a:xfrm>
              <a:off x="101358" y="2690919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1"/>
                  </a:moveTo>
                  <a:cubicBezTo>
                    <a:pt x="2281" y="1"/>
                    <a:pt x="2951" y="645"/>
                    <a:pt x="2951" y="1463"/>
                  </a:cubicBezTo>
                  <a:cubicBezTo>
                    <a:pt x="2951" y="2281"/>
                    <a:pt x="2281" y="2951"/>
                    <a:pt x="1463" y="2951"/>
                  </a:cubicBezTo>
                  <a:cubicBezTo>
                    <a:pt x="645" y="2951"/>
                    <a:pt x="1" y="2281"/>
                    <a:pt x="1" y="1463"/>
                  </a:cubicBezTo>
                  <a:cubicBezTo>
                    <a:pt x="1" y="645"/>
                    <a:pt x="645" y="1"/>
                    <a:pt x="1463" y="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6" name="Google Shape;8046;p89"/>
            <p:cNvSpPr/>
            <p:nvPr/>
          </p:nvSpPr>
          <p:spPr>
            <a:xfrm>
              <a:off x="125320" y="2714881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4" y="0"/>
                  </a:moveTo>
                  <a:cubicBezTo>
                    <a:pt x="322" y="0"/>
                    <a:pt x="0" y="322"/>
                    <a:pt x="0" y="694"/>
                  </a:cubicBezTo>
                  <a:cubicBezTo>
                    <a:pt x="0" y="1091"/>
                    <a:pt x="322" y="1388"/>
                    <a:pt x="694" y="1388"/>
                  </a:cubicBezTo>
                  <a:cubicBezTo>
                    <a:pt x="1091" y="1388"/>
                    <a:pt x="1388" y="1091"/>
                    <a:pt x="1388" y="694"/>
                  </a:cubicBezTo>
                  <a:cubicBezTo>
                    <a:pt x="1388" y="322"/>
                    <a:pt x="1091" y="0"/>
                    <a:pt x="6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7" name="Google Shape;8047;p89"/>
            <p:cNvSpPr/>
            <p:nvPr/>
          </p:nvSpPr>
          <p:spPr>
            <a:xfrm>
              <a:off x="-108754" y="4119948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88" y="0"/>
                  </a:moveTo>
                  <a:cubicBezTo>
                    <a:pt x="2306" y="0"/>
                    <a:pt x="2951" y="670"/>
                    <a:pt x="2951" y="1463"/>
                  </a:cubicBezTo>
                  <a:cubicBezTo>
                    <a:pt x="2951" y="2281"/>
                    <a:pt x="2306" y="2950"/>
                    <a:pt x="1488" y="2950"/>
                  </a:cubicBezTo>
                  <a:cubicBezTo>
                    <a:pt x="670" y="2950"/>
                    <a:pt x="1" y="2281"/>
                    <a:pt x="1" y="1463"/>
                  </a:cubicBezTo>
                  <a:cubicBezTo>
                    <a:pt x="1" y="670"/>
                    <a:pt x="670" y="0"/>
                    <a:pt x="1488" y="0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8" name="Google Shape;8048;p89"/>
            <p:cNvSpPr/>
            <p:nvPr/>
          </p:nvSpPr>
          <p:spPr>
            <a:xfrm>
              <a:off x="-84013" y="4144658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049" name="Google Shape;8049;p89"/>
          <p:cNvGrpSpPr/>
          <p:nvPr/>
        </p:nvGrpSpPr>
        <p:grpSpPr>
          <a:xfrm>
            <a:off x="1710357" y="-107958"/>
            <a:ext cx="1520982" cy="302065"/>
            <a:chOff x="5642557" y="-150670"/>
            <a:chExt cx="1520982" cy="302065"/>
          </a:xfrm>
        </p:grpSpPr>
        <p:sp>
          <p:nvSpPr>
            <p:cNvPr id="8050" name="Google Shape;8050;p89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1" name="Google Shape;8051;p89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2" name="Google Shape;8052;p89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3" name="Google Shape;8053;p89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4" name="Google Shape;8054;p89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055" name="Google Shape;8055;p89"/>
          <p:cNvGrpSpPr/>
          <p:nvPr/>
        </p:nvGrpSpPr>
        <p:grpSpPr>
          <a:xfrm>
            <a:off x="6420895" y="-1455296"/>
            <a:ext cx="347400" cy="2297800"/>
            <a:chOff x="6420895" y="-1455296"/>
            <a:chExt cx="347400" cy="2297800"/>
          </a:xfrm>
        </p:grpSpPr>
        <p:sp>
          <p:nvSpPr>
            <p:cNvPr id="8056" name="Google Shape;8056;p89"/>
            <p:cNvSpPr/>
            <p:nvPr/>
          </p:nvSpPr>
          <p:spPr>
            <a:xfrm rot="5400000">
              <a:off x="5457595" y="-491996"/>
              <a:ext cx="1994700" cy="681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7" name="Google Shape;8057;p89"/>
            <p:cNvSpPr/>
            <p:nvPr/>
          </p:nvSpPr>
          <p:spPr>
            <a:xfrm rot="5400000">
              <a:off x="5736895" y="-188896"/>
              <a:ext cx="1994700" cy="681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058" name="Google Shape;8058;p89"/>
          <p:cNvSpPr/>
          <p:nvPr/>
        </p:nvSpPr>
        <p:spPr>
          <a:xfrm rot="10800000">
            <a:off x="1023762" y="4389464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8059" name="Shape 8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60" name="Google Shape;8060;p90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8061" name="Google Shape;8061;p90"/>
            <p:cNvSpPr/>
            <p:nvPr/>
          </p:nvSpPr>
          <p:spPr>
            <a:xfrm>
              <a:off x="597550" y="4893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2" name="Google Shape;8062;p90"/>
            <p:cNvSpPr/>
            <p:nvPr/>
          </p:nvSpPr>
          <p:spPr>
            <a:xfrm>
              <a:off x="597550" y="4780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3" name="Google Shape;8063;p90"/>
            <p:cNvSpPr/>
            <p:nvPr/>
          </p:nvSpPr>
          <p:spPr>
            <a:xfrm>
              <a:off x="597550" y="46671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4" name="Google Shape;8064;p90"/>
            <p:cNvSpPr/>
            <p:nvPr/>
          </p:nvSpPr>
          <p:spPr>
            <a:xfrm>
              <a:off x="597550" y="4553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5" name="Google Shape;8065;p90"/>
            <p:cNvSpPr/>
            <p:nvPr/>
          </p:nvSpPr>
          <p:spPr>
            <a:xfrm>
              <a:off x="597550" y="4441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6" name="Google Shape;8066;p90"/>
            <p:cNvSpPr/>
            <p:nvPr/>
          </p:nvSpPr>
          <p:spPr>
            <a:xfrm>
              <a:off x="597550" y="4328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7" name="Google Shape;8067;p90"/>
            <p:cNvSpPr/>
            <p:nvPr/>
          </p:nvSpPr>
          <p:spPr>
            <a:xfrm>
              <a:off x="597550" y="42150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8" name="Google Shape;8068;p90"/>
            <p:cNvSpPr/>
            <p:nvPr/>
          </p:nvSpPr>
          <p:spPr>
            <a:xfrm>
              <a:off x="597550" y="4101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9" name="Google Shape;8069;p90"/>
            <p:cNvSpPr/>
            <p:nvPr/>
          </p:nvSpPr>
          <p:spPr>
            <a:xfrm>
              <a:off x="597550" y="3988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0" name="Google Shape;8070;p90"/>
            <p:cNvSpPr/>
            <p:nvPr/>
          </p:nvSpPr>
          <p:spPr>
            <a:xfrm>
              <a:off x="597550" y="3875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1" name="Google Shape;8071;p90"/>
            <p:cNvSpPr/>
            <p:nvPr/>
          </p:nvSpPr>
          <p:spPr>
            <a:xfrm>
              <a:off x="597550" y="3762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2" name="Google Shape;8072;p90"/>
            <p:cNvSpPr/>
            <p:nvPr/>
          </p:nvSpPr>
          <p:spPr>
            <a:xfrm>
              <a:off x="597550" y="36496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3" name="Google Shape;8073;p90"/>
            <p:cNvSpPr/>
            <p:nvPr/>
          </p:nvSpPr>
          <p:spPr>
            <a:xfrm>
              <a:off x="597550" y="35364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4" name="Google Shape;8074;p90"/>
            <p:cNvSpPr/>
            <p:nvPr/>
          </p:nvSpPr>
          <p:spPr>
            <a:xfrm>
              <a:off x="597550" y="34232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5" name="Google Shape;8075;p90"/>
            <p:cNvSpPr/>
            <p:nvPr/>
          </p:nvSpPr>
          <p:spPr>
            <a:xfrm>
              <a:off x="597550" y="33100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6" name="Google Shape;8076;p90"/>
            <p:cNvSpPr/>
            <p:nvPr/>
          </p:nvSpPr>
          <p:spPr>
            <a:xfrm>
              <a:off x="597550" y="31967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7" name="Google Shape;8077;p90"/>
            <p:cNvSpPr/>
            <p:nvPr/>
          </p:nvSpPr>
          <p:spPr>
            <a:xfrm>
              <a:off x="597550" y="30835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8" name="Google Shape;8078;p90"/>
            <p:cNvSpPr/>
            <p:nvPr/>
          </p:nvSpPr>
          <p:spPr>
            <a:xfrm>
              <a:off x="597550" y="29703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9" name="Google Shape;8079;p90"/>
            <p:cNvSpPr/>
            <p:nvPr/>
          </p:nvSpPr>
          <p:spPr>
            <a:xfrm>
              <a:off x="597550" y="28578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0" name="Google Shape;8080;p90"/>
            <p:cNvSpPr/>
            <p:nvPr/>
          </p:nvSpPr>
          <p:spPr>
            <a:xfrm>
              <a:off x="597550" y="27446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1" name="Google Shape;8081;p90"/>
            <p:cNvSpPr/>
            <p:nvPr/>
          </p:nvSpPr>
          <p:spPr>
            <a:xfrm>
              <a:off x="597550" y="263140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2" name="Google Shape;8082;p90"/>
            <p:cNvSpPr/>
            <p:nvPr/>
          </p:nvSpPr>
          <p:spPr>
            <a:xfrm>
              <a:off x="597550" y="251817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3" name="Google Shape;8083;p90"/>
            <p:cNvSpPr/>
            <p:nvPr/>
          </p:nvSpPr>
          <p:spPr>
            <a:xfrm>
              <a:off x="597550" y="24049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4" name="Google Shape;8084;p90"/>
            <p:cNvSpPr/>
            <p:nvPr/>
          </p:nvSpPr>
          <p:spPr>
            <a:xfrm>
              <a:off x="597550" y="22917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5" name="Google Shape;8085;p90"/>
            <p:cNvSpPr/>
            <p:nvPr/>
          </p:nvSpPr>
          <p:spPr>
            <a:xfrm>
              <a:off x="597550" y="21792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6" name="Google Shape;8086;p90"/>
            <p:cNvSpPr/>
            <p:nvPr/>
          </p:nvSpPr>
          <p:spPr>
            <a:xfrm>
              <a:off x="597550" y="20660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7" name="Google Shape;8087;p90"/>
            <p:cNvSpPr/>
            <p:nvPr/>
          </p:nvSpPr>
          <p:spPr>
            <a:xfrm>
              <a:off x="597550" y="19528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8" name="Google Shape;8088;p90"/>
            <p:cNvSpPr/>
            <p:nvPr/>
          </p:nvSpPr>
          <p:spPr>
            <a:xfrm>
              <a:off x="597550" y="1839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9" name="Google Shape;8089;p90"/>
            <p:cNvSpPr/>
            <p:nvPr/>
          </p:nvSpPr>
          <p:spPr>
            <a:xfrm>
              <a:off x="597550" y="1726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0" name="Google Shape;8090;p90"/>
            <p:cNvSpPr/>
            <p:nvPr/>
          </p:nvSpPr>
          <p:spPr>
            <a:xfrm>
              <a:off x="597550" y="16131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1" name="Google Shape;8091;p90"/>
            <p:cNvSpPr/>
            <p:nvPr/>
          </p:nvSpPr>
          <p:spPr>
            <a:xfrm>
              <a:off x="597550" y="1499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2" name="Google Shape;8092;p90"/>
            <p:cNvSpPr/>
            <p:nvPr/>
          </p:nvSpPr>
          <p:spPr>
            <a:xfrm>
              <a:off x="597550" y="1387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3" name="Google Shape;8093;p90"/>
            <p:cNvSpPr/>
            <p:nvPr/>
          </p:nvSpPr>
          <p:spPr>
            <a:xfrm>
              <a:off x="597550" y="1274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4" name="Google Shape;8094;p90"/>
            <p:cNvSpPr/>
            <p:nvPr/>
          </p:nvSpPr>
          <p:spPr>
            <a:xfrm>
              <a:off x="597550" y="11610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5" name="Google Shape;8095;p90"/>
            <p:cNvSpPr/>
            <p:nvPr/>
          </p:nvSpPr>
          <p:spPr>
            <a:xfrm>
              <a:off x="597550" y="1047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6" name="Google Shape;8096;p90"/>
            <p:cNvSpPr/>
            <p:nvPr/>
          </p:nvSpPr>
          <p:spPr>
            <a:xfrm>
              <a:off x="597550" y="934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7" name="Google Shape;8097;p90"/>
            <p:cNvSpPr/>
            <p:nvPr/>
          </p:nvSpPr>
          <p:spPr>
            <a:xfrm>
              <a:off x="597550" y="821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8" name="Google Shape;8098;p90"/>
            <p:cNvSpPr/>
            <p:nvPr/>
          </p:nvSpPr>
          <p:spPr>
            <a:xfrm>
              <a:off x="597550" y="708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099" name="Google Shape;8099;p90"/>
          <p:cNvSpPr txBox="1"/>
          <p:nvPr>
            <p:ph type="title"/>
          </p:nvPr>
        </p:nvSpPr>
        <p:spPr>
          <a:xfrm>
            <a:off x="713100" y="2405677"/>
            <a:ext cx="7717800" cy="841800"/>
          </a:xfrm>
          <a:prstGeom prst="rect">
            <a:avLst/>
          </a:prstGeom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8100" name="Google Shape;8100;p90"/>
          <p:cNvSpPr txBox="1"/>
          <p:nvPr>
            <p:ph idx="1" type="subTitle"/>
          </p:nvPr>
        </p:nvSpPr>
        <p:spPr>
          <a:xfrm>
            <a:off x="1858650" y="3415877"/>
            <a:ext cx="5426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8101" name="Google Shape;8101;p90"/>
          <p:cNvSpPr txBox="1"/>
          <p:nvPr>
            <p:ph hasCustomPrompt="1" idx="2" type="title"/>
          </p:nvPr>
        </p:nvSpPr>
        <p:spPr>
          <a:xfrm>
            <a:off x="3132448" y="1484973"/>
            <a:ext cx="2879100" cy="920700"/>
          </a:xfrm>
          <a:prstGeom prst="rect">
            <a:avLst/>
          </a:prstGeom>
          <a:effectLst>
            <a:outerShdw blurRad="57150" rotWithShape="0" algn="bl">
              <a:schemeClr val="accent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8102" name="Google Shape;8102;p90"/>
          <p:cNvSpPr/>
          <p:nvPr/>
        </p:nvSpPr>
        <p:spPr>
          <a:xfrm flipH="1" rot="10800000">
            <a:off x="7847593" y="4125574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103" name="Google Shape;8103;p90"/>
          <p:cNvGrpSpPr/>
          <p:nvPr/>
        </p:nvGrpSpPr>
        <p:grpSpPr>
          <a:xfrm flipH="1" rot="-5400000">
            <a:off x="7699352" y="4771133"/>
            <a:ext cx="883262" cy="242091"/>
            <a:chOff x="2300350" y="2601250"/>
            <a:chExt cx="2275275" cy="623625"/>
          </a:xfrm>
        </p:grpSpPr>
        <p:sp>
          <p:nvSpPr>
            <p:cNvPr id="8104" name="Google Shape;8104;p90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5" name="Google Shape;8105;p90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6" name="Google Shape;8106;p90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7" name="Google Shape;8107;p90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8" name="Google Shape;8108;p90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9" name="Google Shape;8109;p90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110" name="Google Shape;8110;p90"/>
          <p:cNvSpPr/>
          <p:nvPr/>
        </p:nvSpPr>
        <p:spPr>
          <a:xfrm flipH="1">
            <a:off x="8088870" y="1535679"/>
            <a:ext cx="1994700" cy="68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111" name="Google Shape;8111;p90"/>
          <p:cNvGrpSpPr/>
          <p:nvPr/>
        </p:nvGrpSpPr>
        <p:grpSpPr>
          <a:xfrm>
            <a:off x="8658746" y="2349080"/>
            <a:ext cx="1823016" cy="196994"/>
            <a:chOff x="7857346" y="4002005"/>
            <a:chExt cx="1823016" cy="196994"/>
          </a:xfrm>
        </p:grpSpPr>
        <p:sp>
          <p:nvSpPr>
            <p:cNvPr id="8112" name="Google Shape;8112;p90"/>
            <p:cNvSpPr/>
            <p:nvPr/>
          </p:nvSpPr>
          <p:spPr>
            <a:xfrm>
              <a:off x="7956216" y="4048371"/>
              <a:ext cx="1724145" cy="150627"/>
            </a:xfrm>
            <a:custGeom>
              <a:rect b="b" l="l" r="r" t="t"/>
              <a:pathLst>
                <a:path extrusionOk="0" fill="none" h="4834" w="55332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3" name="Google Shape;8113;p90"/>
            <p:cNvSpPr/>
            <p:nvPr/>
          </p:nvSpPr>
          <p:spPr>
            <a:xfrm>
              <a:off x="7857346" y="400200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4" name="Google Shape;8114;p90"/>
            <p:cNvSpPr/>
            <p:nvPr/>
          </p:nvSpPr>
          <p:spPr>
            <a:xfrm>
              <a:off x="7882087" y="4026715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115" name="Google Shape;8115;p90"/>
          <p:cNvSpPr/>
          <p:nvPr/>
        </p:nvSpPr>
        <p:spPr>
          <a:xfrm rot="5400000">
            <a:off x="8206162" y="-3488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16" name="Google Shape;8116;p90"/>
          <p:cNvSpPr/>
          <p:nvPr/>
        </p:nvSpPr>
        <p:spPr>
          <a:xfrm>
            <a:off x="16995" y="8506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117" name="Google Shape;8117;p90"/>
          <p:cNvGrpSpPr/>
          <p:nvPr/>
        </p:nvGrpSpPr>
        <p:grpSpPr>
          <a:xfrm rot="-5400000">
            <a:off x="338683" y="-295650"/>
            <a:ext cx="302065" cy="1520982"/>
            <a:chOff x="-108754" y="2690919"/>
            <a:chExt cx="302065" cy="1520982"/>
          </a:xfrm>
        </p:grpSpPr>
        <p:sp>
          <p:nvSpPr>
            <p:cNvPr id="8118" name="Google Shape;8118;p90"/>
            <p:cNvSpPr/>
            <p:nvPr/>
          </p:nvSpPr>
          <p:spPr>
            <a:xfrm>
              <a:off x="-62388" y="2782841"/>
              <a:ext cx="209364" cy="1335580"/>
            </a:xfrm>
            <a:custGeom>
              <a:rect b="b" l="l" r="r" t="t"/>
              <a:pathLst>
                <a:path extrusionOk="0" fill="none" h="42862" w="6719">
                  <a:moveTo>
                    <a:pt x="0" y="42862"/>
                  </a:moveTo>
                  <a:lnTo>
                    <a:pt x="0" y="23799"/>
                  </a:lnTo>
                  <a:lnTo>
                    <a:pt x="6718" y="17056"/>
                  </a:lnTo>
                  <a:lnTo>
                    <a:pt x="6718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9" name="Google Shape;8119;p90"/>
            <p:cNvSpPr/>
            <p:nvPr/>
          </p:nvSpPr>
          <p:spPr>
            <a:xfrm>
              <a:off x="101358" y="2690919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1"/>
                  </a:moveTo>
                  <a:cubicBezTo>
                    <a:pt x="2281" y="1"/>
                    <a:pt x="2951" y="645"/>
                    <a:pt x="2951" y="1463"/>
                  </a:cubicBezTo>
                  <a:cubicBezTo>
                    <a:pt x="2951" y="2281"/>
                    <a:pt x="2281" y="2951"/>
                    <a:pt x="1463" y="2951"/>
                  </a:cubicBezTo>
                  <a:cubicBezTo>
                    <a:pt x="645" y="2951"/>
                    <a:pt x="1" y="2281"/>
                    <a:pt x="1" y="1463"/>
                  </a:cubicBezTo>
                  <a:cubicBezTo>
                    <a:pt x="1" y="645"/>
                    <a:pt x="645" y="1"/>
                    <a:pt x="1463" y="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0" name="Google Shape;8120;p90"/>
            <p:cNvSpPr/>
            <p:nvPr/>
          </p:nvSpPr>
          <p:spPr>
            <a:xfrm>
              <a:off x="125320" y="2714881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4" y="0"/>
                  </a:moveTo>
                  <a:cubicBezTo>
                    <a:pt x="322" y="0"/>
                    <a:pt x="0" y="322"/>
                    <a:pt x="0" y="694"/>
                  </a:cubicBezTo>
                  <a:cubicBezTo>
                    <a:pt x="0" y="1091"/>
                    <a:pt x="322" y="1388"/>
                    <a:pt x="694" y="1388"/>
                  </a:cubicBezTo>
                  <a:cubicBezTo>
                    <a:pt x="1091" y="1388"/>
                    <a:pt x="1388" y="1091"/>
                    <a:pt x="1388" y="694"/>
                  </a:cubicBezTo>
                  <a:cubicBezTo>
                    <a:pt x="1388" y="322"/>
                    <a:pt x="1091" y="0"/>
                    <a:pt x="6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1" name="Google Shape;8121;p90"/>
            <p:cNvSpPr/>
            <p:nvPr/>
          </p:nvSpPr>
          <p:spPr>
            <a:xfrm>
              <a:off x="-108754" y="4119948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88" y="0"/>
                  </a:moveTo>
                  <a:cubicBezTo>
                    <a:pt x="2306" y="0"/>
                    <a:pt x="2951" y="670"/>
                    <a:pt x="2951" y="1463"/>
                  </a:cubicBezTo>
                  <a:cubicBezTo>
                    <a:pt x="2951" y="2281"/>
                    <a:pt x="2306" y="2950"/>
                    <a:pt x="1488" y="2950"/>
                  </a:cubicBezTo>
                  <a:cubicBezTo>
                    <a:pt x="670" y="2950"/>
                    <a:pt x="1" y="2281"/>
                    <a:pt x="1" y="1463"/>
                  </a:cubicBezTo>
                  <a:cubicBezTo>
                    <a:pt x="1" y="670"/>
                    <a:pt x="670" y="0"/>
                    <a:pt x="1488" y="0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2" name="Google Shape;8122;p90"/>
            <p:cNvSpPr/>
            <p:nvPr/>
          </p:nvSpPr>
          <p:spPr>
            <a:xfrm>
              <a:off x="-84013" y="4144658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123" name="Google Shape;8123;p90"/>
          <p:cNvGrpSpPr/>
          <p:nvPr/>
        </p:nvGrpSpPr>
        <p:grpSpPr>
          <a:xfrm>
            <a:off x="5134732" y="4950349"/>
            <a:ext cx="1520982" cy="302065"/>
            <a:chOff x="5642557" y="-150670"/>
            <a:chExt cx="1520982" cy="302065"/>
          </a:xfrm>
        </p:grpSpPr>
        <p:sp>
          <p:nvSpPr>
            <p:cNvPr id="8124" name="Google Shape;8124;p90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5" name="Google Shape;8125;p90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6" name="Google Shape;8126;p90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7" name="Google Shape;8127;p90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8" name="Google Shape;8128;p90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129" name="Google Shape;8129;p90"/>
          <p:cNvGrpSpPr/>
          <p:nvPr/>
        </p:nvGrpSpPr>
        <p:grpSpPr>
          <a:xfrm>
            <a:off x="8419792" y="3307266"/>
            <a:ext cx="1105976" cy="133969"/>
            <a:chOff x="8183182" y="663852"/>
            <a:chExt cx="1475028" cy="178673"/>
          </a:xfrm>
        </p:grpSpPr>
        <p:grpSp>
          <p:nvGrpSpPr>
            <p:cNvPr id="8130" name="Google Shape;8130;p90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8131" name="Google Shape;8131;p90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32" name="Google Shape;8132;p90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33" name="Google Shape;8133;p90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34" name="Google Shape;8134;p90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35" name="Google Shape;8135;p90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36" name="Google Shape;8136;p90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37" name="Google Shape;8137;p90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38" name="Google Shape;8138;p90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39" name="Google Shape;8139;p90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40" name="Google Shape;8140;p90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141" name="Google Shape;8141;p90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8142" name="Google Shape;8142;p90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43" name="Google Shape;8143;p90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44" name="Google Shape;8144;p90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45" name="Google Shape;8145;p90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46" name="Google Shape;8146;p90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47" name="Google Shape;8147;p90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48" name="Google Shape;8148;p90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49" name="Google Shape;8149;p90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50" name="Google Shape;8150;p90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51" name="Google Shape;8151;p90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152" name="Google Shape;8152;p90"/>
          <p:cNvSpPr/>
          <p:nvPr/>
        </p:nvSpPr>
        <p:spPr>
          <a:xfrm>
            <a:off x="-1414555" y="4023829"/>
            <a:ext cx="1994700" cy="68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53" name="Google Shape;8153;p90"/>
          <p:cNvSpPr/>
          <p:nvPr/>
        </p:nvSpPr>
        <p:spPr>
          <a:xfrm>
            <a:off x="-1111455" y="3744529"/>
            <a:ext cx="1994700" cy="68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154" name="Google Shape;8154;p90"/>
          <p:cNvGrpSpPr/>
          <p:nvPr/>
        </p:nvGrpSpPr>
        <p:grpSpPr>
          <a:xfrm rot="10800000">
            <a:off x="-155261" y="2431003"/>
            <a:ext cx="883262" cy="242091"/>
            <a:chOff x="2300350" y="2601250"/>
            <a:chExt cx="2275275" cy="623625"/>
          </a:xfrm>
        </p:grpSpPr>
        <p:sp>
          <p:nvSpPr>
            <p:cNvPr id="8155" name="Google Shape;8155;p90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6" name="Google Shape;8156;p90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7" name="Google Shape;8157;p90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8" name="Google Shape;8158;p90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9" name="Google Shape;8159;p90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0" name="Google Shape;8160;p90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161" name="Shape 8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62" name="Google Shape;8162;p91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8163" name="Google Shape;8163;p91"/>
            <p:cNvSpPr/>
            <p:nvPr/>
          </p:nvSpPr>
          <p:spPr>
            <a:xfrm>
              <a:off x="597550" y="4893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4" name="Google Shape;8164;p91"/>
            <p:cNvSpPr/>
            <p:nvPr/>
          </p:nvSpPr>
          <p:spPr>
            <a:xfrm>
              <a:off x="597550" y="4780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5" name="Google Shape;8165;p91"/>
            <p:cNvSpPr/>
            <p:nvPr/>
          </p:nvSpPr>
          <p:spPr>
            <a:xfrm>
              <a:off x="597550" y="46671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6" name="Google Shape;8166;p91"/>
            <p:cNvSpPr/>
            <p:nvPr/>
          </p:nvSpPr>
          <p:spPr>
            <a:xfrm>
              <a:off x="597550" y="4553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7" name="Google Shape;8167;p91"/>
            <p:cNvSpPr/>
            <p:nvPr/>
          </p:nvSpPr>
          <p:spPr>
            <a:xfrm>
              <a:off x="597550" y="4441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8" name="Google Shape;8168;p91"/>
            <p:cNvSpPr/>
            <p:nvPr/>
          </p:nvSpPr>
          <p:spPr>
            <a:xfrm>
              <a:off x="597550" y="4328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9" name="Google Shape;8169;p91"/>
            <p:cNvSpPr/>
            <p:nvPr/>
          </p:nvSpPr>
          <p:spPr>
            <a:xfrm>
              <a:off x="597550" y="42150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0" name="Google Shape;8170;p91"/>
            <p:cNvSpPr/>
            <p:nvPr/>
          </p:nvSpPr>
          <p:spPr>
            <a:xfrm>
              <a:off x="597550" y="4101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1" name="Google Shape;8171;p91"/>
            <p:cNvSpPr/>
            <p:nvPr/>
          </p:nvSpPr>
          <p:spPr>
            <a:xfrm>
              <a:off x="597550" y="3988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2" name="Google Shape;8172;p91"/>
            <p:cNvSpPr/>
            <p:nvPr/>
          </p:nvSpPr>
          <p:spPr>
            <a:xfrm>
              <a:off x="597550" y="3875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3" name="Google Shape;8173;p91"/>
            <p:cNvSpPr/>
            <p:nvPr/>
          </p:nvSpPr>
          <p:spPr>
            <a:xfrm>
              <a:off x="597550" y="3762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4" name="Google Shape;8174;p91"/>
            <p:cNvSpPr/>
            <p:nvPr/>
          </p:nvSpPr>
          <p:spPr>
            <a:xfrm>
              <a:off x="597550" y="36496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5" name="Google Shape;8175;p91"/>
            <p:cNvSpPr/>
            <p:nvPr/>
          </p:nvSpPr>
          <p:spPr>
            <a:xfrm>
              <a:off x="597550" y="35364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6" name="Google Shape;8176;p91"/>
            <p:cNvSpPr/>
            <p:nvPr/>
          </p:nvSpPr>
          <p:spPr>
            <a:xfrm>
              <a:off x="597550" y="34232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7" name="Google Shape;8177;p91"/>
            <p:cNvSpPr/>
            <p:nvPr/>
          </p:nvSpPr>
          <p:spPr>
            <a:xfrm>
              <a:off x="597550" y="33100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8" name="Google Shape;8178;p91"/>
            <p:cNvSpPr/>
            <p:nvPr/>
          </p:nvSpPr>
          <p:spPr>
            <a:xfrm>
              <a:off x="597550" y="31967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9" name="Google Shape;8179;p91"/>
            <p:cNvSpPr/>
            <p:nvPr/>
          </p:nvSpPr>
          <p:spPr>
            <a:xfrm>
              <a:off x="597550" y="30835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0" name="Google Shape;8180;p91"/>
            <p:cNvSpPr/>
            <p:nvPr/>
          </p:nvSpPr>
          <p:spPr>
            <a:xfrm>
              <a:off x="597550" y="29703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1" name="Google Shape;8181;p91"/>
            <p:cNvSpPr/>
            <p:nvPr/>
          </p:nvSpPr>
          <p:spPr>
            <a:xfrm>
              <a:off x="597550" y="28578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2" name="Google Shape;8182;p91"/>
            <p:cNvSpPr/>
            <p:nvPr/>
          </p:nvSpPr>
          <p:spPr>
            <a:xfrm>
              <a:off x="597550" y="27446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3" name="Google Shape;8183;p91"/>
            <p:cNvSpPr/>
            <p:nvPr/>
          </p:nvSpPr>
          <p:spPr>
            <a:xfrm>
              <a:off x="597550" y="263140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4" name="Google Shape;8184;p91"/>
            <p:cNvSpPr/>
            <p:nvPr/>
          </p:nvSpPr>
          <p:spPr>
            <a:xfrm>
              <a:off x="597550" y="251817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5" name="Google Shape;8185;p91"/>
            <p:cNvSpPr/>
            <p:nvPr/>
          </p:nvSpPr>
          <p:spPr>
            <a:xfrm>
              <a:off x="597550" y="24049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6" name="Google Shape;8186;p91"/>
            <p:cNvSpPr/>
            <p:nvPr/>
          </p:nvSpPr>
          <p:spPr>
            <a:xfrm>
              <a:off x="597550" y="22917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7" name="Google Shape;8187;p91"/>
            <p:cNvSpPr/>
            <p:nvPr/>
          </p:nvSpPr>
          <p:spPr>
            <a:xfrm>
              <a:off x="597550" y="21792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8" name="Google Shape;8188;p91"/>
            <p:cNvSpPr/>
            <p:nvPr/>
          </p:nvSpPr>
          <p:spPr>
            <a:xfrm>
              <a:off x="597550" y="20660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9" name="Google Shape;8189;p91"/>
            <p:cNvSpPr/>
            <p:nvPr/>
          </p:nvSpPr>
          <p:spPr>
            <a:xfrm>
              <a:off x="597550" y="19528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0" name="Google Shape;8190;p91"/>
            <p:cNvSpPr/>
            <p:nvPr/>
          </p:nvSpPr>
          <p:spPr>
            <a:xfrm>
              <a:off x="597550" y="1839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1" name="Google Shape;8191;p91"/>
            <p:cNvSpPr/>
            <p:nvPr/>
          </p:nvSpPr>
          <p:spPr>
            <a:xfrm>
              <a:off x="597550" y="1726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2" name="Google Shape;8192;p91"/>
            <p:cNvSpPr/>
            <p:nvPr/>
          </p:nvSpPr>
          <p:spPr>
            <a:xfrm>
              <a:off x="597550" y="16131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3" name="Google Shape;8193;p91"/>
            <p:cNvSpPr/>
            <p:nvPr/>
          </p:nvSpPr>
          <p:spPr>
            <a:xfrm>
              <a:off x="597550" y="1499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4" name="Google Shape;8194;p91"/>
            <p:cNvSpPr/>
            <p:nvPr/>
          </p:nvSpPr>
          <p:spPr>
            <a:xfrm>
              <a:off x="597550" y="1387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5" name="Google Shape;8195;p91"/>
            <p:cNvSpPr/>
            <p:nvPr/>
          </p:nvSpPr>
          <p:spPr>
            <a:xfrm>
              <a:off x="597550" y="1274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6" name="Google Shape;8196;p91"/>
            <p:cNvSpPr/>
            <p:nvPr/>
          </p:nvSpPr>
          <p:spPr>
            <a:xfrm>
              <a:off x="597550" y="11610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7" name="Google Shape;8197;p91"/>
            <p:cNvSpPr/>
            <p:nvPr/>
          </p:nvSpPr>
          <p:spPr>
            <a:xfrm>
              <a:off x="597550" y="1047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8" name="Google Shape;8198;p91"/>
            <p:cNvSpPr/>
            <p:nvPr/>
          </p:nvSpPr>
          <p:spPr>
            <a:xfrm>
              <a:off x="597550" y="934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9" name="Google Shape;8199;p91"/>
            <p:cNvSpPr/>
            <p:nvPr/>
          </p:nvSpPr>
          <p:spPr>
            <a:xfrm>
              <a:off x="597550" y="821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0" name="Google Shape;8200;p91"/>
            <p:cNvSpPr/>
            <p:nvPr/>
          </p:nvSpPr>
          <p:spPr>
            <a:xfrm>
              <a:off x="597550" y="708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201" name="Google Shape;8201;p91"/>
          <p:cNvSpPr txBox="1"/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8202" name="Google Shape;8202;p91"/>
          <p:cNvSpPr txBox="1"/>
          <p:nvPr>
            <p:ph idx="1" type="body"/>
          </p:nvPr>
        </p:nvSpPr>
        <p:spPr>
          <a:xfrm>
            <a:off x="713100" y="1187700"/>
            <a:ext cx="7717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/>
        </p:txBody>
      </p:sp>
      <p:grpSp>
        <p:nvGrpSpPr>
          <p:cNvPr id="8203" name="Google Shape;8203;p91"/>
          <p:cNvGrpSpPr/>
          <p:nvPr/>
        </p:nvGrpSpPr>
        <p:grpSpPr>
          <a:xfrm flipH="1" rot="5400000">
            <a:off x="7845446" y="144030"/>
            <a:ext cx="1823016" cy="296643"/>
            <a:chOff x="7857346" y="3902355"/>
            <a:chExt cx="1823016" cy="296643"/>
          </a:xfrm>
        </p:grpSpPr>
        <p:sp>
          <p:nvSpPr>
            <p:cNvPr id="8204" name="Google Shape;8204;p91"/>
            <p:cNvSpPr/>
            <p:nvPr/>
          </p:nvSpPr>
          <p:spPr>
            <a:xfrm>
              <a:off x="7956216" y="4048371"/>
              <a:ext cx="1724145" cy="150627"/>
            </a:xfrm>
            <a:custGeom>
              <a:rect b="b" l="l" r="r" t="t"/>
              <a:pathLst>
                <a:path extrusionOk="0" fill="none" h="4834" w="55332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5" name="Google Shape;8205;p91"/>
            <p:cNvSpPr/>
            <p:nvPr/>
          </p:nvSpPr>
          <p:spPr>
            <a:xfrm>
              <a:off x="8453686" y="390235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0" y="1488"/>
                  </a:moveTo>
                  <a:cubicBezTo>
                    <a:pt x="0" y="670"/>
                    <a:pt x="670" y="1"/>
                    <a:pt x="1488" y="1"/>
                  </a:cubicBezTo>
                  <a:cubicBezTo>
                    <a:pt x="2306" y="1"/>
                    <a:pt x="2950" y="670"/>
                    <a:pt x="2950" y="1488"/>
                  </a:cubicBezTo>
                  <a:cubicBezTo>
                    <a:pt x="2950" y="2281"/>
                    <a:pt x="2306" y="2951"/>
                    <a:pt x="1488" y="2951"/>
                  </a:cubicBezTo>
                  <a:cubicBezTo>
                    <a:pt x="670" y="2951"/>
                    <a:pt x="0" y="2281"/>
                    <a:pt x="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6" name="Google Shape;8206;p91"/>
            <p:cNvSpPr/>
            <p:nvPr/>
          </p:nvSpPr>
          <p:spPr>
            <a:xfrm>
              <a:off x="8478396" y="3927096"/>
              <a:ext cx="43281" cy="42502"/>
            </a:xfrm>
            <a:custGeom>
              <a:rect b="b" l="l" r="r" t="t"/>
              <a:pathLst>
                <a:path extrusionOk="0" h="1364" w="1389">
                  <a:moveTo>
                    <a:pt x="695" y="0"/>
                  </a:moveTo>
                  <a:cubicBezTo>
                    <a:pt x="298" y="0"/>
                    <a:pt x="1" y="298"/>
                    <a:pt x="1" y="694"/>
                  </a:cubicBezTo>
                  <a:cubicBezTo>
                    <a:pt x="1" y="1066"/>
                    <a:pt x="298" y="1363"/>
                    <a:pt x="695" y="1363"/>
                  </a:cubicBezTo>
                  <a:cubicBezTo>
                    <a:pt x="1067" y="1363"/>
                    <a:pt x="1389" y="1066"/>
                    <a:pt x="1389" y="694"/>
                  </a:cubicBezTo>
                  <a:cubicBezTo>
                    <a:pt x="1389" y="298"/>
                    <a:pt x="1067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7" name="Google Shape;8207;p91"/>
            <p:cNvSpPr/>
            <p:nvPr/>
          </p:nvSpPr>
          <p:spPr>
            <a:xfrm>
              <a:off x="7857346" y="400200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8" name="Google Shape;8208;p91"/>
            <p:cNvSpPr/>
            <p:nvPr/>
          </p:nvSpPr>
          <p:spPr>
            <a:xfrm>
              <a:off x="7882087" y="4026715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9" name="Google Shape;8209;p91"/>
            <p:cNvSpPr/>
            <p:nvPr/>
          </p:nvSpPr>
          <p:spPr>
            <a:xfrm>
              <a:off x="8545608" y="3948721"/>
              <a:ext cx="1134754" cy="175368"/>
            </a:xfrm>
            <a:custGeom>
              <a:rect b="b" l="l" r="r" t="t"/>
              <a:pathLst>
                <a:path extrusionOk="0" fill="none" h="5628" w="36417">
                  <a:moveTo>
                    <a:pt x="0" y="0"/>
                  </a:moveTo>
                  <a:lnTo>
                    <a:pt x="6049" y="0"/>
                  </a:lnTo>
                  <a:lnTo>
                    <a:pt x="8379" y="2330"/>
                  </a:lnTo>
                  <a:lnTo>
                    <a:pt x="11676" y="5627"/>
                  </a:lnTo>
                  <a:lnTo>
                    <a:pt x="36416" y="5627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210" name="Google Shape;8210;p91"/>
          <p:cNvSpPr/>
          <p:nvPr/>
        </p:nvSpPr>
        <p:spPr>
          <a:xfrm rot="5400000">
            <a:off x="8206161" y="4207875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211" name="Google Shape;8211;p91"/>
          <p:cNvGrpSpPr/>
          <p:nvPr/>
        </p:nvGrpSpPr>
        <p:grpSpPr>
          <a:xfrm>
            <a:off x="8085946" y="4723543"/>
            <a:ext cx="1823016" cy="196994"/>
            <a:chOff x="8085946" y="4723543"/>
            <a:chExt cx="1823016" cy="196994"/>
          </a:xfrm>
        </p:grpSpPr>
        <p:sp>
          <p:nvSpPr>
            <p:cNvPr id="8212" name="Google Shape;8212;p91"/>
            <p:cNvSpPr/>
            <p:nvPr/>
          </p:nvSpPr>
          <p:spPr>
            <a:xfrm flipH="1" rot="10800000">
              <a:off x="8184816" y="4723543"/>
              <a:ext cx="1724145" cy="150627"/>
            </a:xfrm>
            <a:custGeom>
              <a:rect b="b" l="l" r="r" t="t"/>
              <a:pathLst>
                <a:path extrusionOk="0" fill="none" h="4834" w="55332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3" name="Google Shape;8213;p91"/>
            <p:cNvSpPr/>
            <p:nvPr/>
          </p:nvSpPr>
          <p:spPr>
            <a:xfrm flipH="1" rot="10800000">
              <a:off x="8085946" y="4828583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4" name="Google Shape;8214;p91"/>
            <p:cNvSpPr/>
            <p:nvPr/>
          </p:nvSpPr>
          <p:spPr>
            <a:xfrm flipH="1" rot="10800000">
              <a:off x="8110687" y="4853293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215" name="Google Shape;8215;p91"/>
          <p:cNvGrpSpPr/>
          <p:nvPr/>
        </p:nvGrpSpPr>
        <p:grpSpPr>
          <a:xfrm>
            <a:off x="-243064" y="160512"/>
            <a:ext cx="1105976" cy="133969"/>
            <a:chOff x="8183182" y="663852"/>
            <a:chExt cx="1475028" cy="178673"/>
          </a:xfrm>
        </p:grpSpPr>
        <p:grpSp>
          <p:nvGrpSpPr>
            <p:cNvPr id="8216" name="Google Shape;8216;p91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8217" name="Google Shape;8217;p91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18" name="Google Shape;8218;p91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19" name="Google Shape;8219;p91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20" name="Google Shape;8220;p91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21" name="Google Shape;8221;p91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22" name="Google Shape;8222;p91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23" name="Google Shape;8223;p91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24" name="Google Shape;8224;p91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25" name="Google Shape;8225;p91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26" name="Google Shape;8226;p91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227" name="Google Shape;8227;p91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8228" name="Google Shape;8228;p91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29" name="Google Shape;8229;p91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30" name="Google Shape;8230;p91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31" name="Google Shape;8231;p91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32" name="Google Shape;8232;p91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33" name="Google Shape;8233;p91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34" name="Google Shape;8234;p91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35" name="Google Shape;8235;p91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36" name="Google Shape;8236;p91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37" name="Google Shape;8237;p91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238" name="Google Shape;8238;p91"/>
          <p:cNvSpPr/>
          <p:nvPr/>
        </p:nvSpPr>
        <p:spPr>
          <a:xfrm>
            <a:off x="-1568655" y="3363529"/>
            <a:ext cx="1994700" cy="68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39" name="Google Shape;8239;p91"/>
          <p:cNvSpPr/>
          <p:nvPr/>
        </p:nvSpPr>
        <p:spPr>
          <a:xfrm rot="10800000">
            <a:off x="12" y="3859064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8240" name="Shape 8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41" name="Google Shape;8241;p92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8242" name="Google Shape;8242;p92"/>
            <p:cNvSpPr/>
            <p:nvPr/>
          </p:nvSpPr>
          <p:spPr>
            <a:xfrm>
              <a:off x="597550" y="4893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3" name="Google Shape;8243;p92"/>
            <p:cNvSpPr/>
            <p:nvPr/>
          </p:nvSpPr>
          <p:spPr>
            <a:xfrm>
              <a:off x="597550" y="4780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4" name="Google Shape;8244;p92"/>
            <p:cNvSpPr/>
            <p:nvPr/>
          </p:nvSpPr>
          <p:spPr>
            <a:xfrm>
              <a:off x="597550" y="46671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5" name="Google Shape;8245;p92"/>
            <p:cNvSpPr/>
            <p:nvPr/>
          </p:nvSpPr>
          <p:spPr>
            <a:xfrm>
              <a:off x="597550" y="4553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6" name="Google Shape;8246;p92"/>
            <p:cNvSpPr/>
            <p:nvPr/>
          </p:nvSpPr>
          <p:spPr>
            <a:xfrm>
              <a:off x="597550" y="4441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7" name="Google Shape;8247;p92"/>
            <p:cNvSpPr/>
            <p:nvPr/>
          </p:nvSpPr>
          <p:spPr>
            <a:xfrm>
              <a:off x="597550" y="4328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8" name="Google Shape;8248;p92"/>
            <p:cNvSpPr/>
            <p:nvPr/>
          </p:nvSpPr>
          <p:spPr>
            <a:xfrm>
              <a:off x="597550" y="42150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9" name="Google Shape;8249;p92"/>
            <p:cNvSpPr/>
            <p:nvPr/>
          </p:nvSpPr>
          <p:spPr>
            <a:xfrm>
              <a:off x="597550" y="4101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0" name="Google Shape;8250;p92"/>
            <p:cNvSpPr/>
            <p:nvPr/>
          </p:nvSpPr>
          <p:spPr>
            <a:xfrm>
              <a:off x="597550" y="3988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1" name="Google Shape;8251;p92"/>
            <p:cNvSpPr/>
            <p:nvPr/>
          </p:nvSpPr>
          <p:spPr>
            <a:xfrm>
              <a:off x="597550" y="3875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2" name="Google Shape;8252;p92"/>
            <p:cNvSpPr/>
            <p:nvPr/>
          </p:nvSpPr>
          <p:spPr>
            <a:xfrm>
              <a:off x="597550" y="3762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3" name="Google Shape;8253;p92"/>
            <p:cNvSpPr/>
            <p:nvPr/>
          </p:nvSpPr>
          <p:spPr>
            <a:xfrm>
              <a:off x="597550" y="36496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4" name="Google Shape;8254;p92"/>
            <p:cNvSpPr/>
            <p:nvPr/>
          </p:nvSpPr>
          <p:spPr>
            <a:xfrm>
              <a:off x="597550" y="35364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5" name="Google Shape;8255;p92"/>
            <p:cNvSpPr/>
            <p:nvPr/>
          </p:nvSpPr>
          <p:spPr>
            <a:xfrm>
              <a:off x="597550" y="34232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6" name="Google Shape;8256;p92"/>
            <p:cNvSpPr/>
            <p:nvPr/>
          </p:nvSpPr>
          <p:spPr>
            <a:xfrm>
              <a:off x="597550" y="33100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7" name="Google Shape;8257;p92"/>
            <p:cNvSpPr/>
            <p:nvPr/>
          </p:nvSpPr>
          <p:spPr>
            <a:xfrm>
              <a:off x="597550" y="31967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8" name="Google Shape;8258;p92"/>
            <p:cNvSpPr/>
            <p:nvPr/>
          </p:nvSpPr>
          <p:spPr>
            <a:xfrm>
              <a:off x="597550" y="30835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9" name="Google Shape;8259;p92"/>
            <p:cNvSpPr/>
            <p:nvPr/>
          </p:nvSpPr>
          <p:spPr>
            <a:xfrm>
              <a:off x="597550" y="29703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0" name="Google Shape;8260;p92"/>
            <p:cNvSpPr/>
            <p:nvPr/>
          </p:nvSpPr>
          <p:spPr>
            <a:xfrm>
              <a:off x="597550" y="28578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1" name="Google Shape;8261;p92"/>
            <p:cNvSpPr/>
            <p:nvPr/>
          </p:nvSpPr>
          <p:spPr>
            <a:xfrm>
              <a:off x="597550" y="27446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2" name="Google Shape;8262;p92"/>
            <p:cNvSpPr/>
            <p:nvPr/>
          </p:nvSpPr>
          <p:spPr>
            <a:xfrm>
              <a:off x="597550" y="263140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3" name="Google Shape;8263;p92"/>
            <p:cNvSpPr/>
            <p:nvPr/>
          </p:nvSpPr>
          <p:spPr>
            <a:xfrm>
              <a:off x="597550" y="251817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4" name="Google Shape;8264;p92"/>
            <p:cNvSpPr/>
            <p:nvPr/>
          </p:nvSpPr>
          <p:spPr>
            <a:xfrm>
              <a:off x="597550" y="24049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5" name="Google Shape;8265;p92"/>
            <p:cNvSpPr/>
            <p:nvPr/>
          </p:nvSpPr>
          <p:spPr>
            <a:xfrm>
              <a:off x="597550" y="22917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6" name="Google Shape;8266;p92"/>
            <p:cNvSpPr/>
            <p:nvPr/>
          </p:nvSpPr>
          <p:spPr>
            <a:xfrm>
              <a:off x="597550" y="21792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7" name="Google Shape;8267;p92"/>
            <p:cNvSpPr/>
            <p:nvPr/>
          </p:nvSpPr>
          <p:spPr>
            <a:xfrm>
              <a:off x="597550" y="20660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8" name="Google Shape;8268;p92"/>
            <p:cNvSpPr/>
            <p:nvPr/>
          </p:nvSpPr>
          <p:spPr>
            <a:xfrm>
              <a:off x="597550" y="19528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9" name="Google Shape;8269;p92"/>
            <p:cNvSpPr/>
            <p:nvPr/>
          </p:nvSpPr>
          <p:spPr>
            <a:xfrm>
              <a:off x="597550" y="1839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0" name="Google Shape;8270;p92"/>
            <p:cNvSpPr/>
            <p:nvPr/>
          </p:nvSpPr>
          <p:spPr>
            <a:xfrm>
              <a:off x="597550" y="1726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1" name="Google Shape;8271;p92"/>
            <p:cNvSpPr/>
            <p:nvPr/>
          </p:nvSpPr>
          <p:spPr>
            <a:xfrm>
              <a:off x="597550" y="16131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2" name="Google Shape;8272;p92"/>
            <p:cNvSpPr/>
            <p:nvPr/>
          </p:nvSpPr>
          <p:spPr>
            <a:xfrm>
              <a:off x="597550" y="1499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3" name="Google Shape;8273;p92"/>
            <p:cNvSpPr/>
            <p:nvPr/>
          </p:nvSpPr>
          <p:spPr>
            <a:xfrm>
              <a:off x="597550" y="1387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4" name="Google Shape;8274;p92"/>
            <p:cNvSpPr/>
            <p:nvPr/>
          </p:nvSpPr>
          <p:spPr>
            <a:xfrm>
              <a:off x="597550" y="1274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5" name="Google Shape;8275;p92"/>
            <p:cNvSpPr/>
            <p:nvPr/>
          </p:nvSpPr>
          <p:spPr>
            <a:xfrm>
              <a:off x="597550" y="11610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6" name="Google Shape;8276;p92"/>
            <p:cNvSpPr/>
            <p:nvPr/>
          </p:nvSpPr>
          <p:spPr>
            <a:xfrm>
              <a:off x="597550" y="1047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7" name="Google Shape;8277;p92"/>
            <p:cNvSpPr/>
            <p:nvPr/>
          </p:nvSpPr>
          <p:spPr>
            <a:xfrm>
              <a:off x="597550" y="934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8" name="Google Shape;8278;p92"/>
            <p:cNvSpPr/>
            <p:nvPr/>
          </p:nvSpPr>
          <p:spPr>
            <a:xfrm>
              <a:off x="597550" y="821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9" name="Google Shape;8279;p92"/>
            <p:cNvSpPr/>
            <p:nvPr/>
          </p:nvSpPr>
          <p:spPr>
            <a:xfrm>
              <a:off x="597550" y="708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280" name="Google Shape;8280;p92"/>
          <p:cNvSpPr txBox="1"/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8281" name="Google Shape;8281;p92"/>
          <p:cNvSpPr txBox="1"/>
          <p:nvPr>
            <p:ph idx="2" type="title"/>
          </p:nvPr>
        </p:nvSpPr>
        <p:spPr>
          <a:xfrm>
            <a:off x="1540500" y="2903250"/>
            <a:ext cx="26220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282" name="Google Shape;8282;p92"/>
          <p:cNvSpPr txBox="1"/>
          <p:nvPr>
            <p:ph idx="1" type="subTitle"/>
          </p:nvPr>
        </p:nvSpPr>
        <p:spPr>
          <a:xfrm>
            <a:off x="1540500" y="3299259"/>
            <a:ext cx="2622000" cy="96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83" name="Google Shape;8283;p92"/>
          <p:cNvSpPr txBox="1"/>
          <p:nvPr>
            <p:ph idx="3" type="title"/>
          </p:nvPr>
        </p:nvSpPr>
        <p:spPr>
          <a:xfrm>
            <a:off x="4987075" y="2903250"/>
            <a:ext cx="26220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284" name="Google Shape;8284;p92"/>
          <p:cNvSpPr txBox="1"/>
          <p:nvPr>
            <p:ph idx="4" type="subTitle"/>
          </p:nvPr>
        </p:nvSpPr>
        <p:spPr>
          <a:xfrm>
            <a:off x="4987075" y="3299258"/>
            <a:ext cx="2622000" cy="96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8285" name="Google Shape;8285;p92"/>
          <p:cNvGrpSpPr/>
          <p:nvPr/>
        </p:nvGrpSpPr>
        <p:grpSpPr>
          <a:xfrm>
            <a:off x="1062892" y="4807516"/>
            <a:ext cx="1548000" cy="68100"/>
            <a:chOff x="3980838" y="4076181"/>
            <a:chExt cx="1548000" cy="68100"/>
          </a:xfrm>
        </p:grpSpPr>
        <p:sp>
          <p:nvSpPr>
            <p:cNvPr id="8286" name="Google Shape;8286;p92"/>
            <p:cNvSpPr/>
            <p:nvPr/>
          </p:nvSpPr>
          <p:spPr>
            <a:xfrm>
              <a:off x="3980838" y="4076181"/>
              <a:ext cx="68100" cy="68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7" name="Google Shape;8287;p92"/>
            <p:cNvSpPr/>
            <p:nvPr/>
          </p:nvSpPr>
          <p:spPr>
            <a:xfrm>
              <a:off x="4104163" y="4076181"/>
              <a:ext cx="68100" cy="68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8" name="Google Shape;8288;p92"/>
            <p:cNvSpPr/>
            <p:nvPr/>
          </p:nvSpPr>
          <p:spPr>
            <a:xfrm>
              <a:off x="4227488" y="4076181"/>
              <a:ext cx="68100" cy="68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9" name="Google Shape;8289;p92"/>
            <p:cNvSpPr/>
            <p:nvPr/>
          </p:nvSpPr>
          <p:spPr>
            <a:xfrm>
              <a:off x="4350813" y="4076181"/>
              <a:ext cx="68100" cy="68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0" name="Google Shape;8290;p92"/>
            <p:cNvSpPr/>
            <p:nvPr/>
          </p:nvSpPr>
          <p:spPr>
            <a:xfrm>
              <a:off x="4474138" y="4076181"/>
              <a:ext cx="68100" cy="68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1" name="Google Shape;8291;p92"/>
            <p:cNvSpPr/>
            <p:nvPr/>
          </p:nvSpPr>
          <p:spPr>
            <a:xfrm>
              <a:off x="4597463" y="4076181"/>
              <a:ext cx="68100" cy="68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2" name="Google Shape;8292;p92"/>
            <p:cNvSpPr/>
            <p:nvPr/>
          </p:nvSpPr>
          <p:spPr>
            <a:xfrm>
              <a:off x="4720788" y="4076181"/>
              <a:ext cx="68100" cy="68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3" name="Google Shape;8293;p92"/>
            <p:cNvSpPr/>
            <p:nvPr/>
          </p:nvSpPr>
          <p:spPr>
            <a:xfrm>
              <a:off x="4844113" y="4076181"/>
              <a:ext cx="68100" cy="68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4" name="Google Shape;8294;p92"/>
            <p:cNvSpPr/>
            <p:nvPr/>
          </p:nvSpPr>
          <p:spPr>
            <a:xfrm>
              <a:off x="4967438" y="4076181"/>
              <a:ext cx="68100" cy="68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5" name="Google Shape;8295;p92"/>
            <p:cNvSpPr/>
            <p:nvPr/>
          </p:nvSpPr>
          <p:spPr>
            <a:xfrm>
              <a:off x="5090763" y="4076181"/>
              <a:ext cx="68100" cy="68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6" name="Google Shape;8296;p92"/>
            <p:cNvSpPr/>
            <p:nvPr/>
          </p:nvSpPr>
          <p:spPr>
            <a:xfrm>
              <a:off x="5214088" y="4076181"/>
              <a:ext cx="68100" cy="68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7" name="Google Shape;8297;p92"/>
            <p:cNvSpPr/>
            <p:nvPr/>
          </p:nvSpPr>
          <p:spPr>
            <a:xfrm>
              <a:off x="5337413" y="4076181"/>
              <a:ext cx="68100" cy="68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8" name="Google Shape;8298;p92"/>
            <p:cNvSpPr/>
            <p:nvPr/>
          </p:nvSpPr>
          <p:spPr>
            <a:xfrm>
              <a:off x="5460738" y="4076181"/>
              <a:ext cx="68100" cy="68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299" name="Google Shape;8299;p92"/>
          <p:cNvGrpSpPr/>
          <p:nvPr/>
        </p:nvGrpSpPr>
        <p:grpSpPr>
          <a:xfrm flipH="1" rot="5400000">
            <a:off x="-531622" y="163274"/>
            <a:ext cx="1823016" cy="296643"/>
            <a:chOff x="7857346" y="3902355"/>
            <a:chExt cx="1823016" cy="296643"/>
          </a:xfrm>
        </p:grpSpPr>
        <p:sp>
          <p:nvSpPr>
            <p:cNvPr id="8300" name="Google Shape;8300;p92"/>
            <p:cNvSpPr/>
            <p:nvPr/>
          </p:nvSpPr>
          <p:spPr>
            <a:xfrm>
              <a:off x="7956216" y="4048371"/>
              <a:ext cx="1724145" cy="150627"/>
            </a:xfrm>
            <a:custGeom>
              <a:rect b="b" l="l" r="r" t="t"/>
              <a:pathLst>
                <a:path extrusionOk="0" fill="none" h="4834" w="55332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1" name="Google Shape;8301;p92"/>
            <p:cNvSpPr/>
            <p:nvPr/>
          </p:nvSpPr>
          <p:spPr>
            <a:xfrm>
              <a:off x="8453686" y="390235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0" y="1488"/>
                  </a:moveTo>
                  <a:cubicBezTo>
                    <a:pt x="0" y="670"/>
                    <a:pt x="670" y="1"/>
                    <a:pt x="1488" y="1"/>
                  </a:cubicBezTo>
                  <a:cubicBezTo>
                    <a:pt x="2306" y="1"/>
                    <a:pt x="2950" y="670"/>
                    <a:pt x="2950" y="1488"/>
                  </a:cubicBezTo>
                  <a:cubicBezTo>
                    <a:pt x="2950" y="2281"/>
                    <a:pt x="2306" y="2951"/>
                    <a:pt x="1488" y="2951"/>
                  </a:cubicBezTo>
                  <a:cubicBezTo>
                    <a:pt x="670" y="2951"/>
                    <a:pt x="0" y="2281"/>
                    <a:pt x="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2" name="Google Shape;8302;p92"/>
            <p:cNvSpPr/>
            <p:nvPr/>
          </p:nvSpPr>
          <p:spPr>
            <a:xfrm>
              <a:off x="8478396" y="3927096"/>
              <a:ext cx="43281" cy="42502"/>
            </a:xfrm>
            <a:custGeom>
              <a:rect b="b" l="l" r="r" t="t"/>
              <a:pathLst>
                <a:path extrusionOk="0" h="1364" w="1389">
                  <a:moveTo>
                    <a:pt x="695" y="0"/>
                  </a:moveTo>
                  <a:cubicBezTo>
                    <a:pt x="298" y="0"/>
                    <a:pt x="1" y="298"/>
                    <a:pt x="1" y="694"/>
                  </a:cubicBezTo>
                  <a:cubicBezTo>
                    <a:pt x="1" y="1066"/>
                    <a:pt x="298" y="1363"/>
                    <a:pt x="695" y="1363"/>
                  </a:cubicBezTo>
                  <a:cubicBezTo>
                    <a:pt x="1067" y="1363"/>
                    <a:pt x="1389" y="1066"/>
                    <a:pt x="1389" y="694"/>
                  </a:cubicBezTo>
                  <a:cubicBezTo>
                    <a:pt x="1389" y="298"/>
                    <a:pt x="1067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3" name="Google Shape;8303;p92"/>
            <p:cNvSpPr/>
            <p:nvPr/>
          </p:nvSpPr>
          <p:spPr>
            <a:xfrm>
              <a:off x="7857346" y="400200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4" name="Google Shape;8304;p92"/>
            <p:cNvSpPr/>
            <p:nvPr/>
          </p:nvSpPr>
          <p:spPr>
            <a:xfrm>
              <a:off x="7882087" y="4026715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5" name="Google Shape;8305;p92"/>
            <p:cNvSpPr/>
            <p:nvPr/>
          </p:nvSpPr>
          <p:spPr>
            <a:xfrm>
              <a:off x="8545608" y="3948721"/>
              <a:ext cx="1134754" cy="175368"/>
            </a:xfrm>
            <a:custGeom>
              <a:rect b="b" l="l" r="r" t="t"/>
              <a:pathLst>
                <a:path extrusionOk="0" fill="none" h="5628" w="36417">
                  <a:moveTo>
                    <a:pt x="0" y="0"/>
                  </a:moveTo>
                  <a:lnTo>
                    <a:pt x="6049" y="0"/>
                  </a:lnTo>
                  <a:lnTo>
                    <a:pt x="8379" y="2330"/>
                  </a:lnTo>
                  <a:lnTo>
                    <a:pt x="11676" y="5627"/>
                  </a:lnTo>
                  <a:lnTo>
                    <a:pt x="36416" y="5627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306" name="Google Shape;8306;p92"/>
          <p:cNvGrpSpPr/>
          <p:nvPr/>
        </p:nvGrpSpPr>
        <p:grpSpPr>
          <a:xfrm>
            <a:off x="4664363" y="4961113"/>
            <a:ext cx="1520982" cy="302065"/>
            <a:chOff x="5642557" y="-150670"/>
            <a:chExt cx="1520982" cy="302065"/>
          </a:xfrm>
        </p:grpSpPr>
        <p:sp>
          <p:nvSpPr>
            <p:cNvPr id="8307" name="Google Shape;8307;p92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8" name="Google Shape;8308;p92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9" name="Google Shape;8309;p92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0" name="Google Shape;8310;p92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1" name="Google Shape;8311;p92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312" name="Google Shape;8312;p92"/>
          <p:cNvGrpSpPr/>
          <p:nvPr/>
        </p:nvGrpSpPr>
        <p:grpSpPr>
          <a:xfrm>
            <a:off x="1557957" y="-107958"/>
            <a:ext cx="1520982" cy="302065"/>
            <a:chOff x="5642557" y="-150670"/>
            <a:chExt cx="1520982" cy="302065"/>
          </a:xfrm>
        </p:grpSpPr>
        <p:sp>
          <p:nvSpPr>
            <p:cNvPr id="8313" name="Google Shape;8313;p92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4" name="Google Shape;8314;p92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5" name="Google Shape;8315;p92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6" name="Google Shape;8316;p92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7" name="Google Shape;8317;p92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318" name="Google Shape;8318;p92"/>
          <p:cNvGrpSpPr/>
          <p:nvPr/>
        </p:nvGrpSpPr>
        <p:grpSpPr>
          <a:xfrm>
            <a:off x="7855739" y="297302"/>
            <a:ext cx="883262" cy="242091"/>
            <a:chOff x="2300350" y="2601250"/>
            <a:chExt cx="2275275" cy="623625"/>
          </a:xfrm>
        </p:grpSpPr>
        <p:sp>
          <p:nvSpPr>
            <p:cNvPr id="8319" name="Google Shape;8319;p92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0" name="Google Shape;8320;p92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1" name="Google Shape;8321;p92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2" name="Google Shape;8322;p92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3" name="Google Shape;8323;p92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4" name="Google Shape;8324;p92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325" name="Google Shape;8325;p92"/>
          <p:cNvGrpSpPr/>
          <p:nvPr/>
        </p:nvGrpSpPr>
        <p:grpSpPr>
          <a:xfrm rot="10800000">
            <a:off x="-214148" y="2709227"/>
            <a:ext cx="883262" cy="242091"/>
            <a:chOff x="2300350" y="2601250"/>
            <a:chExt cx="2275275" cy="623625"/>
          </a:xfrm>
        </p:grpSpPr>
        <p:sp>
          <p:nvSpPr>
            <p:cNvPr id="8326" name="Google Shape;8326;p92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7" name="Google Shape;8327;p92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8" name="Google Shape;8328;p92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9" name="Google Shape;8329;p92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0" name="Google Shape;8330;p92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1" name="Google Shape;8331;p92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332" name="Google Shape;8332;p92"/>
          <p:cNvSpPr/>
          <p:nvPr/>
        </p:nvSpPr>
        <p:spPr>
          <a:xfrm flipH="1" rot="5400000">
            <a:off x="8198089" y="410275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333" name="Google Shape;8333;p92"/>
          <p:cNvGrpSpPr/>
          <p:nvPr/>
        </p:nvGrpSpPr>
        <p:grpSpPr>
          <a:xfrm flipH="1" rot="10800000">
            <a:off x="8250449" y="4623928"/>
            <a:ext cx="883262" cy="242091"/>
            <a:chOff x="2300350" y="2601250"/>
            <a:chExt cx="2275275" cy="623625"/>
          </a:xfrm>
        </p:grpSpPr>
        <p:sp>
          <p:nvSpPr>
            <p:cNvPr id="8334" name="Google Shape;8334;p92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5" name="Google Shape;8335;p92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6" name="Google Shape;8336;p92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7" name="Google Shape;8337;p92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8" name="Google Shape;8338;p92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9" name="Google Shape;8339;p92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340" name="Shape 8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41" name="Google Shape;8341;p93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8342" name="Google Shape;8342;p93"/>
            <p:cNvSpPr/>
            <p:nvPr/>
          </p:nvSpPr>
          <p:spPr>
            <a:xfrm>
              <a:off x="597550" y="4893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3" name="Google Shape;8343;p93"/>
            <p:cNvSpPr/>
            <p:nvPr/>
          </p:nvSpPr>
          <p:spPr>
            <a:xfrm>
              <a:off x="597550" y="4780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4" name="Google Shape;8344;p93"/>
            <p:cNvSpPr/>
            <p:nvPr/>
          </p:nvSpPr>
          <p:spPr>
            <a:xfrm>
              <a:off x="597550" y="46671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5" name="Google Shape;8345;p93"/>
            <p:cNvSpPr/>
            <p:nvPr/>
          </p:nvSpPr>
          <p:spPr>
            <a:xfrm>
              <a:off x="597550" y="4553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6" name="Google Shape;8346;p93"/>
            <p:cNvSpPr/>
            <p:nvPr/>
          </p:nvSpPr>
          <p:spPr>
            <a:xfrm>
              <a:off x="597550" y="4441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7" name="Google Shape;8347;p93"/>
            <p:cNvSpPr/>
            <p:nvPr/>
          </p:nvSpPr>
          <p:spPr>
            <a:xfrm>
              <a:off x="597550" y="4328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8" name="Google Shape;8348;p93"/>
            <p:cNvSpPr/>
            <p:nvPr/>
          </p:nvSpPr>
          <p:spPr>
            <a:xfrm>
              <a:off x="597550" y="42150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9" name="Google Shape;8349;p93"/>
            <p:cNvSpPr/>
            <p:nvPr/>
          </p:nvSpPr>
          <p:spPr>
            <a:xfrm>
              <a:off x="597550" y="4101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0" name="Google Shape;8350;p93"/>
            <p:cNvSpPr/>
            <p:nvPr/>
          </p:nvSpPr>
          <p:spPr>
            <a:xfrm>
              <a:off x="597550" y="3988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1" name="Google Shape;8351;p93"/>
            <p:cNvSpPr/>
            <p:nvPr/>
          </p:nvSpPr>
          <p:spPr>
            <a:xfrm>
              <a:off x="597550" y="3875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2" name="Google Shape;8352;p93"/>
            <p:cNvSpPr/>
            <p:nvPr/>
          </p:nvSpPr>
          <p:spPr>
            <a:xfrm>
              <a:off x="597550" y="3762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3" name="Google Shape;8353;p93"/>
            <p:cNvSpPr/>
            <p:nvPr/>
          </p:nvSpPr>
          <p:spPr>
            <a:xfrm>
              <a:off x="597550" y="36496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4" name="Google Shape;8354;p93"/>
            <p:cNvSpPr/>
            <p:nvPr/>
          </p:nvSpPr>
          <p:spPr>
            <a:xfrm>
              <a:off x="597550" y="35364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5" name="Google Shape;8355;p93"/>
            <p:cNvSpPr/>
            <p:nvPr/>
          </p:nvSpPr>
          <p:spPr>
            <a:xfrm>
              <a:off x="597550" y="34232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6" name="Google Shape;8356;p93"/>
            <p:cNvSpPr/>
            <p:nvPr/>
          </p:nvSpPr>
          <p:spPr>
            <a:xfrm>
              <a:off x="597550" y="33100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7" name="Google Shape;8357;p93"/>
            <p:cNvSpPr/>
            <p:nvPr/>
          </p:nvSpPr>
          <p:spPr>
            <a:xfrm>
              <a:off x="597550" y="31967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8" name="Google Shape;8358;p93"/>
            <p:cNvSpPr/>
            <p:nvPr/>
          </p:nvSpPr>
          <p:spPr>
            <a:xfrm>
              <a:off x="597550" y="30835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9" name="Google Shape;8359;p93"/>
            <p:cNvSpPr/>
            <p:nvPr/>
          </p:nvSpPr>
          <p:spPr>
            <a:xfrm>
              <a:off x="597550" y="29703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0" name="Google Shape;8360;p93"/>
            <p:cNvSpPr/>
            <p:nvPr/>
          </p:nvSpPr>
          <p:spPr>
            <a:xfrm>
              <a:off x="597550" y="28578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1" name="Google Shape;8361;p93"/>
            <p:cNvSpPr/>
            <p:nvPr/>
          </p:nvSpPr>
          <p:spPr>
            <a:xfrm>
              <a:off x="597550" y="27446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2" name="Google Shape;8362;p93"/>
            <p:cNvSpPr/>
            <p:nvPr/>
          </p:nvSpPr>
          <p:spPr>
            <a:xfrm>
              <a:off x="597550" y="263140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3" name="Google Shape;8363;p93"/>
            <p:cNvSpPr/>
            <p:nvPr/>
          </p:nvSpPr>
          <p:spPr>
            <a:xfrm>
              <a:off x="597550" y="251817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4" name="Google Shape;8364;p93"/>
            <p:cNvSpPr/>
            <p:nvPr/>
          </p:nvSpPr>
          <p:spPr>
            <a:xfrm>
              <a:off x="597550" y="24049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5" name="Google Shape;8365;p93"/>
            <p:cNvSpPr/>
            <p:nvPr/>
          </p:nvSpPr>
          <p:spPr>
            <a:xfrm>
              <a:off x="597550" y="22917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6" name="Google Shape;8366;p93"/>
            <p:cNvSpPr/>
            <p:nvPr/>
          </p:nvSpPr>
          <p:spPr>
            <a:xfrm>
              <a:off x="597550" y="21792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7" name="Google Shape;8367;p93"/>
            <p:cNvSpPr/>
            <p:nvPr/>
          </p:nvSpPr>
          <p:spPr>
            <a:xfrm>
              <a:off x="597550" y="20660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8" name="Google Shape;8368;p93"/>
            <p:cNvSpPr/>
            <p:nvPr/>
          </p:nvSpPr>
          <p:spPr>
            <a:xfrm>
              <a:off x="597550" y="19528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9" name="Google Shape;8369;p93"/>
            <p:cNvSpPr/>
            <p:nvPr/>
          </p:nvSpPr>
          <p:spPr>
            <a:xfrm>
              <a:off x="597550" y="1839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0" name="Google Shape;8370;p93"/>
            <p:cNvSpPr/>
            <p:nvPr/>
          </p:nvSpPr>
          <p:spPr>
            <a:xfrm>
              <a:off x="597550" y="1726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1" name="Google Shape;8371;p93"/>
            <p:cNvSpPr/>
            <p:nvPr/>
          </p:nvSpPr>
          <p:spPr>
            <a:xfrm>
              <a:off x="597550" y="16131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2" name="Google Shape;8372;p93"/>
            <p:cNvSpPr/>
            <p:nvPr/>
          </p:nvSpPr>
          <p:spPr>
            <a:xfrm>
              <a:off x="597550" y="1499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3" name="Google Shape;8373;p93"/>
            <p:cNvSpPr/>
            <p:nvPr/>
          </p:nvSpPr>
          <p:spPr>
            <a:xfrm>
              <a:off x="597550" y="1387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4" name="Google Shape;8374;p93"/>
            <p:cNvSpPr/>
            <p:nvPr/>
          </p:nvSpPr>
          <p:spPr>
            <a:xfrm>
              <a:off x="597550" y="1274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5" name="Google Shape;8375;p93"/>
            <p:cNvSpPr/>
            <p:nvPr/>
          </p:nvSpPr>
          <p:spPr>
            <a:xfrm>
              <a:off x="597550" y="11610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6" name="Google Shape;8376;p93"/>
            <p:cNvSpPr/>
            <p:nvPr/>
          </p:nvSpPr>
          <p:spPr>
            <a:xfrm>
              <a:off x="597550" y="1047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7" name="Google Shape;8377;p93"/>
            <p:cNvSpPr/>
            <p:nvPr/>
          </p:nvSpPr>
          <p:spPr>
            <a:xfrm>
              <a:off x="597550" y="934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8" name="Google Shape;8378;p93"/>
            <p:cNvSpPr/>
            <p:nvPr/>
          </p:nvSpPr>
          <p:spPr>
            <a:xfrm>
              <a:off x="597550" y="821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9" name="Google Shape;8379;p93"/>
            <p:cNvSpPr/>
            <p:nvPr/>
          </p:nvSpPr>
          <p:spPr>
            <a:xfrm>
              <a:off x="597550" y="708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380" name="Google Shape;8380;p93"/>
          <p:cNvSpPr txBox="1"/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8381" name="Google Shape;8381;p93"/>
          <p:cNvSpPr/>
          <p:nvPr/>
        </p:nvSpPr>
        <p:spPr>
          <a:xfrm rot="5400000">
            <a:off x="8206162" y="-3488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382" name="Google Shape;8382;p93"/>
          <p:cNvGrpSpPr/>
          <p:nvPr/>
        </p:nvGrpSpPr>
        <p:grpSpPr>
          <a:xfrm>
            <a:off x="494301" y="4792125"/>
            <a:ext cx="1252897" cy="51000"/>
            <a:chOff x="2915381" y="4104819"/>
            <a:chExt cx="1252897" cy="51000"/>
          </a:xfrm>
        </p:grpSpPr>
        <p:sp>
          <p:nvSpPr>
            <p:cNvPr id="8383" name="Google Shape;8383;p93"/>
            <p:cNvSpPr/>
            <p:nvPr/>
          </p:nvSpPr>
          <p:spPr>
            <a:xfrm>
              <a:off x="2915381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4" name="Google Shape;8384;p93"/>
            <p:cNvSpPr/>
            <p:nvPr/>
          </p:nvSpPr>
          <p:spPr>
            <a:xfrm>
              <a:off x="3007850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5" name="Google Shape;8385;p93"/>
            <p:cNvSpPr/>
            <p:nvPr/>
          </p:nvSpPr>
          <p:spPr>
            <a:xfrm>
              <a:off x="3100319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6" name="Google Shape;8386;p93"/>
            <p:cNvSpPr/>
            <p:nvPr/>
          </p:nvSpPr>
          <p:spPr>
            <a:xfrm>
              <a:off x="3192788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7" name="Google Shape;8387;p93"/>
            <p:cNvSpPr/>
            <p:nvPr/>
          </p:nvSpPr>
          <p:spPr>
            <a:xfrm>
              <a:off x="328525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8" name="Google Shape;8388;p93"/>
            <p:cNvSpPr/>
            <p:nvPr/>
          </p:nvSpPr>
          <p:spPr>
            <a:xfrm>
              <a:off x="3377726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9" name="Google Shape;8389;p93"/>
            <p:cNvSpPr/>
            <p:nvPr/>
          </p:nvSpPr>
          <p:spPr>
            <a:xfrm>
              <a:off x="3470195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0" name="Google Shape;8390;p93"/>
            <p:cNvSpPr/>
            <p:nvPr/>
          </p:nvSpPr>
          <p:spPr>
            <a:xfrm>
              <a:off x="3562664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1" name="Google Shape;8391;p93"/>
            <p:cNvSpPr/>
            <p:nvPr/>
          </p:nvSpPr>
          <p:spPr>
            <a:xfrm>
              <a:off x="3655133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2" name="Google Shape;8392;p93"/>
            <p:cNvSpPr/>
            <p:nvPr/>
          </p:nvSpPr>
          <p:spPr>
            <a:xfrm>
              <a:off x="3747602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3" name="Google Shape;8393;p93"/>
            <p:cNvSpPr/>
            <p:nvPr/>
          </p:nvSpPr>
          <p:spPr>
            <a:xfrm>
              <a:off x="38400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4" name="Google Shape;8394;p93"/>
            <p:cNvSpPr/>
            <p:nvPr/>
          </p:nvSpPr>
          <p:spPr>
            <a:xfrm>
              <a:off x="39324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5" name="Google Shape;8395;p93"/>
            <p:cNvSpPr/>
            <p:nvPr/>
          </p:nvSpPr>
          <p:spPr>
            <a:xfrm>
              <a:off x="40248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6" name="Google Shape;8396;p93"/>
            <p:cNvSpPr/>
            <p:nvPr/>
          </p:nvSpPr>
          <p:spPr>
            <a:xfrm>
              <a:off x="41172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397" name="Google Shape;8397;p93"/>
          <p:cNvSpPr/>
          <p:nvPr/>
        </p:nvSpPr>
        <p:spPr>
          <a:xfrm rot="10800000">
            <a:off x="8557211" y="4011475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398" name="Google Shape;8398;p93"/>
          <p:cNvGrpSpPr/>
          <p:nvPr/>
        </p:nvGrpSpPr>
        <p:grpSpPr>
          <a:xfrm rot="5400000">
            <a:off x="8520259" y="4079074"/>
            <a:ext cx="302065" cy="1520982"/>
            <a:chOff x="-108754" y="2690919"/>
            <a:chExt cx="302065" cy="1520982"/>
          </a:xfrm>
        </p:grpSpPr>
        <p:sp>
          <p:nvSpPr>
            <p:cNvPr id="8399" name="Google Shape;8399;p93"/>
            <p:cNvSpPr/>
            <p:nvPr/>
          </p:nvSpPr>
          <p:spPr>
            <a:xfrm>
              <a:off x="-62388" y="2782841"/>
              <a:ext cx="209364" cy="1335580"/>
            </a:xfrm>
            <a:custGeom>
              <a:rect b="b" l="l" r="r" t="t"/>
              <a:pathLst>
                <a:path extrusionOk="0" fill="none" h="42862" w="6719">
                  <a:moveTo>
                    <a:pt x="0" y="42862"/>
                  </a:moveTo>
                  <a:lnTo>
                    <a:pt x="0" y="23799"/>
                  </a:lnTo>
                  <a:lnTo>
                    <a:pt x="6718" y="17056"/>
                  </a:lnTo>
                  <a:lnTo>
                    <a:pt x="6718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0" name="Google Shape;8400;p93"/>
            <p:cNvSpPr/>
            <p:nvPr/>
          </p:nvSpPr>
          <p:spPr>
            <a:xfrm>
              <a:off x="101358" y="2690919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1"/>
                  </a:moveTo>
                  <a:cubicBezTo>
                    <a:pt x="2281" y="1"/>
                    <a:pt x="2951" y="645"/>
                    <a:pt x="2951" y="1463"/>
                  </a:cubicBezTo>
                  <a:cubicBezTo>
                    <a:pt x="2951" y="2281"/>
                    <a:pt x="2281" y="2951"/>
                    <a:pt x="1463" y="2951"/>
                  </a:cubicBezTo>
                  <a:cubicBezTo>
                    <a:pt x="645" y="2951"/>
                    <a:pt x="1" y="2281"/>
                    <a:pt x="1" y="1463"/>
                  </a:cubicBezTo>
                  <a:cubicBezTo>
                    <a:pt x="1" y="645"/>
                    <a:pt x="645" y="1"/>
                    <a:pt x="1463" y="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1" name="Google Shape;8401;p93"/>
            <p:cNvSpPr/>
            <p:nvPr/>
          </p:nvSpPr>
          <p:spPr>
            <a:xfrm>
              <a:off x="125320" y="2714881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4" y="0"/>
                  </a:moveTo>
                  <a:cubicBezTo>
                    <a:pt x="322" y="0"/>
                    <a:pt x="0" y="322"/>
                    <a:pt x="0" y="694"/>
                  </a:cubicBezTo>
                  <a:cubicBezTo>
                    <a:pt x="0" y="1091"/>
                    <a:pt x="322" y="1388"/>
                    <a:pt x="694" y="1388"/>
                  </a:cubicBezTo>
                  <a:cubicBezTo>
                    <a:pt x="1091" y="1388"/>
                    <a:pt x="1388" y="1091"/>
                    <a:pt x="1388" y="694"/>
                  </a:cubicBezTo>
                  <a:cubicBezTo>
                    <a:pt x="1388" y="322"/>
                    <a:pt x="1091" y="0"/>
                    <a:pt x="6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2" name="Google Shape;8402;p93"/>
            <p:cNvSpPr/>
            <p:nvPr/>
          </p:nvSpPr>
          <p:spPr>
            <a:xfrm>
              <a:off x="-108754" y="4119948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88" y="0"/>
                  </a:moveTo>
                  <a:cubicBezTo>
                    <a:pt x="2306" y="0"/>
                    <a:pt x="2951" y="670"/>
                    <a:pt x="2951" y="1463"/>
                  </a:cubicBezTo>
                  <a:cubicBezTo>
                    <a:pt x="2951" y="2281"/>
                    <a:pt x="2306" y="2950"/>
                    <a:pt x="1488" y="2950"/>
                  </a:cubicBezTo>
                  <a:cubicBezTo>
                    <a:pt x="670" y="2950"/>
                    <a:pt x="1" y="2281"/>
                    <a:pt x="1" y="1463"/>
                  </a:cubicBezTo>
                  <a:cubicBezTo>
                    <a:pt x="1" y="670"/>
                    <a:pt x="670" y="0"/>
                    <a:pt x="1488" y="0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3" name="Google Shape;8403;p93"/>
            <p:cNvSpPr/>
            <p:nvPr/>
          </p:nvSpPr>
          <p:spPr>
            <a:xfrm>
              <a:off x="-84013" y="4144658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404" name="Google Shape;8404;p93"/>
          <p:cNvGrpSpPr/>
          <p:nvPr/>
        </p:nvGrpSpPr>
        <p:grpSpPr>
          <a:xfrm rot="5400000">
            <a:off x="85100" y="1849625"/>
            <a:ext cx="98902" cy="553090"/>
            <a:chOff x="4898850" y="4820550"/>
            <a:chExt cx="98902" cy="553090"/>
          </a:xfrm>
        </p:grpSpPr>
        <p:sp>
          <p:nvSpPr>
            <p:cNvPr id="8405" name="Google Shape;8405;p93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6" name="Google Shape;8406;p93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7" name="Google Shape;8407;p93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8" name="Google Shape;8408;p93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9" name="Google Shape;8409;p93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10" name="Google Shape;8410;p93"/>
          <p:cNvSpPr/>
          <p:nvPr/>
        </p:nvSpPr>
        <p:spPr>
          <a:xfrm>
            <a:off x="7" y="2056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11" name="Google Shape;8411;p93"/>
          <p:cNvGrpSpPr/>
          <p:nvPr/>
        </p:nvGrpSpPr>
        <p:grpSpPr>
          <a:xfrm rot="-5400000">
            <a:off x="-148234" y="322631"/>
            <a:ext cx="883262" cy="242091"/>
            <a:chOff x="2300350" y="2601250"/>
            <a:chExt cx="2275275" cy="623625"/>
          </a:xfrm>
        </p:grpSpPr>
        <p:sp>
          <p:nvSpPr>
            <p:cNvPr id="8412" name="Google Shape;8412;p93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3" name="Google Shape;8413;p93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4" name="Google Shape;8414;p93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5" name="Google Shape;8415;p93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6" name="Google Shape;8416;p93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7" name="Google Shape;8417;p93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418" name="Google Shape;8418;p93"/>
          <p:cNvGrpSpPr/>
          <p:nvPr/>
        </p:nvGrpSpPr>
        <p:grpSpPr>
          <a:xfrm>
            <a:off x="1710357" y="-107958"/>
            <a:ext cx="1520982" cy="302065"/>
            <a:chOff x="5642557" y="-150670"/>
            <a:chExt cx="1520982" cy="302065"/>
          </a:xfrm>
        </p:grpSpPr>
        <p:sp>
          <p:nvSpPr>
            <p:cNvPr id="8419" name="Google Shape;8419;p93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0" name="Google Shape;8420;p93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1" name="Google Shape;8421;p93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2" name="Google Shape;8422;p93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3" name="Google Shape;8423;p93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10"/>
          <p:cNvSpPr txBox="1"/>
          <p:nvPr>
            <p:ph idx="1" type="body"/>
          </p:nvPr>
        </p:nvSpPr>
        <p:spPr>
          <a:xfrm>
            <a:off x="1109550" y="4079027"/>
            <a:ext cx="6924900" cy="44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400">
                <a:latin typeface="Exo"/>
                <a:ea typeface="Exo"/>
                <a:cs typeface="Exo"/>
                <a:sym typeface="Exo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8424" name="Shape 8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25" name="Google Shape;8425;p94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8426" name="Google Shape;8426;p94"/>
            <p:cNvSpPr/>
            <p:nvPr/>
          </p:nvSpPr>
          <p:spPr>
            <a:xfrm>
              <a:off x="597550" y="4893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7" name="Google Shape;8427;p94"/>
            <p:cNvSpPr/>
            <p:nvPr/>
          </p:nvSpPr>
          <p:spPr>
            <a:xfrm>
              <a:off x="597550" y="4780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8" name="Google Shape;8428;p94"/>
            <p:cNvSpPr/>
            <p:nvPr/>
          </p:nvSpPr>
          <p:spPr>
            <a:xfrm>
              <a:off x="597550" y="46671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9" name="Google Shape;8429;p94"/>
            <p:cNvSpPr/>
            <p:nvPr/>
          </p:nvSpPr>
          <p:spPr>
            <a:xfrm>
              <a:off x="597550" y="4553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0" name="Google Shape;8430;p94"/>
            <p:cNvSpPr/>
            <p:nvPr/>
          </p:nvSpPr>
          <p:spPr>
            <a:xfrm>
              <a:off x="597550" y="4441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1" name="Google Shape;8431;p94"/>
            <p:cNvSpPr/>
            <p:nvPr/>
          </p:nvSpPr>
          <p:spPr>
            <a:xfrm>
              <a:off x="597550" y="4328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2" name="Google Shape;8432;p94"/>
            <p:cNvSpPr/>
            <p:nvPr/>
          </p:nvSpPr>
          <p:spPr>
            <a:xfrm>
              <a:off x="597550" y="42150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3" name="Google Shape;8433;p94"/>
            <p:cNvSpPr/>
            <p:nvPr/>
          </p:nvSpPr>
          <p:spPr>
            <a:xfrm>
              <a:off x="597550" y="4101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4" name="Google Shape;8434;p94"/>
            <p:cNvSpPr/>
            <p:nvPr/>
          </p:nvSpPr>
          <p:spPr>
            <a:xfrm>
              <a:off x="597550" y="3988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5" name="Google Shape;8435;p94"/>
            <p:cNvSpPr/>
            <p:nvPr/>
          </p:nvSpPr>
          <p:spPr>
            <a:xfrm>
              <a:off x="597550" y="3875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6" name="Google Shape;8436;p94"/>
            <p:cNvSpPr/>
            <p:nvPr/>
          </p:nvSpPr>
          <p:spPr>
            <a:xfrm>
              <a:off x="597550" y="3762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7" name="Google Shape;8437;p94"/>
            <p:cNvSpPr/>
            <p:nvPr/>
          </p:nvSpPr>
          <p:spPr>
            <a:xfrm>
              <a:off x="597550" y="36496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8" name="Google Shape;8438;p94"/>
            <p:cNvSpPr/>
            <p:nvPr/>
          </p:nvSpPr>
          <p:spPr>
            <a:xfrm>
              <a:off x="597550" y="35364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9" name="Google Shape;8439;p94"/>
            <p:cNvSpPr/>
            <p:nvPr/>
          </p:nvSpPr>
          <p:spPr>
            <a:xfrm>
              <a:off x="597550" y="34232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0" name="Google Shape;8440;p94"/>
            <p:cNvSpPr/>
            <p:nvPr/>
          </p:nvSpPr>
          <p:spPr>
            <a:xfrm>
              <a:off x="597550" y="33100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1" name="Google Shape;8441;p94"/>
            <p:cNvSpPr/>
            <p:nvPr/>
          </p:nvSpPr>
          <p:spPr>
            <a:xfrm>
              <a:off x="597550" y="31967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2" name="Google Shape;8442;p94"/>
            <p:cNvSpPr/>
            <p:nvPr/>
          </p:nvSpPr>
          <p:spPr>
            <a:xfrm>
              <a:off x="597550" y="30835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3" name="Google Shape;8443;p94"/>
            <p:cNvSpPr/>
            <p:nvPr/>
          </p:nvSpPr>
          <p:spPr>
            <a:xfrm>
              <a:off x="597550" y="29703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4" name="Google Shape;8444;p94"/>
            <p:cNvSpPr/>
            <p:nvPr/>
          </p:nvSpPr>
          <p:spPr>
            <a:xfrm>
              <a:off x="597550" y="28578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5" name="Google Shape;8445;p94"/>
            <p:cNvSpPr/>
            <p:nvPr/>
          </p:nvSpPr>
          <p:spPr>
            <a:xfrm>
              <a:off x="597550" y="27446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6" name="Google Shape;8446;p94"/>
            <p:cNvSpPr/>
            <p:nvPr/>
          </p:nvSpPr>
          <p:spPr>
            <a:xfrm>
              <a:off x="597550" y="263140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7" name="Google Shape;8447;p94"/>
            <p:cNvSpPr/>
            <p:nvPr/>
          </p:nvSpPr>
          <p:spPr>
            <a:xfrm>
              <a:off x="597550" y="251817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8" name="Google Shape;8448;p94"/>
            <p:cNvSpPr/>
            <p:nvPr/>
          </p:nvSpPr>
          <p:spPr>
            <a:xfrm>
              <a:off x="597550" y="24049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9" name="Google Shape;8449;p94"/>
            <p:cNvSpPr/>
            <p:nvPr/>
          </p:nvSpPr>
          <p:spPr>
            <a:xfrm>
              <a:off x="597550" y="22917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0" name="Google Shape;8450;p94"/>
            <p:cNvSpPr/>
            <p:nvPr/>
          </p:nvSpPr>
          <p:spPr>
            <a:xfrm>
              <a:off x="597550" y="21792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1" name="Google Shape;8451;p94"/>
            <p:cNvSpPr/>
            <p:nvPr/>
          </p:nvSpPr>
          <p:spPr>
            <a:xfrm>
              <a:off x="597550" y="20660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2" name="Google Shape;8452;p94"/>
            <p:cNvSpPr/>
            <p:nvPr/>
          </p:nvSpPr>
          <p:spPr>
            <a:xfrm>
              <a:off x="597550" y="19528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3" name="Google Shape;8453;p94"/>
            <p:cNvSpPr/>
            <p:nvPr/>
          </p:nvSpPr>
          <p:spPr>
            <a:xfrm>
              <a:off x="597550" y="1839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4" name="Google Shape;8454;p94"/>
            <p:cNvSpPr/>
            <p:nvPr/>
          </p:nvSpPr>
          <p:spPr>
            <a:xfrm>
              <a:off x="597550" y="1726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5" name="Google Shape;8455;p94"/>
            <p:cNvSpPr/>
            <p:nvPr/>
          </p:nvSpPr>
          <p:spPr>
            <a:xfrm>
              <a:off x="597550" y="16131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6" name="Google Shape;8456;p94"/>
            <p:cNvSpPr/>
            <p:nvPr/>
          </p:nvSpPr>
          <p:spPr>
            <a:xfrm>
              <a:off x="597550" y="1499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7" name="Google Shape;8457;p94"/>
            <p:cNvSpPr/>
            <p:nvPr/>
          </p:nvSpPr>
          <p:spPr>
            <a:xfrm>
              <a:off x="597550" y="1387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8" name="Google Shape;8458;p94"/>
            <p:cNvSpPr/>
            <p:nvPr/>
          </p:nvSpPr>
          <p:spPr>
            <a:xfrm>
              <a:off x="597550" y="1274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9" name="Google Shape;8459;p94"/>
            <p:cNvSpPr/>
            <p:nvPr/>
          </p:nvSpPr>
          <p:spPr>
            <a:xfrm>
              <a:off x="597550" y="11610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0" name="Google Shape;8460;p94"/>
            <p:cNvSpPr/>
            <p:nvPr/>
          </p:nvSpPr>
          <p:spPr>
            <a:xfrm>
              <a:off x="597550" y="1047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1" name="Google Shape;8461;p94"/>
            <p:cNvSpPr/>
            <p:nvPr/>
          </p:nvSpPr>
          <p:spPr>
            <a:xfrm>
              <a:off x="597550" y="934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2" name="Google Shape;8462;p94"/>
            <p:cNvSpPr/>
            <p:nvPr/>
          </p:nvSpPr>
          <p:spPr>
            <a:xfrm>
              <a:off x="597550" y="821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3" name="Google Shape;8463;p94"/>
            <p:cNvSpPr/>
            <p:nvPr/>
          </p:nvSpPr>
          <p:spPr>
            <a:xfrm>
              <a:off x="597550" y="708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64" name="Google Shape;8464;p94"/>
          <p:cNvSpPr txBox="1"/>
          <p:nvPr>
            <p:ph type="title"/>
          </p:nvPr>
        </p:nvSpPr>
        <p:spPr>
          <a:xfrm>
            <a:off x="4433200" y="1945637"/>
            <a:ext cx="3997800" cy="572700"/>
          </a:xfrm>
          <a:prstGeom prst="rect">
            <a:avLst/>
          </a:prstGeom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8465" name="Google Shape;8465;p94"/>
          <p:cNvSpPr txBox="1"/>
          <p:nvPr>
            <p:ph idx="1" type="subTitle"/>
          </p:nvPr>
        </p:nvSpPr>
        <p:spPr>
          <a:xfrm>
            <a:off x="4433200" y="2519285"/>
            <a:ext cx="3997800" cy="73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66" name="Google Shape;8466;p94"/>
          <p:cNvSpPr/>
          <p:nvPr/>
        </p:nvSpPr>
        <p:spPr>
          <a:xfrm>
            <a:off x="8557212" y="-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67" name="Google Shape;8467;p94"/>
          <p:cNvSpPr/>
          <p:nvPr/>
        </p:nvSpPr>
        <p:spPr>
          <a:xfrm rot="-5400000">
            <a:off x="348812" y="-552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68" name="Google Shape;8468;p94"/>
          <p:cNvGrpSpPr/>
          <p:nvPr/>
        </p:nvGrpSpPr>
        <p:grpSpPr>
          <a:xfrm rot="10800000">
            <a:off x="-11" y="465966"/>
            <a:ext cx="883262" cy="242091"/>
            <a:chOff x="2300350" y="2601250"/>
            <a:chExt cx="2275275" cy="623625"/>
          </a:xfrm>
        </p:grpSpPr>
        <p:sp>
          <p:nvSpPr>
            <p:cNvPr id="8469" name="Google Shape;8469;p94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0" name="Google Shape;8470;p94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1" name="Google Shape;8471;p94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2" name="Google Shape;8472;p94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3" name="Google Shape;8473;p94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4" name="Google Shape;8474;p94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475" name="Google Shape;8475;p94"/>
          <p:cNvGrpSpPr/>
          <p:nvPr/>
        </p:nvGrpSpPr>
        <p:grpSpPr>
          <a:xfrm>
            <a:off x="1710357" y="-107958"/>
            <a:ext cx="1520982" cy="302065"/>
            <a:chOff x="5642557" y="-150670"/>
            <a:chExt cx="1520982" cy="302065"/>
          </a:xfrm>
        </p:grpSpPr>
        <p:sp>
          <p:nvSpPr>
            <p:cNvPr id="8476" name="Google Shape;8476;p94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7" name="Google Shape;8477;p94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8" name="Google Shape;8478;p94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9" name="Google Shape;8479;p94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0" name="Google Shape;8480;p94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81" name="Google Shape;8481;p94"/>
          <p:cNvSpPr/>
          <p:nvPr/>
        </p:nvSpPr>
        <p:spPr>
          <a:xfrm rot="5400000">
            <a:off x="5514970" y="-390021"/>
            <a:ext cx="1994700" cy="68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82" name="Google Shape;8482;p94"/>
          <p:cNvSpPr/>
          <p:nvPr/>
        </p:nvSpPr>
        <p:spPr>
          <a:xfrm rot="5400000">
            <a:off x="5794270" y="-86921"/>
            <a:ext cx="1994700" cy="68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83" name="Google Shape;8483;p94"/>
          <p:cNvGrpSpPr/>
          <p:nvPr/>
        </p:nvGrpSpPr>
        <p:grpSpPr>
          <a:xfrm>
            <a:off x="3502226" y="841481"/>
            <a:ext cx="1252897" cy="51000"/>
            <a:chOff x="2915381" y="4104819"/>
            <a:chExt cx="1252897" cy="51000"/>
          </a:xfrm>
        </p:grpSpPr>
        <p:sp>
          <p:nvSpPr>
            <p:cNvPr id="8484" name="Google Shape;8484;p94"/>
            <p:cNvSpPr/>
            <p:nvPr/>
          </p:nvSpPr>
          <p:spPr>
            <a:xfrm>
              <a:off x="2915381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5" name="Google Shape;8485;p94"/>
            <p:cNvSpPr/>
            <p:nvPr/>
          </p:nvSpPr>
          <p:spPr>
            <a:xfrm>
              <a:off x="3007850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6" name="Google Shape;8486;p94"/>
            <p:cNvSpPr/>
            <p:nvPr/>
          </p:nvSpPr>
          <p:spPr>
            <a:xfrm>
              <a:off x="3100319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7" name="Google Shape;8487;p94"/>
            <p:cNvSpPr/>
            <p:nvPr/>
          </p:nvSpPr>
          <p:spPr>
            <a:xfrm>
              <a:off x="3192788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8" name="Google Shape;8488;p94"/>
            <p:cNvSpPr/>
            <p:nvPr/>
          </p:nvSpPr>
          <p:spPr>
            <a:xfrm>
              <a:off x="328525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9" name="Google Shape;8489;p94"/>
            <p:cNvSpPr/>
            <p:nvPr/>
          </p:nvSpPr>
          <p:spPr>
            <a:xfrm>
              <a:off x="3377726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0" name="Google Shape;8490;p94"/>
            <p:cNvSpPr/>
            <p:nvPr/>
          </p:nvSpPr>
          <p:spPr>
            <a:xfrm>
              <a:off x="3470195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1" name="Google Shape;8491;p94"/>
            <p:cNvSpPr/>
            <p:nvPr/>
          </p:nvSpPr>
          <p:spPr>
            <a:xfrm>
              <a:off x="3562664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2" name="Google Shape;8492;p94"/>
            <p:cNvSpPr/>
            <p:nvPr/>
          </p:nvSpPr>
          <p:spPr>
            <a:xfrm>
              <a:off x="3655133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3" name="Google Shape;8493;p94"/>
            <p:cNvSpPr/>
            <p:nvPr/>
          </p:nvSpPr>
          <p:spPr>
            <a:xfrm>
              <a:off x="3747602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4" name="Google Shape;8494;p94"/>
            <p:cNvSpPr/>
            <p:nvPr/>
          </p:nvSpPr>
          <p:spPr>
            <a:xfrm>
              <a:off x="38400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5" name="Google Shape;8495;p94"/>
            <p:cNvSpPr/>
            <p:nvPr/>
          </p:nvSpPr>
          <p:spPr>
            <a:xfrm>
              <a:off x="39324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6" name="Google Shape;8496;p94"/>
            <p:cNvSpPr/>
            <p:nvPr/>
          </p:nvSpPr>
          <p:spPr>
            <a:xfrm>
              <a:off x="40248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7" name="Google Shape;8497;p94"/>
            <p:cNvSpPr/>
            <p:nvPr/>
          </p:nvSpPr>
          <p:spPr>
            <a:xfrm>
              <a:off x="41172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98" name="Google Shape;8498;p94"/>
          <p:cNvSpPr/>
          <p:nvPr/>
        </p:nvSpPr>
        <p:spPr>
          <a:xfrm rot="5400000">
            <a:off x="8206161" y="4207875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99" name="Google Shape;8499;p94"/>
          <p:cNvGrpSpPr/>
          <p:nvPr/>
        </p:nvGrpSpPr>
        <p:grpSpPr>
          <a:xfrm>
            <a:off x="8085946" y="4723543"/>
            <a:ext cx="1823016" cy="196994"/>
            <a:chOff x="8085946" y="4723543"/>
            <a:chExt cx="1823016" cy="196994"/>
          </a:xfrm>
        </p:grpSpPr>
        <p:sp>
          <p:nvSpPr>
            <p:cNvPr id="8500" name="Google Shape;8500;p94"/>
            <p:cNvSpPr/>
            <p:nvPr/>
          </p:nvSpPr>
          <p:spPr>
            <a:xfrm flipH="1" rot="10800000">
              <a:off x="8184816" y="4723543"/>
              <a:ext cx="1724145" cy="150627"/>
            </a:xfrm>
            <a:custGeom>
              <a:rect b="b" l="l" r="r" t="t"/>
              <a:pathLst>
                <a:path extrusionOk="0" fill="none" h="4834" w="55332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1" name="Google Shape;8501;p94"/>
            <p:cNvSpPr/>
            <p:nvPr/>
          </p:nvSpPr>
          <p:spPr>
            <a:xfrm flipH="1" rot="10800000">
              <a:off x="8085946" y="4828583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2" name="Google Shape;8502;p94"/>
            <p:cNvSpPr/>
            <p:nvPr/>
          </p:nvSpPr>
          <p:spPr>
            <a:xfrm flipH="1" rot="10800000">
              <a:off x="8110687" y="4853293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503" name="Google Shape;8503;p94"/>
          <p:cNvSpPr/>
          <p:nvPr/>
        </p:nvSpPr>
        <p:spPr>
          <a:xfrm rot="10800000">
            <a:off x="419712" y="4064039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04" name="Google Shape;8504;p94"/>
          <p:cNvGrpSpPr/>
          <p:nvPr/>
        </p:nvGrpSpPr>
        <p:grpSpPr>
          <a:xfrm rot="5400000">
            <a:off x="29239" y="3087771"/>
            <a:ext cx="98902" cy="553090"/>
            <a:chOff x="4898850" y="4820550"/>
            <a:chExt cx="98902" cy="553090"/>
          </a:xfrm>
        </p:grpSpPr>
        <p:sp>
          <p:nvSpPr>
            <p:cNvPr id="8505" name="Google Shape;8505;p94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6" name="Google Shape;8506;p94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7" name="Google Shape;8507;p94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8" name="Google Shape;8508;p94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9" name="Google Shape;8509;p94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510" name="Google Shape;8510;p94"/>
          <p:cNvGrpSpPr/>
          <p:nvPr/>
        </p:nvGrpSpPr>
        <p:grpSpPr>
          <a:xfrm>
            <a:off x="4954518" y="4958766"/>
            <a:ext cx="1520982" cy="302065"/>
            <a:chOff x="5642557" y="-150670"/>
            <a:chExt cx="1520982" cy="302065"/>
          </a:xfrm>
        </p:grpSpPr>
        <p:sp>
          <p:nvSpPr>
            <p:cNvPr id="8511" name="Google Shape;8511;p94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2" name="Google Shape;8512;p94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3" name="Google Shape;8513;p94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4" name="Google Shape;8514;p94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5" name="Google Shape;8515;p94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8516" name="Shape 8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17" name="Google Shape;8517;p95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8518" name="Google Shape;8518;p95"/>
            <p:cNvSpPr/>
            <p:nvPr/>
          </p:nvSpPr>
          <p:spPr>
            <a:xfrm>
              <a:off x="597550" y="4893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9" name="Google Shape;8519;p95"/>
            <p:cNvSpPr/>
            <p:nvPr/>
          </p:nvSpPr>
          <p:spPr>
            <a:xfrm>
              <a:off x="597550" y="4780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0" name="Google Shape;8520;p95"/>
            <p:cNvSpPr/>
            <p:nvPr/>
          </p:nvSpPr>
          <p:spPr>
            <a:xfrm>
              <a:off x="597550" y="46671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1" name="Google Shape;8521;p95"/>
            <p:cNvSpPr/>
            <p:nvPr/>
          </p:nvSpPr>
          <p:spPr>
            <a:xfrm>
              <a:off x="597550" y="4553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2" name="Google Shape;8522;p95"/>
            <p:cNvSpPr/>
            <p:nvPr/>
          </p:nvSpPr>
          <p:spPr>
            <a:xfrm>
              <a:off x="597550" y="4441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3" name="Google Shape;8523;p95"/>
            <p:cNvSpPr/>
            <p:nvPr/>
          </p:nvSpPr>
          <p:spPr>
            <a:xfrm>
              <a:off x="597550" y="4328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4" name="Google Shape;8524;p95"/>
            <p:cNvSpPr/>
            <p:nvPr/>
          </p:nvSpPr>
          <p:spPr>
            <a:xfrm>
              <a:off x="597550" y="42150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5" name="Google Shape;8525;p95"/>
            <p:cNvSpPr/>
            <p:nvPr/>
          </p:nvSpPr>
          <p:spPr>
            <a:xfrm>
              <a:off x="597550" y="4101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6" name="Google Shape;8526;p95"/>
            <p:cNvSpPr/>
            <p:nvPr/>
          </p:nvSpPr>
          <p:spPr>
            <a:xfrm>
              <a:off x="597550" y="3988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7" name="Google Shape;8527;p95"/>
            <p:cNvSpPr/>
            <p:nvPr/>
          </p:nvSpPr>
          <p:spPr>
            <a:xfrm>
              <a:off x="597550" y="3875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8" name="Google Shape;8528;p95"/>
            <p:cNvSpPr/>
            <p:nvPr/>
          </p:nvSpPr>
          <p:spPr>
            <a:xfrm>
              <a:off x="597550" y="3762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9" name="Google Shape;8529;p95"/>
            <p:cNvSpPr/>
            <p:nvPr/>
          </p:nvSpPr>
          <p:spPr>
            <a:xfrm>
              <a:off x="597550" y="36496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0" name="Google Shape;8530;p95"/>
            <p:cNvSpPr/>
            <p:nvPr/>
          </p:nvSpPr>
          <p:spPr>
            <a:xfrm>
              <a:off x="597550" y="35364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1" name="Google Shape;8531;p95"/>
            <p:cNvSpPr/>
            <p:nvPr/>
          </p:nvSpPr>
          <p:spPr>
            <a:xfrm>
              <a:off x="597550" y="34232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2" name="Google Shape;8532;p95"/>
            <p:cNvSpPr/>
            <p:nvPr/>
          </p:nvSpPr>
          <p:spPr>
            <a:xfrm>
              <a:off x="597550" y="33100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3" name="Google Shape;8533;p95"/>
            <p:cNvSpPr/>
            <p:nvPr/>
          </p:nvSpPr>
          <p:spPr>
            <a:xfrm>
              <a:off x="597550" y="31967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4" name="Google Shape;8534;p95"/>
            <p:cNvSpPr/>
            <p:nvPr/>
          </p:nvSpPr>
          <p:spPr>
            <a:xfrm>
              <a:off x="597550" y="30835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5" name="Google Shape;8535;p95"/>
            <p:cNvSpPr/>
            <p:nvPr/>
          </p:nvSpPr>
          <p:spPr>
            <a:xfrm>
              <a:off x="597550" y="29703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6" name="Google Shape;8536;p95"/>
            <p:cNvSpPr/>
            <p:nvPr/>
          </p:nvSpPr>
          <p:spPr>
            <a:xfrm>
              <a:off x="597550" y="28578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7" name="Google Shape;8537;p95"/>
            <p:cNvSpPr/>
            <p:nvPr/>
          </p:nvSpPr>
          <p:spPr>
            <a:xfrm>
              <a:off x="597550" y="27446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8" name="Google Shape;8538;p95"/>
            <p:cNvSpPr/>
            <p:nvPr/>
          </p:nvSpPr>
          <p:spPr>
            <a:xfrm>
              <a:off x="597550" y="263140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9" name="Google Shape;8539;p95"/>
            <p:cNvSpPr/>
            <p:nvPr/>
          </p:nvSpPr>
          <p:spPr>
            <a:xfrm>
              <a:off x="597550" y="251817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0" name="Google Shape;8540;p95"/>
            <p:cNvSpPr/>
            <p:nvPr/>
          </p:nvSpPr>
          <p:spPr>
            <a:xfrm>
              <a:off x="597550" y="24049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1" name="Google Shape;8541;p95"/>
            <p:cNvSpPr/>
            <p:nvPr/>
          </p:nvSpPr>
          <p:spPr>
            <a:xfrm>
              <a:off x="597550" y="22917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2" name="Google Shape;8542;p95"/>
            <p:cNvSpPr/>
            <p:nvPr/>
          </p:nvSpPr>
          <p:spPr>
            <a:xfrm>
              <a:off x="597550" y="21792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3" name="Google Shape;8543;p95"/>
            <p:cNvSpPr/>
            <p:nvPr/>
          </p:nvSpPr>
          <p:spPr>
            <a:xfrm>
              <a:off x="597550" y="20660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4" name="Google Shape;8544;p95"/>
            <p:cNvSpPr/>
            <p:nvPr/>
          </p:nvSpPr>
          <p:spPr>
            <a:xfrm>
              <a:off x="597550" y="19528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5" name="Google Shape;8545;p95"/>
            <p:cNvSpPr/>
            <p:nvPr/>
          </p:nvSpPr>
          <p:spPr>
            <a:xfrm>
              <a:off x="597550" y="1839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6" name="Google Shape;8546;p95"/>
            <p:cNvSpPr/>
            <p:nvPr/>
          </p:nvSpPr>
          <p:spPr>
            <a:xfrm>
              <a:off x="597550" y="1726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7" name="Google Shape;8547;p95"/>
            <p:cNvSpPr/>
            <p:nvPr/>
          </p:nvSpPr>
          <p:spPr>
            <a:xfrm>
              <a:off x="597550" y="16131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8" name="Google Shape;8548;p95"/>
            <p:cNvSpPr/>
            <p:nvPr/>
          </p:nvSpPr>
          <p:spPr>
            <a:xfrm>
              <a:off x="597550" y="1499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9" name="Google Shape;8549;p95"/>
            <p:cNvSpPr/>
            <p:nvPr/>
          </p:nvSpPr>
          <p:spPr>
            <a:xfrm>
              <a:off x="597550" y="1387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0" name="Google Shape;8550;p95"/>
            <p:cNvSpPr/>
            <p:nvPr/>
          </p:nvSpPr>
          <p:spPr>
            <a:xfrm>
              <a:off x="597550" y="1274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1" name="Google Shape;8551;p95"/>
            <p:cNvSpPr/>
            <p:nvPr/>
          </p:nvSpPr>
          <p:spPr>
            <a:xfrm>
              <a:off x="597550" y="11610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2" name="Google Shape;8552;p95"/>
            <p:cNvSpPr/>
            <p:nvPr/>
          </p:nvSpPr>
          <p:spPr>
            <a:xfrm>
              <a:off x="597550" y="1047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3" name="Google Shape;8553;p95"/>
            <p:cNvSpPr/>
            <p:nvPr/>
          </p:nvSpPr>
          <p:spPr>
            <a:xfrm>
              <a:off x="597550" y="934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4" name="Google Shape;8554;p95"/>
            <p:cNvSpPr/>
            <p:nvPr/>
          </p:nvSpPr>
          <p:spPr>
            <a:xfrm>
              <a:off x="597550" y="821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5" name="Google Shape;8555;p95"/>
            <p:cNvSpPr/>
            <p:nvPr/>
          </p:nvSpPr>
          <p:spPr>
            <a:xfrm>
              <a:off x="597550" y="708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556" name="Google Shape;8556;p95"/>
          <p:cNvSpPr txBox="1"/>
          <p:nvPr>
            <p:ph type="title"/>
          </p:nvPr>
        </p:nvSpPr>
        <p:spPr>
          <a:xfrm>
            <a:off x="1182000" y="1320700"/>
            <a:ext cx="6780000" cy="2523600"/>
          </a:xfrm>
          <a:prstGeom prst="rect">
            <a:avLst/>
          </a:prstGeom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8557" name="Google Shape;8557;p95"/>
          <p:cNvSpPr/>
          <p:nvPr/>
        </p:nvSpPr>
        <p:spPr>
          <a:xfrm rot="-5400000">
            <a:off x="348812" y="25800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58" name="Google Shape;8558;p95"/>
          <p:cNvGrpSpPr/>
          <p:nvPr/>
        </p:nvGrpSpPr>
        <p:grpSpPr>
          <a:xfrm>
            <a:off x="-1414555" y="2830129"/>
            <a:ext cx="2297800" cy="347400"/>
            <a:chOff x="-1414555" y="2830129"/>
            <a:chExt cx="2297800" cy="347400"/>
          </a:xfrm>
        </p:grpSpPr>
        <p:sp>
          <p:nvSpPr>
            <p:cNvPr id="8559" name="Google Shape;8559;p95"/>
            <p:cNvSpPr/>
            <p:nvPr/>
          </p:nvSpPr>
          <p:spPr>
            <a:xfrm>
              <a:off x="-1414555" y="3109429"/>
              <a:ext cx="1994700" cy="681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0" name="Google Shape;8560;p95"/>
            <p:cNvSpPr/>
            <p:nvPr/>
          </p:nvSpPr>
          <p:spPr>
            <a:xfrm>
              <a:off x="-1111455" y="2830129"/>
              <a:ext cx="1994700" cy="681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561" name="Google Shape;8561;p95"/>
          <p:cNvGrpSpPr/>
          <p:nvPr/>
        </p:nvGrpSpPr>
        <p:grpSpPr>
          <a:xfrm>
            <a:off x="8059521" y="3662080"/>
            <a:ext cx="1823016" cy="196994"/>
            <a:chOff x="7857346" y="4002005"/>
            <a:chExt cx="1823016" cy="196994"/>
          </a:xfrm>
        </p:grpSpPr>
        <p:sp>
          <p:nvSpPr>
            <p:cNvPr id="8562" name="Google Shape;8562;p95"/>
            <p:cNvSpPr/>
            <p:nvPr/>
          </p:nvSpPr>
          <p:spPr>
            <a:xfrm>
              <a:off x="7956216" y="4048371"/>
              <a:ext cx="1724145" cy="150627"/>
            </a:xfrm>
            <a:custGeom>
              <a:rect b="b" l="l" r="r" t="t"/>
              <a:pathLst>
                <a:path extrusionOk="0" fill="none" h="4834" w="55332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3" name="Google Shape;8563;p95"/>
            <p:cNvSpPr/>
            <p:nvPr/>
          </p:nvSpPr>
          <p:spPr>
            <a:xfrm>
              <a:off x="7857346" y="400200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4" name="Google Shape;8564;p95"/>
            <p:cNvSpPr/>
            <p:nvPr/>
          </p:nvSpPr>
          <p:spPr>
            <a:xfrm>
              <a:off x="7882087" y="4026715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565" name="Google Shape;8565;p95"/>
          <p:cNvSpPr/>
          <p:nvPr/>
        </p:nvSpPr>
        <p:spPr>
          <a:xfrm rot="10800000">
            <a:off x="7375212" y="4044939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66" name="Google Shape;8566;p95"/>
          <p:cNvGrpSpPr/>
          <p:nvPr/>
        </p:nvGrpSpPr>
        <p:grpSpPr>
          <a:xfrm flipH="1" rot="-5400000">
            <a:off x="3660496" y="4907217"/>
            <a:ext cx="1823016" cy="296643"/>
            <a:chOff x="7857346" y="3902355"/>
            <a:chExt cx="1823016" cy="296643"/>
          </a:xfrm>
        </p:grpSpPr>
        <p:sp>
          <p:nvSpPr>
            <p:cNvPr id="8567" name="Google Shape;8567;p95"/>
            <p:cNvSpPr/>
            <p:nvPr/>
          </p:nvSpPr>
          <p:spPr>
            <a:xfrm>
              <a:off x="7956216" y="4048371"/>
              <a:ext cx="1724145" cy="150627"/>
            </a:xfrm>
            <a:custGeom>
              <a:rect b="b" l="l" r="r" t="t"/>
              <a:pathLst>
                <a:path extrusionOk="0" fill="none" h="4834" w="55332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8" name="Google Shape;8568;p95"/>
            <p:cNvSpPr/>
            <p:nvPr/>
          </p:nvSpPr>
          <p:spPr>
            <a:xfrm>
              <a:off x="8453686" y="390235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0" y="1488"/>
                  </a:moveTo>
                  <a:cubicBezTo>
                    <a:pt x="0" y="670"/>
                    <a:pt x="670" y="1"/>
                    <a:pt x="1488" y="1"/>
                  </a:cubicBezTo>
                  <a:cubicBezTo>
                    <a:pt x="2306" y="1"/>
                    <a:pt x="2950" y="670"/>
                    <a:pt x="2950" y="1488"/>
                  </a:cubicBezTo>
                  <a:cubicBezTo>
                    <a:pt x="2950" y="2281"/>
                    <a:pt x="2306" y="2951"/>
                    <a:pt x="1488" y="2951"/>
                  </a:cubicBezTo>
                  <a:cubicBezTo>
                    <a:pt x="670" y="2951"/>
                    <a:pt x="0" y="2281"/>
                    <a:pt x="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9" name="Google Shape;8569;p95"/>
            <p:cNvSpPr/>
            <p:nvPr/>
          </p:nvSpPr>
          <p:spPr>
            <a:xfrm>
              <a:off x="8478396" y="3927096"/>
              <a:ext cx="43281" cy="42502"/>
            </a:xfrm>
            <a:custGeom>
              <a:rect b="b" l="l" r="r" t="t"/>
              <a:pathLst>
                <a:path extrusionOk="0" h="1364" w="1389">
                  <a:moveTo>
                    <a:pt x="695" y="0"/>
                  </a:moveTo>
                  <a:cubicBezTo>
                    <a:pt x="298" y="0"/>
                    <a:pt x="1" y="298"/>
                    <a:pt x="1" y="694"/>
                  </a:cubicBezTo>
                  <a:cubicBezTo>
                    <a:pt x="1" y="1066"/>
                    <a:pt x="298" y="1363"/>
                    <a:pt x="695" y="1363"/>
                  </a:cubicBezTo>
                  <a:cubicBezTo>
                    <a:pt x="1067" y="1363"/>
                    <a:pt x="1389" y="1066"/>
                    <a:pt x="1389" y="694"/>
                  </a:cubicBezTo>
                  <a:cubicBezTo>
                    <a:pt x="1389" y="298"/>
                    <a:pt x="1067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0" name="Google Shape;8570;p95"/>
            <p:cNvSpPr/>
            <p:nvPr/>
          </p:nvSpPr>
          <p:spPr>
            <a:xfrm>
              <a:off x="7857346" y="400200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1" name="Google Shape;8571;p95"/>
            <p:cNvSpPr/>
            <p:nvPr/>
          </p:nvSpPr>
          <p:spPr>
            <a:xfrm>
              <a:off x="7882087" y="4026715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2" name="Google Shape;8572;p95"/>
            <p:cNvSpPr/>
            <p:nvPr/>
          </p:nvSpPr>
          <p:spPr>
            <a:xfrm>
              <a:off x="8545608" y="3948721"/>
              <a:ext cx="1134754" cy="175368"/>
            </a:xfrm>
            <a:custGeom>
              <a:rect b="b" l="l" r="r" t="t"/>
              <a:pathLst>
                <a:path extrusionOk="0" fill="none" h="5628" w="36417">
                  <a:moveTo>
                    <a:pt x="0" y="0"/>
                  </a:moveTo>
                  <a:lnTo>
                    <a:pt x="6049" y="0"/>
                  </a:lnTo>
                  <a:lnTo>
                    <a:pt x="8379" y="2330"/>
                  </a:lnTo>
                  <a:lnTo>
                    <a:pt x="11676" y="5627"/>
                  </a:lnTo>
                  <a:lnTo>
                    <a:pt x="36416" y="5627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573" name="Google Shape;8573;p95"/>
          <p:cNvSpPr/>
          <p:nvPr/>
        </p:nvSpPr>
        <p:spPr>
          <a:xfrm rot="10800000">
            <a:off x="8027645" y="2478979"/>
            <a:ext cx="1994700" cy="68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74" name="Google Shape;8574;p95"/>
          <p:cNvSpPr/>
          <p:nvPr/>
        </p:nvSpPr>
        <p:spPr>
          <a:xfrm rot="10800000">
            <a:off x="4395" y="3859075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75" name="Google Shape;8575;p95"/>
          <p:cNvSpPr/>
          <p:nvPr/>
        </p:nvSpPr>
        <p:spPr>
          <a:xfrm rot="5400000">
            <a:off x="8206162" y="-3488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76" name="Google Shape;8576;p95"/>
          <p:cNvGrpSpPr/>
          <p:nvPr/>
        </p:nvGrpSpPr>
        <p:grpSpPr>
          <a:xfrm>
            <a:off x="7812807" y="1533337"/>
            <a:ext cx="1520982" cy="302065"/>
            <a:chOff x="5642557" y="-150670"/>
            <a:chExt cx="1520982" cy="302065"/>
          </a:xfrm>
        </p:grpSpPr>
        <p:sp>
          <p:nvSpPr>
            <p:cNvPr id="8577" name="Google Shape;8577;p95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8" name="Google Shape;8578;p95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9" name="Google Shape;8579;p95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0" name="Google Shape;8580;p95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1" name="Google Shape;8581;p95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582" name="Google Shape;8582;p95"/>
          <p:cNvGrpSpPr/>
          <p:nvPr/>
        </p:nvGrpSpPr>
        <p:grpSpPr>
          <a:xfrm rot="5400000">
            <a:off x="424642" y="3926674"/>
            <a:ext cx="302065" cy="1520982"/>
            <a:chOff x="-108754" y="2690919"/>
            <a:chExt cx="302065" cy="1520982"/>
          </a:xfrm>
        </p:grpSpPr>
        <p:sp>
          <p:nvSpPr>
            <p:cNvPr id="8583" name="Google Shape;8583;p95"/>
            <p:cNvSpPr/>
            <p:nvPr/>
          </p:nvSpPr>
          <p:spPr>
            <a:xfrm>
              <a:off x="-62388" y="2782841"/>
              <a:ext cx="209364" cy="1335580"/>
            </a:xfrm>
            <a:custGeom>
              <a:rect b="b" l="l" r="r" t="t"/>
              <a:pathLst>
                <a:path extrusionOk="0" fill="none" h="42862" w="6719">
                  <a:moveTo>
                    <a:pt x="0" y="42862"/>
                  </a:moveTo>
                  <a:lnTo>
                    <a:pt x="0" y="23799"/>
                  </a:lnTo>
                  <a:lnTo>
                    <a:pt x="6718" y="17056"/>
                  </a:lnTo>
                  <a:lnTo>
                    <a:pt x="6718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4" name="Google Shape;8584;p95"/>
            <p:cNvSpPr/>
            <p:nvPr/>
          </p:nvSpPr>
          <p:spPr>
            <a:xfrm>
              <a:off x="101358" y="2690919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1"/>
                  </a:moveTo>
                  <a:cubicBezTo>
                    <a:pt x="2281" y="1"/>
                    <a:pt x="2951" y="645"/>
                    <a:pt x="2951" y="1463"/>
                  </a:cubicBezTo>
                  <a:cubicBezTo>
                    <a:pt x="2951" y="2281"/>
                    <a:pt x="2281" y="2951"/>
                    <a:pt x="1463" y="2951"/>
                  </a:cubicBezTo>
                  <a:cubicBezTo>
                    <a:pt x="645" y="2951"/>
                    <a:pt x="1" y="2281"/>
                    <a:pt x="1" y="1463"/>
                  </a:cubicBezTo>
                  <a:cubicBezTo>
                    <a:pt x="1" y="645"/>
                    <a:pt x="645" y="1"/>
                    <a:pt x="1463" y="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5" name="Google Shape;8585;p95"/>
            <p:cNvSpPr/>
            <p:nvPr/>
          </p:nvSpPr>
          <p:spPr>
            <a:xfrm>
              <a:off x="125320" y="2714881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4" y="0"/>
                  </a:moveTo>
                  <a:cubicBezTo>
                    <a:pt x="322" y="0"/>
                    <a:pt x="0" y="322"/>
                    <a:pt x="0" y="694"/>
                  </a:cubicBezTo>
                  <a:cubicBezTo>
                    <a:pt x="0" y="1091"/>
                    <a:pt x="322" y="1388"/>
                    <a:pt x="694" y="1388"/>
                  </a:cubicBezTo>
                  <a:cubicBezTo>
                    <a:pt x="1091" y="1388"/>
                    <a:pt x="1388" y="1091"/>
                    <a:pt x="1388" y="694"/>
                  </a:cubicBezTo>
                  <a:cubicBezTo>
                    <a:pt x="1388" y="322"/>
                    <a:pt x="1091" y="0"/>
                    <a:pt x="6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6" name="Google Shape;8586;p95"/>
            <p:cNvSpPr/>
            <p:nvPr/>
          </p:nvSpPr>
          <p:spPr>
            <a:xfrm>
              <a:off x="-108754" y="4119948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88" y="0"/>
                  </a:moveTo>
                  <a:cubicBezTo>
                    <a:pt x="2306" y="0"/>
                    <a:pt x="2951" y="670"/>
                    <a:pt x="2951" y="1463"/>
                  </a:cubicBezTo>
                  <a:cubicBezTo>
                    <a:pt x="2951" y="2281"/>
                    <a:pt x="2306" y="2950"/>
                    <a:pt x="1488" y="2950"/>
                  </a:cubicBezTo>
                  <a:cubicBezTo>
                    <a:pt x="670" y="2950"/>
                    <a:pt x="1" y="2281"/>
                    <a:pt x="1" y="1463"/>
                  </a:cubicBezTo>
                  <a:cubicBezTo>
                    <a:pt x="1" y="670"/>
                    <a:pt x="670" y="0"/>
                    <a:pt x="1488" y="0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7" name="Google Shape;8587;p95"/>
            <p:cNvSpPr/>
            <p:nvPr/>
          </p:nvSpPr>
          <p:spPr>
            <a:xfrm>
              <a:off x="-84013" y="4144658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588" name="Google Shape;8588;p95"/>
          <p:cNvSpPr/>
          <p:nvPr/>
        </p:nvSpPr>
        <p:spPr>
          <a:xfrm flipH="1" rot="-5400000">
            <a:off x="1059557" y="-188896"/>
            <a:ext cx="1994700" cy="68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89" name="Google Shape;8589;p95"/>
          <p:cNvGrpSpPr/>
          <p:nvPr/>
        </p:nvGrpSpPr>
        <p:grpSpPr>
          <a:xfrm>
            <a:off x="8327763" y="172353"/>
            <a:ext cx="883262" cy="242091"/>
            <a:chOff x="2300350" y="2601250"/>
            <a:chExt cx="2275275" cy="623625"/>
          </a:xfrm>
        </p:grpSpPr>
        <p:sp>
          <p:nvSpPr>
            <p:cNvPr id="8590" name="Google Shape;8590;p95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1" name="Google Shape;8591;p95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2" name="Google Shape;8592;p95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3" name="Google Shape;8593;p95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4" name="Google Shape;8594;p95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5" name="Google Shape;8595;p95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596" name="Google Shape;8596;p95"/>
          <p:cNvGrpSpPr/>
          <p:nvPr/>
        </p:nvGrpSpPr>
        <p:grpSpPr>
          <a:xfrm flipH="1">
            <a:off x="-248008" y="1713528"/>
            <a:ext cx="883262" cy="242091"/>
            <a:chOff x="2300350" y="2601250"/>
            <a:chExt cx="2275275" cy="623625"/>
          </a:xfrm>
        </p:grpSpPr>
        <p:sp>
          <p:nvSpPr>
            <p:cNvPr id="8597" name="Google Shape;8597;p95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8" name="Google Shape;8598;p95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9" name="Google Shape;8599;p95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0" name="Google Shape;8600;p95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1" name="Google Shape;8601;p95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2" name="Google Shape;8602;p95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603" name="Google Shape;8603;p95"/>
          <p:cNvGrpSpPr/>
          <p:nvPr/>
        </p:nvGrpSpPr>
        <p:grpSpPr>
          <a:xfrm rot="-5400000">
            <a:off x="3666586" y="-57798"/>
            <a:ext cx="1823016" cy="296643"/>
            <a:chOff x="7857346" y="3902355"/>
            <a:chExt cx="1823016" cy="296643"/>
          </a:xfrm>
        </p:grpSpPr>
        <p:sp>
          <p:nvSpPr>
            <p:cNvPr id="8604" name="Google Shape;8604;p95"/>
            <p:cNvSpPr/>
            <p:nvPr/>
          </p:nvSpPr>
          <p:spPr>
            <a:xfrm>
              <a:off x="7956216" y="4048371"/>
              <a:ext cx="1724145" cy="150627"/>
            </a:xfrm>
            <a:custGeom>
              <a:rect b="b" l="l" r="r" t="t"/>
              <a:pathLst>
                <a:path extrusionOk="0" fill="none" h="4834" w="55332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5" name="Google Shape;8605;p95"/>
            <p:cNvSpPr/>
            <p:nvPr/>
          </p:nvSpPr>
          <p:spPr>
            <a:xfrm>
              <a:off x="8453686" y="390235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0" y="1488"/>
                  </a:moveTo>
                  <a:cubicBezTo>
                    <a:pt x="0" y="670"/>
                    <a:pt x="670" y="1"/>
                    <a:pt x="1488" y="1"/>
                  </a:cubicBezTo>
                  <a:cubicBezTo>
                    <a:pt x="2306" y="1"/>
                    <a:pt x="2950" y="670"/>
                    <a:pt x="2950" y="1488"/>
                  </a:cubicBezTo>
                  <a:cubicBezTo>
                    <a:pt x="2950" y="2281"/>
                    <a:pt x="2306" y="2951"/>
                    <a:pt x="1488" y="2951"/>
                  </a:cubicBezTo>
                  <a:cubicBezTo>
                    <a:pt x="670" y="2951"/>
                    <a:pt x="0" y="2281"/>
                    <a:pt x="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6" name="Google Shape;8606;p95"/>
            <p:cNvSpPr/>
            <p:nvPr/>
          </p:nvSpPr>
          <p:spPr>
            <a:xfrm>
              <a:off x="8478396" y="3927096"/>
              <a:ext cx="43281" cy="42502"/>
            </a:xfrm>
            <a:custGeom>
              <a:rect b="b" l="l" r="r" t="t"/>
              <a:pathLst>
                <a:path extrusionOk="0" h="1364" w="1389">
                  <a:moveTo>
                    <a:pt x="695" y="0"/>
                  </a:moveTo>
                  <a:cubicBezTo>
                    <a:pt x="298" y="0"/>
                    <a:pt x="1" y="298"/>
                    <a:pt x="1" y="694"/>
                  </a:cubicBezTo>
                  <a:cubicBezTo>
                    <a:pt x="1" y="1066"/>
                    <a:pt x="298" y="1363"/>
                    <a:pt x="695" y="1363"/>
                  </a:cubicBezTo>
                  <a:cubicBezTo>
                    <a:pt x="1067" y="1363"/>
                    <a:pt x="1389" y="1066"/>
                    <a:pt x="1389" y="694"/>
                  </a:cubicBezTo>
                  <a:cubicBezTo>
                    <a:pt x="1389" y="298"/>
                    <a:pt x="1067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7" name="Google Shape;8607;p95"/>
            <p:cNvSpPr/>
            <p:nvPr/>
          </p:nvSpPr>
          <p:spPr>
            <a:xfrm>
              <a:off x="7857346" y="400200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8" name="Google Shape;8608;p95"/>
            <p:cNvSpPr/>
            <p:nvPr/>
          </p:nvSpPr>
          <p:spPr>
            <a:xfrm>
              <a:off x="7882087" y="4026715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9" name="Google Shape;8609;p95"/>
            <p:cNvSpPr/>
            <p:nvPr/>
          </p:nvSpPr>
          <p:spPr>
            <a:xfrm>
              <a:off x="8545608" y="3948721"/>
              <a:ext cx="1134754" cy="175368"/>
            </a:xfrm>
            <a:custGeom>
              <a:rect b="b" l="l" r="r" t="t"/>
              <a:pathLst>
                <a:path extrusionOk="0" fill="none" h="5628" w="36417">
                  <a:moveTo>
                    <a:pt x="0" y="0"/>
                  </a:moveTo>
                  <a:lnTo>
                    <a:pt x="6049" y="0"/>
                  </a:lnTo>
                  <a:lnTo>
                    <a:pt x="8379" y="2330"/>
                  </a:lnTo>
                  <a:lnTo>
                    <a:pt x="11676" y="5627"/>
                  </a:lnTo>
                  <a:lnTo>
                    <a:pt x="36416" y="5627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610" name="Shape 8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11" name="Google Shape;8611;p96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8612" name="Google Shape;8612;p96"/>
            <p:cNvSpPr/>
            <p:nvPr/>
          </p:nvSpPr>
          <p:spPr>
            <a:xfrm>
              <a:off x="597550" y="4893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3" name="Google Shape;8613;p96"/>
            <p:cNvSpPr/>
            <p:nvPr/>
          </p:nvSpPr>
          <p:spPr>
            <a:xfrm>
              <a:off x="597550" y="4780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4" name="Google Shape;8614;p96"/>
            <p:cNvSpPr/>
            <p:nvPr/>
          </p:nvSpPr>
          <p:spPr>
            <a:xfrm>
              <a:off x="597550" y="46671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5" name="Google Shape;8615;p96"/>
            <p:cNvSpPr/>
            <p:nvPr/>
          </p:nvSpPr>
          <p:spPr>
            <a:xfrm>
              <a:off x="597550" y="4553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6" name="Google Shape;8616;p96"/>
            <p:cNvSpPr/>
            <p:nvPr/>
          </p:nvSpPr>
          <p:spPr>
            <a:xfrm>
              <a:off x="597550" y="4441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7" name="Google Shape;8617;p96"/>
            <p:cNvSpPr/>
            <p:nvPr/>
          </p:nvSpPr>
          <p:spPr>
            <a:xfrm>
              <a:off x="597550" y="4328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8" name="Google Shape;8618;p96"/>
            <p:cNvSpPr/>
            <p:nvPr/>
          </p:nvSpPr>
          <p:spPr>
            <a:xfrm>
              <a:off x="597550" y="42150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9" name="Google Shape;8619;p96"/>
            <p:cNvSpPr/>
            <p:nvPr/>
          </p:nvSpPr>
          <p:spPr>
            <a:xfrm>
              <a:off x="597550" y="4101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0" name="Google Shape;8620;p96"/>
            <p:cNvSpPr/>
            <p:nvPr/>
          </p:nvSpPr>
          <p:spPr>
            <a:xfrm>
              <a:off x="597550" y="3988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1" name="Google Shape;8621;p96"/>
            <p:cNvSpPr/>
            <p:nvPr/>
          </p:nvSpPr>
          <p:spPr>
            <a:xfrm>
              <a:off x="597550" y="3875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2" name="Google Shape;8622;p96"/>
            <p:cNvSpPr/>
            <p:nvPr/>
          </p:nvSpPr>
          <p:spPr>
            <a:xfrm>
              <a:off x="597550" y="3762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3" name="Google Shape;8623;p96"/>
            <p:cNvSpPr/>
            <p:nvPr/>
          </p:nvSpPr>
          <p:spPr>
            <a:xfrm>
              <a:off x="597550" y="36496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4" name="Google Shape;8624;p96"/>
            <p:cNvSpPr/>
            <p:nvPr/>
          </p:nvSpPr>
          <p:spPr>
            <a:xfrm>
              <a:off x="597550" y="35364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5" name="Google Shape;8625;p96"/>
            <p:cNvSpPr/>
            <p:nvPr/>
          </p:nvSpPr>
          <p:spPr>
            <a:xfrm>
              <a:off x="597550" y="34232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6" name="Google Shape;8626;p96"/>
            <p:cNvSpPr/>
            <p:nvPr/>
          </p:nvSpPr>
          <p:spPr>
            <a:xfrm>
              <a:off x="597550" y="33100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7" name="Google Shape;8627;p96"/>
            <p:cNvSpPr/>
            <p:nvPr/>
          </p:nvSpPr>
          <p:spPr>
            <a:xfrm>
              <a:off x="597550" y="31967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8" name="Google Shape;8628;p96"/>
            <p:cNvSpPr/>
            <p:nvPr/>
          </p:nvSpPr>
          <p:spPr>
            <a:xfrm>
              <a:off x="597550" y="30835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9" name="Google Shape;8629;p96"/>
            <p:cNvSpPr/>
            <p:nvPr/>
          </p:nvSpPr>
          <p:spPr>
            <a:xfrm>
              <a:off x="597550" y="29703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0" name="Google Shape;8630;p96"/>
            <p:cNvSpPr/>
            <p:nvPr/>
          </p:nvSpPr>
          <p:spPr>
            <a:xfrm>
              <a:off x="597550" y="28578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1" name="Google Shape;8631;p96"/>
            <p:cNvSpPr/>
            <p:nvPr/>
          </p:nvSpPr>
          <p:spPr>
            <a:xfrm>
              <a:off x="597550" y="27446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2" name="Google Shape;8632;p96"/>
            <p:cNvSpPr/>
            <p:nvPr/>
          </p:nvSpPr>
          <p:spPr>
            <a:xfrm>
              <a:off x="597550" y="263140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3" name="Google Shape;8633;p96"/>
            <p:cNvSpPr/>
            <p:nvPr/>
          </p:nvSpPr>
          <p:spPr>
            <a:xfrm>
              <a:off x="597550" y="251817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4" name="Google Shape;8634;p96"/>
            <p:cNvSpPr/>
            <p:nvPr/>
          </p:nvSpPr>
          <p:spPr>
            <a:xfrm>
              <a:off x="597550" y="24049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5" name="Google Shape;8635;p96"/>
            <p:cNvSpPr/>
            <p:nvPr/>
          </p:nvSpPr>
          <p:spPr>
            <a:xfrm>
              <a:off x="597550" y="22917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6" name="Google Shape;8636;p96"/>
            <p:cNvSpPr/>
            <p:nvPr/>
          </p:nvSpPr>
          <p:spPr>
            <a:xfrm>
              <a:off x="597550" y="21792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7" name="Google Shape;8637;p96"/>
            <p:cNvSpPr/>
            <p:nvPr/>
          </p:nvSpPr>
          <p:spPr>
            <a:xfrm>
              <a:off x="597550" y="20660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8" name="Google Shape;8638;p96"/>
            <p:cNvSpPr/>
            <p:nvPr/>
          </p:nvSpPr>
          <p:spPr>
            <a:xfrm>
              <a:off x="597550" y="19528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9" name="Google Shape;8639;p96"/>
            <p:cNvSpPr/>
            <p:nvPr/>
          </p:nvSpPr>
          <p:spPr>
            <a:xfrm>
              <a:off x="597550" y="1839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0" name="Google Shape;8640;p96"/>
            <p:cNvSpPr/>
            <p:nvPr/>
          </p:nvSpPr>
          <p:spPr>
            <a:xfrm>
              <a:off x="597550" y="1726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1" name="Google Shape;8641;p96"/>
            <p:cNvSpPr/>
            <p:nvPr/>
          </p:nvSpPr>
          <p:spPr>
            <a:xfrm>
              <a:off x="597550" y="16131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2" name="Google Shape;8642;p96"/>
            <p:cNvSpPr/>
            <p:nvPr/>
          </p:nvSpPr>
          <p:spPr>
            <a:xfrm>
              <a:off x="597550" y="1499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3" name="Google Shape;8643;p96"/>
            <p:cNvSpPr/>
            <p:nvPr/>
          </p:nvSpPr>
          <p:spPr>
            <a:xfrm>
              <a:off x="597550" y="1387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4" name="Google Shape;8644;p96"/>
            <p:cNvSpPr/>
            <p:nvPr/>
          </p:nvSpPr>
          <p:spPr>
            <a:xfrm>
              <a:off x="597550" y="1274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5" name="Google Shape;8645;p96"/>
            <p:cNvSpPr/>
            <p:nvPr/>
          </p:nvSpPr>
          <p:spPr>
            <a:xfrm>
              <a:off x="597550" y="11610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6" name="Google Shape;8646;p96"/>
            <p:cNvSpPr/>
            <p:nvPr/>
          </p:nvSpPr>
          <p:spPr>
            <a:xfrm>
              <a:off x="597550" y="1047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7" name="Google Shape;8647;p96"/>
            <p:cNvSpPr/>
            <p:nvPr/>
          </p:nvSpPr>
          <p:spPr>
            <a:xfrm>
              <a:off x="597550" y="934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8" name="Google Shape;8648;p96"/>
            <p:cNvSpPr/>
            <p:nvPr/>
          </p:nvSpPr>
          <p:spPr>
            <a:xfrm>
              <a:off x="597550" y="821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9" name="Google Shape;8649;p96"/>
            <p:cNvSpPr/>
            <p:nvPr/>
          </p:nvSpPr>
          <p:spPr>
            <a:xfrm>
              <a:off x="597550" y="708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650" name="Google Shape;8650;p96"/>
          <p:cNvSpPr txBox="1"/>
          <p:nvPr>
            <p:ph idx="1" type="subTitle"/>
          </p:nvPr>
        </p:nvSpPr>
        <p:spPr>
          <a:xfrm>
            <a:off x="2399850" y="2366051"/>
            <a:ext cx="4344300" cy="106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51" name="Google Shape;8651;p96"/>
          <p:cNvSpPr txBox="1"/>
          <p:nvPr>
            <p:ph type="title"/>
          </p:nvPr>
        </p:nvSpPr>
        <p:spPr>
          <a:xfrm>
            <a:off x="2399850" y="1723050"/>
            <a:ext cx="4344300" cy="572700"/>
          </a:xfrm>
          <a:prstGeom prst="rect">
            <a:avLst/>
          </a:prstGeom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8652" name="Google Shape;8652;p96"/>
          <p:cNvSpPr/>
          <p:nvPr/>
        </p:nvSpPr>
        <p:spPr>
          <a:xfrm rot="-5400000">
            <a:off x="348812" y="25800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653" name="Google Shape;8653;p96"/>
          <p:cNvGrpSpPr/>
          <p:nvPr/>
        </p:nvGrpSpPr>
        <p:grpSpPr>
          <a:xfrm rot="10800000">
            <a:off x="-11" y="779178"/>
            <a:ext cx="883262" cy="242091"/>
            <a:chOff x="2300350" y="2601250"/>
            <a:chExt cx="2275275" cy="623625"/>
          </a:xfrm>
        </p:grpSpPr>
        <p:sp>
          <p:nvSpPr>
            <p:cNvPr id="8654" name="Google Shape;8654;p96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5" name="Google Shape;8655;p96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6" name="Google Shape;8656;p96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7" name="Google Shape;8657;p96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8" name="Google Shape;8658;p96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9" name="Google Shape;8659;p96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660" name="Google Shape;8660;p96"/>
          <p:cNvSpPr/>
          <p:nvPr/>
        </p:nvSpPr>
        <p:spPr>
          <a:xfrm rot="5400000">
            <a:off x="1495470" y="-491996"/>
            <a:ext cx="1994700" cy="68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61" name="Google Shape;8661;p96"/>
          <p:cNvSpPr/>
          <p:nvPr/>
        </p:nvSpPr>
        <p:spPr>
          <a:xfrm rot="5400000">
            <a:off x="1774770" y="-188896"/>
            <a:ext cx="1994700" cy="68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62" name="Google Shape;8662;p96"/>
          <p:cNvSpPr/>
          <p:nvPr/>
        </p:nvSpPr>
        <p:spPr>
          <a:xfrm>
            <a:off x="8557212" y="-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663" name="Google Shape;8663;p96"/>
          <p:cNvGrpSpPr/>
          <p:nvPr/>
        </p:nvGrpSpPr>
        <p:grpSpPr>
          <a:xfrm>
            <a:off x="-1414555" y="3287329"/>
            <a:ext cx="2297800" cy="347400"/>
            <a:chOff x="-1414555" y="3439729"/>
            <a:chExt cx="2297800" cy="347400"/>
          </a:xfrm>
        </p:grpSpPr>
        <p:sp>
          <p:nvSpPr>
            <p:cNvPr id="8664" name="Google Shape;8664;p96"/>
            <p:cNvSpPr/>
            <p:nvPr/>
          </p:nvSpPr>
          <p:spPr>
            <a:xfrm>
              <a:off x="-1414555" y="3719029"/>
              <a:ext cx="1994700" cy="681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5" name="Google Shape;8665;p96"/>
            <p:cNvSpPr/>
            <p:nvPr/>
          </p:nvSpPr>
          <p:spPr>
            <a:xfrm>
              <a:off x="-1111455" y="3439729"/>
              <a:ext cx="1994700" cy="681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666" name="Google Shape;8666;p96"/>
          <p:cNvGrpSpPr/>
          <p:nvPr/>
        </p:nvGrpSpPr>
        <p:grpSpPr>
          <a:xfrm>
            <a:off x="5512632" y="-116346"/>
            <a:ext cx="1520982" cy="302065"/>
            <a:chOff x="5642557" y="-150670"/>
            <a:chExt cx="1520982" cy="302065"/>
          </a:xfrm>
        </p:grpSpPr>
        <p:sp>
          <p:nvSpPr>
            <p:cNvPr id="8667" name="Google Shape;8667;p96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8" name="Google Shape;8668;p96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9" name="Google Shape;8669;p96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0" name="Google Shape;8670;p96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1" name="Google Shape;8671;p96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672" name="Google Shape;8672;p96"/>
          <p:cNvGrpSpPr/>
          <p:nvPr/>
        </p:nvGrpSpPr>
        <p:grpSpPr>
          <a:xfrm flipH="1" rot="10800000">
            <a:off x="7918521" y="1923880"/>
            <a:ext cx="1823016" cy="296643"/>
            <a:chOff x="7857346" y="3902355"/>
            <a:chExt cx="1823016" cy="296643"/>
          </a:xfrm>
        </p:grpSpPr>
        <p:sp>
          <p:nvSpPr>
            <p:cNvPr id="8673" name="Google Shape;8673;p96"/>
            <p:cNvSpPr/>
            <p:nvPr/>
          </p:nvSpPr>
          <p:spPr>
            <a:xfrm>
              <a:off x="7956216" y="4048371"/>
              <a:ext cx="1724145" cy="150627"/>
            </a:xfrm>
            <a:custGeom>
              <a:rect b="b" l="l" r="r" t="t"/>
              <a:pathLst>
                <a:path extrusionOk="0" fill="none" h="4834" w="55332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4" name="Google Shape;8674;p96"/>
            <p:cNvSpPr/>
            <p:nvPr/>
          </p:nvSpPr>
          <p:spPr>
            <a:xfrm>
              <a:off x="8453686" y="390235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0" y="1488"/>
                  </a:moveTo>
                  <a:cubicBezTo>
                    <a:pt x="0" y="670"/>
                    <a:pt x="670" y="1"/>
                    <a:pt x="1488" y="1"/>
                  </a:cubicBezTo>
                  <a:cubicBezTo>
                    <a:pt x="2306" y="1"/>
                    <a:pt x="2950" y="670"/>
                    <a:pt x="2950" y="1488"/>
                  </a:cubicBezTo>
                  <a:cubicBezTo>
                    <a:pt x="2950" y="2281"/>
                    <a:pt x="2306" y="2951"/>
                    <a:pt x="1488" y="2951"/>
                  </a:cubicBezTo>
                  <a:cubicBezTo>
                    <a:pt x="670" y="2951"/>
                    <a:pt x="0" y="2281"/>
                    <a:pt x="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5" name="Google Shape;8675;p96"/>
            <p:cNvSpPr/>
            <p:nvPr/>
          </p:nvSpPr>
          <p:spPr>
            <a:xfrm>
              <a:off x="8478396" y="3927096"/>
              <a:ext cx="43281" cy="42502"/>
            </a:xfrm>
            <a:custGeom>
              <a:rect b="b" l="l" r="r" t="t"/>
              <a:pathLst>
                <a:path extrusionOk="0" h="1364" w="1389">
                  <a:moveTo>
                    <a:pt x="695" y="0"/>
                  </a:moveTo>
                  <a:cubicBezTo>
                    <a:pt x="298" y="0"/>
                    <a:pt x="1" y="298"/>
                    <a:pt x="1" y="694"/>
                  </a:cubicBezTo>
                  <a:cubicBezTo>
                    <a:pt x="1" y="1066"/>
                    <a:pt x="298" y="1363"/>
                    <a:pt x="695" y="1363"/>
                  </a:cubicBezTo>
                  <a:cubicBezTo>
                    <a:pt x="1067" y="1363"/>
                    <a:pt x="1389" y="1066"/>
                    <a:pt x="1389" y="694"/>
                  </a:cubicBezTo>
                  <a:cubicBezTo>
                    <a:pt x="1389" y="298"/>
                    <a:pt x="1067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6" name="Google Shape;8676;p96"/>
            <p:cNvSpPr/>
            <p:nvPr/>
          </p:nvSpPr>
          <p:spPr>
            <a:xfrm>
              <a:off x="7857346" y="400200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7" name="Google Shape;8677;p96"/>
            <p:cNvSpPr/>
            <p:nvPr/>
          </p:nvSpPr>
          <p:spPr>
            <a:xfrm>
              <a:off x="7882087" y="4026715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8" name="Google Shape;8678;p96"/>
            <p:cNvSpPr/>
            <p:nvPr/>
          </p:nvSpPr>
          <p:spPr>
            <a:xfrm>
              <a:off x="8545608" y="3948721"/>
              <a:ext cx="1134754" cy="175368"/>
            </a:xfrm>
            <a:custGeom>
              <a:rect b="b" l="l" r="r" t="t"/>
              <a:pathLst>
                <a:path extrusionOk="0" fill="none" h="5628" w="36417">
                  <a:moveTo>
                    <a:pt x="0" y="0"/>
                  </a:moveTo>
                  <a:lnTo>
                    <a:pt x="6049" y="0"/>
                  </a:lnTo>
                  <a:lnTo>
                    <a:pt x="8379" y="2330"/>
                  </a:lnTo>
                  <a:lnTo>
                    <a:pt x="11676" y="5627"/>
                  </a:lnTo>
                  <a:lnTo>
                    <a:pt x="36416" y="5627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679" name="Google Shape;8679;p96"/>
          <p:cNvGrpSpPr/>
          <p:nvPr/>
        </p:nvGrpSpPr>
        <p:grpSpPr>
          <a:xfrm flipH="1">
            <a:off x="-799254" y="2157805"/>
            <a:ext cx="1823016" cy="196994"/>
            <a:chOff x="7857346" y="4002005"/>
            <a:chExt cx="1823016" cy="196994"/>
          </a:xfrm>
        </p:grpSpPr>
        <p:sp>
          <p:nvSpPr>
            <p:cNvPr id="8680" name="Google Shape;8680;p96"/>
            <p:cNvSpPr/>
            <p:nvPr/>
          </p:nvSpPr>
          <p:spPr>
            <a:xfrm>
              <a:off x="7956216" y="4048371"/>
              <a:ext cx="1724145" cy="150627"/>
            </a:xfrm>
            <a:custGeom>
              <a:rect b="b" l="l" r="r" t="t"/>
              <a:pathLst>
                <a:path extrusionOk="0" fill="none" h="4834" w="55332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1" name="Google Shape;8681;p96"/>
            <p:cNvSpPr/>
            <p:nvPr/>
          </p:nvSpPr>
          <p:spPr>
            <a:xfrm>
              <a:off x="7857346" y="400200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2" name="Google Shape;8682;p96"/>
            <p:cNvSpPr/>
            <p:nvPr/>
          </p:nvSpPr>
          <p:spPr>
            <a:xfrm>
              <a:off x="7882087" y="4026715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683" name="Google Shape;8683;p96"/>
          <p:cNvGrpSpPr/>
          <p:nvPr/>
        </p:nvGrpSpPr>
        <p:grpSpPr>
          <a:xfrm>
            <a:off x="8331253" y="3180067"/>
            <a:ext cx="1105976" cy="133969"/>
            <a:chOff x="8183182" y="663852"/>
            <a:chExt cx="1475028" cy="178673"/>
          </a:xfrm>
        </p:grpSpPr>
        <p:grpSp>
          <p:nvGrpSpPr>
            <p:cNvPr id="8684" name="Google Shape;8684;p96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8685" name="Google Shape;8685;p96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86" name="Google Shape;8686;p96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87" name="Google Shape;8687;p96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88" name="Google Shape;8688;p96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89" name="Google Shape;8689;p96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90" name="Google Shape;8690;p96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91" name="Google Shape;8691;p96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92" name="Google Shape;8692;p96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93" name="Google Shape;8693;p96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94" name="Google Shape;8694;p96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695" name="Google Shape;8695;p96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8696" name="Google Shape;8696;p96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97" name="Google Shape;8697;p96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98" name="Google Shape;8698;p96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99" name="Google Shape;8699;p96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00" name="Google Shape;8700;p96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01" name="Google Shape;8701;p96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02" name="Google Shape;8702;p96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03" name="Google Shape;8703;p96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04" name="Google Shape;8704;p96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05" name="Google Shape;8705;p96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8706" name="Google Shape;8706;p96"/>
          <p:cNvGrpSpPr/>
          <p:nvPr/>
        </p:nvGrpSpPr>
        <p:grpSpPr>
          <a:xfrm rot="5400000">
            <a:off x="85100" y="4288025"/>
            <a:ext cx="98902" cy="553090"/>
            <a:chOff x="4898850" y="4820550"/>
            <a:chExt cx="98902" cy="553090"/>
          </a:xfrm>
        </p:grpSpPr>
        <p:sp>
          <p:nvSpPr>
            <p:cNvPr id="8707" name="Google Shape;8707;p96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8" name="Google Shape;8708;p96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9" name="Google Shape;8709;p96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0" name="Google Shape;8710;p96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1" name="Google Shape;8711;p96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8712" name="Shape 8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3" name="Google Shape;8713;p97"/>
          <p:cNvSpPr txBox="1"/>
          <p:nvPr>
            <p:ph idx="1" type="body"/>
          </p:nvPr>
        </p:nvSpPr>
        <p:spPr>
          <a:xfrm>
            <a:off x="1109550" y="4079027"/>
            <a:ext cx="6924900" cy="44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400">
                <a:latin typeface="Exo"/>
                <a:ea typeface="Exo"/>
                <a:cs typeface="Exo"/>
                <a:sym typeface="Exo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8714" name="Shape 8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15" name="Google Shape;8715;p98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8716" name="Google Shape;8716;p98"/>
            <p:cNvSpPr/>
            <p:nvPr/>
          </p:nvSpPr>
          <p:spPr>
            <a:xfrm>
              <a:off x="597550" y="4893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7" name="Google Shape;8717;p98"/>
            <p:cNvSpPr/>
            <p:nvPr/>
          </p:nvSpPr>
          <p:spPr>
            <a:xfrm>
              <a:off x="597550" y="4780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8" name="Google Shape;8718;p98"/>
            <p:cNvSpPr/>
            <p:nvPr/>
          </p:nvSpPr>
          <p:spPr>
            <a:xfrm>
              <a:off x="597550" y="46671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9" name="Google Shape;8719;p98"/>
            <p:cNvSpPr/>
            <p:nvPr/>
          </p:nvSpPr>
          <p:spPr>
            <a:xfrm>
              <a:off x="597550" y="4553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0" name="Google Shape;8720;p98"/>
            <p:cNvSpPr/>
            <p:nvPr/>
          </p:nvSpPr>
          <p:spPr>
            <a:xfrm>
              <a:off x="597550" y="4441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1" name="Google Shape;8721;p98"/>
            <p:cNvSpPr/>
            <p:nvPr/>
          </p:nvSpPr>
          <p:spPr>
            <a:xfrm>
              <a:off x="597550" y="4328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2" name="Google Shape;8722;p98"/>
            <p:cNvSpPr/>
            <p:nvPr/>
          </p:nvSpPr>
          <p:spPr>
            <a:xfrm>
              <a:off x="597550" y="42150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3" name="Google Shape;8723;p98"/>
            <p:cNvSpPr/>
            <p:nvPr/>
          </p:nvSpPr>
          <p:spPr>
            <a:xfrm>
              <a:off x="597550" y="4101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4" name="Google Shape;8724;p98"/>
            <p:cNvSpPr/>
            <p:nvPr/>
          </p:nvSpPr>
          <p:spPr>
            <a:xfrm>
              <a:off x="597550" y="3988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5" name="Google Shape;8725;p98"/>
            <p:cNvSpPr/>
            <p:nvPr/>
          </p:nvSpPr>
          <p:spPr>
            <a:xfrm>
              <a:off x="597550" y="3875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6" name="Google Shape;8726;p98"/>
            <p:cNvSpPr/>
            <p:nvPr/>
          </p:nvSpPr>
          <p:spPr>
            <a:xfrm>
              <a:off x="597550" y="3762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7" name="Google Shape;8727;p98"/>
            <p:cNvSpPr/>
            <p:nvPr/>
          </p:nvSpPr>
          <p:spPr>
            <a:xfrm>
              <a:off x="597550" y="36496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8" name="Google Shape;8728;p98"/>
            <p:cNvSpPr/>
            <p:nvPr/>
          </p:nvSpPr>
          <p:spPr>
            <a:xfrm>
              <a:off x="597550" y="35364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9" name="Google Shape;8729;p98"/>
            <p:cNvSpPr/>
            <p:nvPr/>
          </p:nvSpPr>
          <p:spPr>
            <a:xfrm>
              <a:off x="597550" y="34232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0" name="Google Shape;8730;p98"/>
            <p:cNvSpPr/>
            <p:nvPr/>
          </p:nvSpPr>
          <p:spPr>
            <a:xfrm>
              <a:off x="597550" y="33100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1" name="Google Shape;8731;p98"/>
            <p:cNvSpPr/>
            <p:nvPr/>
          </p:nvSpPr>
          <p:spPr>
            <a:xfrm>
              <a:off x="597550" y="31967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2" name="Google Shape;8732;p98"/>
            <p:cNvSpPr/>
            <p:nvPr/>
          </p:nvSpPr>
          <p:spPr>
            <a:xfrm>
              <a:off x="597550" y="30835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3" name="Google Shape;8733;p98"/>
            <p:cNvSpPr/>
            <p:nvPr/>
          </p:nvSpPr>
          <p:spPr>
            <a:xfrm>
              <a:off x="597550" y="29703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4" name="Google Shape;8734;p98"/>
            <p:cNvSpPr/>
            <p:nvPr/>
          </p:nvSpPr>
          <p:spPr>
            <a:xfrm>
              <a:off x="597550" y="28578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5" name="Google Shape;8735;p98"/>
            <p:cNvSpPr/>
            <p:nvPr/>
          </p:nvSpPr>
          <p:spPr>
            <a:xfrm>
              <a:off x="597550" y="27446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6" name="Google Shape;8736;p98"/>
            <p:cNvSpPr/>
            <p:nvPr/>
          </p:nvSpPr>
          <p:spPr>
            <a:xfrm>
              <a:off x="597550" y="263140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7" name="Google Shape;8737;p98"/>
            <p:cNvSpPr/>
            <p:nvPr/>
          </p:nvSpPr>
          <p:spPr>
            <a:xfrm>
              <a:off x="597550" y="251817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8" name="Google Shape;8738;p98"/>
            <p:cNvSpPr/>
            <p:nvPr/>
          </p:nvSpPr>
          <p:spPr>
            <a:xfrm>
              <a:off x="597550" y="24049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9" name="Google Shape;8739;p98"/>
            <p:cNvSpPr/>
            <p:nvPr/>
          </p:nvSpPr>
          <p:spPr>
            <a:xfrm>
              <a:off x="597550" y="22917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0" name="Google Shape;8740;p98"/>
            <p:cNvSpPr/>
            <p:nvPr/>
          </p:nvSpPr>
          <p:spPr>
            <a:xfrm>
              <a:off x="597550" y="21792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1" name="Google Shape;8741;p98"/>
            <p:cNvSpPr/>
            <p:nvPr/>
          </p:nvSpPr>
          <p:spPr>
            <a:xfrm>
              <a:off x="597550" y="20660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2" name="Google Shape;8742;p98"/>
            <p:cNvSpPr/>
            <p:nvPr/>
          </p:nvSpPr>
          <p:spPr>
            <a:xfrm>
              <a:off x="597550" y="19528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3" name="Google Shape;8743;p98"/>
            <p:cNvSpPr/>
            <p:nvPr/>
          </p:nvSpPr>
          <p:spPr>
            <a:xfrm>
              <a:off x="597550" y="1839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4" name="Google Shape;8744;p98"/>
            <p:cNvSpPr/>
            <p:nvPr/>
          </p:nvSpPr>
          <p:spPr>
            <a:xfrm>
              <a:off x="597550" y="1726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5" name="Google Shape;8745;p98"/>
            <p:cNvSpPr/>
            <p:nvPr/>
          </p:nvSpPr>
          <p:spPr>
            <a:xfrm>
              <a:off x="597550" y="16131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6" name="Google Shape;8746;p98"/>
            <p:cNvSpPr/>
            <p:nvPr/>
          </p:nvSpPr>
          <p:spPr>
            <a:xfrm>
              <a:off x="597550" y="1499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7" name="Google Shape;8747;p98"/>
            <p:cNvSpPr/>
            <p:nvPr/>
          </p:nvSpPr>
          <p:spPr>
            <a:xfrm>
              <a:off x="597550" y="1387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8" name="Google Shape;8748;p98"/>
            <p:cNvSpPr/>
            <p:nvPr/>
          </p:nvSpPr>
          <p:spPr>
            <a:xfrm>
              <a:off x="597550" y="1274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9" name="Google Shape;8749;p98"/>
            <p:cNvSpPr/>
            <p:nvPr/>
          </p:nvSpPr>
          <p:spPr>
            <a:xfrm>
              <a:off x="597550" y="11610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0" name="Google Shape;8750;p98"/>
            <p:cNvSpPr/>
            <p:nvPr/>
          </p:nvSpPr>
          <p:spPr>
            <a:xfrm>
              <a:off x="597550" y="1047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1" name="Google Shape;8751;p98"/>
            <p:cNvSpPr/>
            <p:nvPr/>
          </p:nvSpPr>
          <p:spPr>
            <a:xfrm>
              <a:off x="597550" y="934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2" name="Google Shape;8752;p98"/>
            <p:cNvSpPr/>
            <p:nvPr/>
          </p:nvSpPr>
          <p:spPr>
            <a:xfrm>
              <a:off x="597550" y="821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3" name="Google Shape;8753;p98"/>
            <p:cNvSpPr/>
            <p:nvPr/>
          </p:nvSpPr>
          <p:spPr>
            <a:xfrm>
              <a:off x="597550" y="708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54" name="Google Shape;8754;p98"/>
          <p:cNvSpPr txBox="1"/>
          <p:nvPr>
            <p:ph hasCustomPrompt="1" type="title"/>
          </p:nvPr>
        </p:nvSpPr>
        <p:spPr>
          <a:xfrm>
            <a:off x="713100" y="1328587"/>
            <a:ext cx="7717800" cy="1671600"/>
          </a:xfrm>
          <a:prstGeom prst="rect">
            <a:avLst/>
          </a:prstGeom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8755" name="Google Shape;8755;p98"/>
          <p:cNvSpPr txBox="1"/>
          <p:nvPr>
            <p:ph idx="1" type="subTitle"/>
          </p:nvPr>
        </p:nvSpPr>
        <p:spPr>
          <a:xfrm>
            <a:off x="2037000" y="3075825"/>
            <a:ext cx="5070000" cy="33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8756" name="Google Shape;8756;p98"/>
          <p:cNvSpPr/>
          <p:nvPr/>
        </p:nvSpPr>
        <p:spPr>
          <a:xfrm rot="-5400000">
            <a:off x="348812" y="25800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757" name="Google Shape;8757;p98"/>
          <p:cNvGrpSpPr/>
          <p:nvPr/>
        </p:nvGrpSpPr>
        <p:grpSpPr>
          <a:xfrm>
            <a:off x="1710357" y="-107958"/>
            <a:ext cx="1520982" cy="302065"/>
            <a:chOff x="5642557" y="-150670"/>
            <a:chExt cx="1520982" cy="302065"/>
          </a:xfrm>
        </p:grpSpPr>
        <p:sp>
          <p:nvSpPr>
            <p:cNvPr id="8758" name="Google Shape;8758;p98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9" name="Google Shape;8759;p98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0" name="Google Shape;8760;p98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1" name="Google Shape;8761;p98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2" name="Google Shape;8762;p98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763" name="Google Shape;8763;p98"/>
          <p:cNvGrpSpPr/>
          <p:nvPr/>
        </p:nvGrpSpPr>
        <p:grpSpPr>
          <a:xfrm rot="5400000">
            <a:off x="85100" y="1849625"/>
            <a:ext cx="98902" cy="553090"/>
            <a:chOff x="4898850" y="4820550"/>
            <a:chExt cx="98902" cy="553090"/>
          </a:xfrm>
        </p:grpSpPr>
        <p:sp>
          <p:nvSpPr>
            <p:cNvPr id="8764" name="Google Shape;8764;p98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5" name="Google Shape;8765;p98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6" name="Google Shape;8766;p98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7" name="Google Shape;8767;p98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8" name="Google Shape;8768;p98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69" name="Google Shape;8769;p98"/>
          <p:cNvSpPr/>
          <p:nvPr/>
        </p:nvSpPr>
        <p:spPr>
          <a:xfrm>
            <a:off x="-1414555" y="3338029"/>
            <a:ext cx="1994700" cy="68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70" name="Google Shape;8770;p98"/>
          <p:cNvSpPr/>
          <p:nvPr/>
        </p:nvSpPr>
        <p:spPr>
          <a:xfrm>
            <a:off x="-1111455" y="3058729"/>
            <a:ext cx="1994700" cy="68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771" name="Google Shape;8771;p98"/>
          <p:cNvGrpSpPr/>
          <p:nvPr/>
        </p:nvGrpSpPr>
        <p:grpSpPr>
          <a:xfrm flipH="1">
            <a:off x="-799254" y="4139005"/>
            <a:ext cx="1823016" cy="196994"/>
            <a:chOff x="7857346" y="4002005"/>
            <a:chExt cx="1823016" cy="196994"/>
          </a:xfrm>
        </p:grpSpPr>
        <p:sp>
          <p:nvSpPr>
            <p:cNvPr id="8772" name="Google Shape;8772;p98"/>
            <p:cNvSpPr/>
            <p:nvPr/>
          </p:nvSpPr>
          <p:spPr>
            <a:xfrm>
              <a:off x="7956216" y="4048371"/>
              <a:ext cx="1724145" cy="150627"/>
            </a:xfrm>
            <a:custGeom>
              <a:rect b="b" l="l" r="r" t="t"/>
              <a:pathLst>
                <a:path extrusionOk="0" fill="none" h="4834" w="55332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3" name="Google Shape;8773;p98"/>
            <p:cNvSpPr/>
            <p:nvPr/>
          </p:nvSpPr>
          <p:spPr>
            <a:xfrm>
              <a:off x="7857346" y="400200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4" name="Google Shape;8774;p98"/>
            <p:cNvSpPr/>
            <p:nvPr/>
          </p:nvSpPr>
          <p:spPr>
            <a:xfrm>
              <a:off x="7882087" y="4026715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775" name="Google Shape;8775;p98"/>
          <p:cNvGrpSpPr/>
          <p:nvPr/>
        </p:nvGrpSpPr>
        <p:grpSpPr>
          <a:xfrm flipH="1" rot="-5400000">
            <a:off x="3660496" y="4881980"/>
            <a:ext cx="1823016" cy="296643"/>
            <a:chOff x="7857346" y="3902355"/>
            <a:chExt cx="1823016" cy="296643"/>
          </a:xfrm>
        </p:grpSpPr>
        <p:sp>
          <p:nvSpPr>
            <p:cNvPr id="8776" name="Google Shape;8776;p98"/>
            <p:cNvSpPr/>
            <p:nvPr/>
          </p:nvSpPr>
          <p:spPr>
            <a:xfrm>
              <a:off x="7956216" y="4048371"/>
              <a:ext cx="1724145" cy="150627"/>
            </a:xfrm>
            <a:custGeom>
              <a:rect b="b" l="l" r="r" t="t"/>
              <a:pathLst>
                <a:path extrusionOk="0" fill="none" h="4834" w="55332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7" name="Google Shape;8777;p98"/>
            <p:cNvSpPr/>
            <p:nvPr/>
          </p:nvSpPr>
          <p:spPr>
            <a:xfrm>
              <a:off x="8453686" y="390235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0" y="1488"/>
                  </a:moveTo>
                  <a:cubicBezTo>
                    <a:pt x="0" y="670"/>
                    <a:pt x="670" y="1"/>
                    <a:pt x="1488" y="1"/>
                  </a:cubicBezTo>
                  <a:cubicBezTo>
                    <a:pt x="2306" y="1"/>
                    <a:pt x="2950" y="670"/>
                    <a:pt x="2950" y="1488"/>
                  </a:cubicBezTo>
                  <a:cubicBezTo>
                    <a:pt x="2950" y="2281"/>
                    <a:pt x="2306" y="2951"/>
                    <a:pt x="1488" y="2951"/>
                  </a:cubicBezTo>
                  <a:cubicBezTo>
                    <a:pt x="670" y="2951"/>
                    <a:pt x="0" y="2281"/>
                    <a:pt x="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8" name="Google Shape;8778;p98"/>
            <p:cNvSpPr/>
            <p:nvPr/>
          </p:nvSpPr>
          <p:spPr>
            <a:xfrm>
              <a:off x="8478396" y="3927096"/>
              <a:ext cx="43281" cy="42502"/>
            </a:xfrm>
            <a:custGeom>
              <a:rect b="b" l="l" r="r" t="t"/>
              <a:pathLst>
                <a:path extrusionOk="0" h="1364" w="1389">
                  <a:moveTo>
                    <a:pt x="695" y="0"/>
                  </a:moveTo>
                  <a:cubicBezTo>
                    <a:pt x="298" y="0"/>
                    <a:pt x="1" y="298"/>
                    <a:pt x="1" y="694"/>
                  </a:cubicBezTo>
                  <a:cubicBezTo>
                    <a:pt x="1" y="1066"/>
                    <a:pt x="298" y="1363"/>
                    <a:pt x="695" y="1363"/>
                  </a:cubicBezTo>
                  <a:cubicBezTo>
                    <a:pt x="1067" y="1363"/>
                    <a:pt x="1389" y="1066"/>
                    <a:pt x="1389" y="694"/>
                  </a:cubicBezTo>
                  <a:cubicBezTo>
                    <a:pt x="1389" y="298"/>
                    <a:pt x="1067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9" name="Google Shape;8779;p98"/>
            <p:cNvSpPr/>
            <p:nvPr/>
          </p:nvSpPr>
          <p:spPr>
            <a:xfrm>
              <a:off x="7857346" y="400200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0" name="Google Shape;8780;p98"/>
            <p:cNvSpPr/>
            <p:nvPr/>
          </p:nvSpPr>
          <p:spPr>
            <a:xfrm>
              <a:off x="7882087" y="4026715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1" name="Google Shape;8781;p98"/>
            <p:cNvSpPr/>
            <p:nvPr/>
          </p:nvSpPr>
          <p:spPr>
            <a:xfrm>
              <a:off x="8545608" y="3948721"/>
              <a:ext cx="1134754" cy="175368"/>
            </a:xfrm>
            <a:custGeom>
              <a:rect b="b" l="l" r="r" t="t"/>
              <a:pathLst>
                <a:path extrusionOk="0" fill="none" h="5628" w="36417">
                  <a:moveTo>
                    <a:pt x="0" y="0"/>
                  </a:moveTo>
                  <a:lnTo>
                    <a:pt x="6049" y="0"/>
                  </a:lnTo>
                  <a:lnTo>
                    <a:pt x="8379" y="2330"/>
                  </a:lnTo>
                  <a:lnTo>
                    <a:pt x="11676" y="5627"/>
                  </a:lnTo>
                  <a:lnTo>
                    <a:pt x="36416" y="5627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82" name="Google Shape;8782;p98"/>
          <p:cNvSpPr/>
          <p:nvPr/>
        </p:nvSpPr>
        <p:spPr>
          <a:xfrm rot="5400000">
            <a:off x="5457595" y="-491996"/>
            <a:ext cx="1994700" cy="68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83" name="Google Shape;8783;p98"/>
          <p:cNvSpPr/>
          <p:nvPr/>
        </p:nvSpPr>
        <p:spPr>
          <a:xfrm rot="5400000">
            <a:off x="5736895" y="-188896"/>
            <a:ext cx="1994700" cy="68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84" name="Google Shape;8784;p98"/>
          <p:cNvSpPr/>
          <p:nvPr/>
        </p:nvSpPr>
        <p:spPr>
          <a:xfrm rot="10800000">
            <a:off x="8027645" y="2478979"/>
            <a:ext cx="1994700" cy="68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85" name="Google Shape;8785;p98"/>
          <p:cNvSpPr/>
          <p:nvPr/>
        </p:nvSpPr>
        <p:spPr>
          <a:xfrm rot="5400000">
            <a:off x="8208386" y="420378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86" name="Google Shape;8786;p98"/>
          <p:cNvSpPr/>
          <p:nvPr/>
        </p:nvSpPr>
        <p:spPr>
          <a:xfrm>
            <a:off x="8557212" y="-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787" name="Google Shape;8787;p98"/>
          <p:cNvGrpSpPr/>
          <p:nvPr/>
        </p:nvGrpSpPr>
        <p:grpSpPr>
          <a:xfrm>
            <a:off x="7965207" y="312162"/>
            <a:ext cx="1520982" cy="302065"/>
            <a:chOff x="5642557" y="-150670"/>
            <a:chExt cx="1520982" cy="302065"/>
          </a:xfrm>
        </p:grpSpPr>
        <p:sp>
          <p:nvSpPr>
            <p:cNvPr id="8788" name="Google Shape;8788;p98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9" name="Google Shape;8789;p98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0" name="Google Shape;8790;p98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1" name="Google Shape;8791;p98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2" name="Google Shape;8792;p98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793" name="Google Shape;8793;p98"/>
          <p:cNvGrpSpPr/>
          <p:nvPr/>
        </p:nvGrpSpPr>
        <p:grpSpPr>
          <a:xfrm>
            <a:off x="8495989" y="3241228"/>
            <a:ext cx="883262" cy="242091"/>
            <a:chOff x="2300350" y="2601250"/>
            <a:chExt cx="2275275" cy="623625"/>
          </a:xfrm>
        </p:grpSpPr>
        <p:sp>
          <p:nvSpPr>
            <p:cNvPr id="8794" name="Google Shape;8794;p98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5" name="Google Shape;8795;p98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6" name="Google Shape;8796;p98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7" name="Google Shape;8797;p98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8" name="Google Shape;8798;p98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9" name="Google Shape;8799;p98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800" name="Google Shape;8800;p98"/>
          <p:cNvGrpSpPr/>
          <p:nvPr/>
        </p:nvGrpSpPr>
        <p:grpSpPr>
          <a:xfrm>
            <a:off x="8267392" y="1860741"/>
            <a:ext cx="1105976" cy="133969"/>
            <a:chOff x="8183182" y="663852"/>
            <a:chExt cx="1475028" cy="178673"/>
          </a:xfrm>
        </p:grpSpPr>
        <p:grpSp>
          <p:nvGrpSpPr>
            <p:cNvPr id="8801" name="Google Shape;8801;p98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8802" name="Google Shape;8802;p98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03" name="Google Shape;8803;p98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04" name="Google Shape;8804;p98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05" name="Google Shape;8805;p98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06" name="Google Shape;8806;p98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07" name="Google Shape;8807;p98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08" name="Google Shape;8808;p98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09" name="Google Shape;8809;p98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10" name="Google Shape;8810;p98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11" name="Google Shape;8811;p98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812" name="Google Shape;8812;p98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8813" name="Google Shape;8813;p98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14" name="Google Shape;8814;p98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15" name="Google Shape;8815;p98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16" name="Google Shape;8816;p98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17" name="Google Shape;8817;p98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18" name="Google Shape;8818;p98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19" name="Google Shape;8819;p98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20" name="Google Shape;8820;p98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21" name="Google Shape;8821;p98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22" name="Google Shape;8822;p98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8823" name="Google Shape;8823;p98"/>
          <p:cNvGrpSpPr/>
          <p:nvPr/>
        </p:nvGrpSpPr>
        <p:grpSpPr>
          <a:xfrm>
            <a:off x="5447301" y="4536119"/>
            <a:ext cx="1252897" cy="51000"/>
            <a:chOff x="2915381" y="4104819"/>
            <a:chExt cx="1252897" cy="51000"/>
          </a:xfrm>
        </p:grpSpPr>
        <p:sp>
          <p:nvSpPr>
            <p:cNvPr id="8824" name="Google Shape;8824;p98"/>
            <p:cNvSpPr/>
            <p:nvPr/>
          </p:nvSpPr>
          <p:spPr>
            <a:xfrm>
              <a:off x="2915381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5" name="Google Shape;8825;p98"/>
            <p:cNvSpPr/>
            <p:nvPr/>
          </p:nvSpPr>
          <p:spPr>
            <a:xfrm>
              <a:off x="3007850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6" name="Google Shape;8826;p98"/>
            <p:cNvSpPr/>
            <p:nvPr/>
          </p:nvSpPr>
          <p:spPr>
            <a:xfrm>
              <a:off x="3100319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7" name="Google Shape;8827;p98"/>
            <p:cNvSpPr/>
            <p:nvPr/>
          </p:nvSpPr>
          <p:spPr>
            <a:xfrm>
              <a:off x="3192788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8" name="Google Shape;8828;p98"/>
            <p:cNvSpPr/>
            <p:nvPr/>
          </p:nvSpPr>
          <p:spPr>
            <a:xfrm>
              <a:off x="328525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9" name="Google Shape;8829;p98"/>
            <p:cNvSpPr/>
            <p:nvPr/>
          </p:nvSpPr>
          <p:spPr>
            <a:xfrm>
              <a:off x="3377726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0" name="Google Shape;8830;p98"/>
            <p:cNvSpPr/>
            <p:nvPr/>
          </p:nvSpPr>
          <p:spPr>
            <a:xfrm>
              <a:off x="3470195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1" name="Google Shape;8831;p98"/>
            <p:cNvSpPr/>
            <p:nvPr/>
          </p:nvSpPr>
          <p:spPr>
            <a:xfrm>
              <a:off x="3562664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2" name="Google Shape;8832;p98"/>
            <p:cNvSpPr/>
            <p:nvPr/>
          </p:nvSpPr>
          <p:spPr>
            <a:xfrm>
              <a:off x="3655133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3" name="Google Shape;8833;p98"/>
            <p:cNvSpPr/>
            <p:nvPr/>
          </p:nvSpPr>
          <p:spPr>
            <a:xfrm>
              <a:off x="3747602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4" name="Google Shape;8834;p98"/>
            <p:cNvSpPr/>
            <p:nvPr/>
          </p:nvSpPr>
          <p:spPr>
            <a:xfrm>
              <a:off x="38400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5" name="Google Shape;8835;p98"/>
            <p:cNvSpPr/>
            <p:nvPr/>
          </p:nvSpPr>
          <p:spPr>
            <a:xfrm>
              <a:off x="39324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6" name="Google Shape;8836;p98"/>
            <p:cNvSpPr/>
            <p:nvPr/>
          </p:nvSpPr>
          <p:spPr>
            <a:xfrm>
              <a:off x="40248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7" name="Google Shape;8837;p98"/>
            <p:cNvSpPr/>
            <p:nvPr/>
          </p:nvSpPr>
          <p:spPr>
            <a:xfrm>
              <a:off x="41172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838" name="Google Shape;8838;p98"/>
          <p:cNvGrpSpPr/>
          <p:nvPr/>
        </p:nvGrpSpPr>
        <p:grpSpPr>
          <a:xfrm>
            <a:off x="-235013" y="829744"/>
            <a:ext cx="1105976" cy="133969"/>
            <a:chOff x="8183182" y="663852"/>
            <a:chExt cx="1475028" cy="178673"/>
          </a:xfrm>
        </p:grpSpPr>
        <p:grpSp>
          <p:nvGrpSpPr>
            <p:cNvPr id="8839" name="Google Shape;8839;p98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8840" name="Google Shape;8840;p98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41" name="Google Shape;8841;p98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42" name="Google Shape;8842;p98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43" name="Google Shape;8843;p98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44" name="Google Shape;8844;p98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45" name="Google Shape;8845;p98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46" name="Google Shape;8846;p98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47" name="Google Shape;8847;p98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48" name="Google Shape;8848;p98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49" name="Google Shape;8849;p98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850" name="Google Shape;8850;p98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8851" name="Google Shape;8851;p98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52" name="Google Shape;8852;p98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53" name="Google Shape;8853;p98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54" name="Google Shape;8854;p98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55" name="Google Shape;8855;p98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56" name="Google Shape;8856;p98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57" name="Google Shape;8857;p98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58" name="Google Shape;8858;p98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59" name="Google Shape;8859;p98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60" name="Google Shape;8860;p98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8861" name="Shape 8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">
    <p:spTree>
      <p:nvGrpSpPr>
        <p:cNvPr id="8862" name="Shape 8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63" name="Google Shape;8863;p100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8864" name="Google Shape;8864;p100"/>
            <p:cNvSpPr/>
            <p:nvPr/>
          </p:nvSpPr>
          <p:spPr>
            <a:xfrm>
              <a:off x="597550" y="4893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5" name="Google Shape;8865;p100"/>
            <p:cNvSpPr/>
            <p:nvPr/>
          </p:nvSpPr>
          <p:spPr>
            <a:xfrm>
              <a:off x="597550" y="4780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6" name="Google Shape;8866;p100"/>
            <p:cNvSpPr/>
            <p:nvPr/>
          </p:nvSpPr>
          <p:spPr>
            <a:xfrm>
              <a:off x="597550" y="46671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7" name="Google Shape;8867;p100"/>
            <p:cNvSpPr/>
            <p:nvPr/>
          </p:nvSpPr>
          <p:spPr>
            <a:xfrm>
              <a:off x="597550" y="4553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8" name="Google Shape;8868;p100"/>
            <p:cNvSpPr/>
            <p:nvPr/>
          </p:nvSpPr>
          <p:spPr>
            <a:xfrm>
              <a:off x="597550" y="4441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9" name="Google Shape;8869;p100"/>
            <p:cNvSpPr/>
            <p:nvPr/>
          </p:nvSpPr>
          <p:spPr>
            <a:xfrm>
              <a:off x="597550" y="4328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0" name="Google Shape;8870;p100"/>
            <p:cNvSpPr/>
            <p:nvPr/>
          </p:nvSpPr>
          <p:spPr>
            <a:xfrm>
              <a:off x="597550" y="42150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1" name="Google Shape;8871;p100"/>
            <p:cNvSpPr/>
            <p:nvPr/>
          </p:nvSpPr>
          <p:spPr>
            <a:xfrm>
              <a:off x="597550" y="4101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2" name="Google Shape;8872;p100"/>
            <p:cNvSpPr/>
            <p:nvPr/>
          </p:nvSpPr>
          <p:spPr>
            <a:xfrm>
              <a:off x="597550" y="3988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3" name="Google Shape;8873;p100"/>
            <p:cNvSpPr/>
            <p:nvPr/>
          </p:nvSpPr>
          <p:spPr>
            <a:xfrm>
              <a:off x="597550" y="3875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4" name="Google Shape;8874;p100"/>
            <p:cNvSpPr/>
            <p:nvPr/>
          </p:nvSpPr>
          <p:spPr>
            <a:xfrm>
              <a:off x="597550" y="3762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5" name="Google Shape;8875;p100"/>
            <p:cNvSpPr/>
            <p:nvPr/>
          </p:nvSpPr>
          <p:spPr>
            <a:xfrm>
              <a:off x="597550" y="36496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6" name="Google Shape;8876;p100"/>
            <p:cNvSpPr/>
            <p:nvPr/>
          </p:nvSpPr>
          <p:spPr>
            <a:xfrm>
              <a:off x="597550" y="35364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7" name="Google Shape;8877;p100"/>
            <p:cNvSpPr/>
            <p:nvPr/>
          </p:nvSpPr>
          <p:spPr>
            <a:xfrm>
              <a:off x="597550" y="34232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8" name="Google Shape;8878;p100"/>
            <p:cNvSpPr/>
            <p:nvPr/>
          </p:nvSpPr>
          <p:spPr>
            <a:xfrm>
              <a:off x="597550" y="33100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9" name="Google Shape;8879;p100"/>
            <p:cNvSpPr/>
            <p:nvPr/>
          </p:nvSpPr>
          <p:spPr>
            <a:xfrm>
              <a:off x="597550" y="31967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0" name="Google Shape;8880;p100"/>
            <p:cNvSpPr/>
            <p:nvPr/>
          </p:nvSpPr>
          <p:spPr>
            <a:xfrm>
              <a:off x="597550" y="30835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1" name="Google Shape;8881;p100"/>
            <p:cNvSpPr/>
            <p:nvPr/>
          </p:nvSpPr>
          <p:spPr>
            <a:xfrm>
              <a:off x="597550" y="29703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2" name="Google Shape;8882;p100"/>
            <p:cNvSpPr/>
            <p:nvPr/>
          </p:nvSpPr>
          <p:spPr>
            <a:xfrm>
              <a:off x="597550" y="28578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3" name="Google Shape;8883;p100"/>
            <p:cNvSpPr/>
            <p:nvPr/>
          </p:nvSpPr>
          <p:spPr>
            <a:xfrm>
              <a:off x="597550" y="27446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4" name="Google Shape;8884;p100"/>
            <p:cNvSpPr/>
            <p:nvPr/>
          </p:nvSpPr>
          <p:spPr>
            <a:xfrm>
              <a:off x="597550" y="263140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5" name="Google Shape;8885;p100"/>
            <p:cNvSpPr/>
            <p:nvPr/>
          </p:nvSpPr>
          <p:spPr>
            <a:xfrm>
              <a:off x="597550" y="251817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6" name="Google Shape;8886;p100"/>
            <p:cNvSpPr/>
            <p:nvPr/>
          </p:nvSpPr>
          <p:spPr>
            <a:xfrm>
              <a:off x="597550" y="24049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7" name="Google Shape;8887;p100"/>
            <p:cNvSpPr/>
            <p:nvPr/>
          </p:nvSpPr>
          <p:spPr>
            <a:xfrm>
              <a:off x="597550" y="22917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8" name="Google Shape;8888;p100"/>
            <p:cNvSpPr/>
            <p:nvPr/>
          </p:nvSpPr>
          <p:spPr>
            <a:xfrm>
              <a:off x="597550" y="21792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9" name="Google Shape;8889;p100"/>
            <p:cNvSpPr/>
            <p:nvPr/>
          </p:nvSpPr>
          <p:spPr>
            <a:xfrm>
              <a:off x="597550" y="20660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0" name="Google Shape;8890;p100"/>
            <p:cNvSpPr/>
            <p:nvPr/>
          </p:nvSpPr>
          <p:spPr>
            <a:xfrm>
              <a:off x="597550" y="19528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1" name="Google Shape;8891;p100"/>
            <p:cNvSpPr/>
            <p:nvPr/>
          </p:nvSpPr>
          <p:spPr>
            <a:xfrm>
              <a:off x="597550" y="1839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2" name="Google Shape;8892;p100"/>
            <p:cNvSpPr/>
            <p:nvPr/>
          </p:nvSpPr>
          <p:spPr>
            <a:xfrm>
              <a:off x="597550" y="1726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3" name="Google Shape;8893;p100"/>
            <p:cNvSpPr/>
            <p:nvPr/>
          </p:nvSpPr>
          <p:spPr>
            <a:xfrm>
              <a:off x="597550" y="16131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4" name="Google Shape;8894;p100"/>
            <p:cNvSpPr/>
            <p:nvPr/>
          </p:nvSpPr>
          <p:spPr>
            <a:xfrm>
              <a:off x="597550" y="1499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5" name="Google Shape;8895;p100"/>
            <p:cNvSpPr/>
            <p:nvPr/>
          </p:nvSpPr>
          <p:spPr>
            <a:xfrm>
              <a:off x="597550" y="1387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6" name="Google Shape;8896;p100"/>
            <p:cNvSpPr/>
            <p:nvPr/>
          </p:nvSpPr>
          <p:spPr>
            <a:xfrm>
              <a:off x="597550" y="1274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7" name="Google Shape;8897;p100"/>
            <p:cNvSpPr/>
            <p:nvPr/>
          </p:nvSpPr>
          <p:spPr>
            <a:xfrm>
              <a:off x="597550" y="11610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8" name="Google Shape;8898;p100"/>
            <p:cNvSpPr/>
            <p:nvPr/>
          </p:nvSpPr>
          <p:spPr>
            <a:xfrm>
              <a:off x="597550" y="1047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9" name="Google Shape;8899;p100"/>
            <p:cNvSpPr/>
            <p:nvPr/>
          </p:nvSpPr>
          <p:spPr>
            <a:xfrm>
              <a:off x="597550" y="934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0" name="Google Shape;8900;p100"/>
            <p:cNvSpPr/>
            <p:nvPr/>
          </p:nvSpPr>
          <p:spPr>
            <a:xfrm>
              <a:off x="597550" y="821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1" name="Google Shape;8901;p100"/>
            <p:cNvSpPr/>
            <p:nvPr/>
          </p:nvSpPr>
          <p:spPr>
            <a:xfrm>
              <a:off x="597550" y="708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02" name="Google Shape;8902;p100"/>
          <p:cNvSpPr txBox="1"/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8903" name="Google Shape;8903;p100"/>
          <p:cNvSpPr txBox="1"/>
          <p:nvPr>
            <p:ph idx="2" type="title"/>
          </p:nvPr>
        </p:nvSpPr>
        <p:spPr>
          <a:xfrm>
            <a:off x="776550" y="1982455"/>
            <a:ext cx="22335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904" name="Google Shape;8904;p100"/>
          <p:cNvSpPr txBox="1"/>
          <p:nvPr>
            <p:ph idx="1" type="subTitle"/>
          </p:nvPr>
        </p:nvSpPr>
        <p:spPr>
          <a:xfrm>
            <a:off x="776550" y="2391054"/>
            <a:ext cx="2233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05" name="Google Shape;8905;p100"/>
          <p:cNvSpPr txBox="1"/>
          <p:nvPr>
            <p:ph hasCustomPrompt="1" idx="3" type="title"/>
          </p:nvPr>
        </p:nvSpPr>
        <p:spPr>
          <a:xfrm>
            <a:off x="776550" y="1345282"/>
            <a:ext cx="2233500" cy="484800"/>
          </a:xfrm>
          <a:prstGeom prst="rect">
            <a:avLst/>
          </a:prstGeom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5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906" name="Google Shape;8906;p100"/>
          <p:cNvSpPr txBox="1"/>
          <p:nvPr>
            <p:ph idx="4" type="title"/>
          </p:nvPr>
        </p:nvSpPr>
        <p:spPr>
          <a:xfrm>
            <a:off x="3471150" y="1982455"/>
            <a:ext cx="22017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907" name="Google Shape;8907;p100"/>
          <p:cNvSpPr txBox="1"/>
          <p:nvPr>
            <p:ph idx="5" type="subTitle"/>
          </p:nvPr>
        </p:nvSpPr>
        <p:spPr>
          <a:xfrm>
            <a:off x="3471150" y="2391054"/>
            <a:ext cx="22017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08" name="Google Shape;8908;p100"/>
          <p:cNvSpPr txBox="1"/>
          <p:nvPr>
            <p:ph hasCustomPrompt="1" idx="6" type="title"/>
          </p:nvPr>
        </p:nvSpPr>
        <p:spPr>
          <a:xfrm>
            <a:off x="3471150" y="1345282"/>
            <a:ext cx="2201700" cy="484800"/>
          </a:xfrm>
          <a:prstGeom prst="rect">
            <a:avLst/>
          </a:prstGeom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5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909" name="Google Shape;8909;p100"/>
          <p:cNvSpPr txBox="1"/>
          <p:nvPr>
            <p:ph idx="7" type="title"/>
          </p:nvPr>
        </p:nvSpPr>
        <p:spPr>
          <a:xfrm>
            <a:off x="6149850" y="1982455"/>
            <a:ext cx="22017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910" name="Google Shape;8910;p100"/>
          <p:cNvSpPr txBox="1"/>
          <p:nvPr>
            <p:ph idx="8" type="subTitle"/>
          </p:nvPr>
        </p:nvSpPr>
        <p:spPr>
          <a:xfrm>
            <a:off x="6149850" y="2391054"/>
            <a:ext cx="22017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11" name="Google Shape;8911;p100"/>
          <p:cNvSpPr txBox="1"/>
          <p:nvPr>
            <p:ph hasCustomPrompt="1" idx="9" type="title"/>
          </p:nvPr>
        </p:nvSpPr>
        <p:spPr>
          <a:xfrm>
            <a:off x="6149850" y="1345282"/>
            <a:ext cx="2201700" cy="484800"/>
          </a:xfrm>
          <a:prstGeom prst="rect">
            <a:avLst/>
          </a:prstGeom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5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912" name="Google Shape;8912;p100"/>
          <p:cNvSpPr txBox="1"/>
          <p:nvPr>
            <p:ph idx="13" type="title"/>
          </p:nvPr>
        </p:nvSpPr>
        <p:spPr>
          <a:xfrm>
            <a:off x="776550" y="3617845"/>
            <a:ext cx="22335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913" name="Google Shape;8913;p100"/>
          <p:cNvSpPr txBox="1"/>
          <p:nvPr>
            <p:ph idx="14" type="subTitle"/>
          </p:nvPr>
        </p:nvSpPr>
        <p:spPr>
          <a:xfrm>
            <a:off x="776550" y="4026444"/>
            <a:ext cx="2233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14" name="Google Shape;8914;p100"/>
          <p:cNvSpPr txBox="1"/>
          <p:nvPr>
            <p:ph hasCustomPrompt="1" idx="15" type="title"/>
          </p:nvPr>
        </p:nvSpPr>
        <p:spPr>
          <a:xfrm>
            <a:off x="776550" y="2980641"/>
            <a:ext cx="2233500" cy="484800"/>
          </a:xfrm>
          <a:prstGeom prst="rect">
            <a:avLst/>
          </a:prstGeom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5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915" name="Google Shape;8915;p100"/>
          <p:cNvSpPr txBox="1"/>
          <p:nvPr>
            <p:ph idx="16" type="title"/>
          </p:nvPr>
        </p:nvSpPr>
        <p:spPr>
          <a:xfrm>
            <a:off x="3471150" y="3617845"/>
            <a:ext cx="22017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916" name="Google Shape;8916;p100"/>
          <p:cNvSpPr txBox="1"/>
          <p:nvPr>
            <p:ph idx="17" type="subTitle"/>
          </p:nvPr>
        </p:nvSpPr>
        <p:spPr>
          <a:xfrm>
            <a:off x="3471150" y="4026444"/>
            <a:ext cx="22017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17" name="Google Shape;8917;p100"/>
          <p:cNvSpPr txBox="1"/>
          <p:nvPr>
            <p:ph hasCustomPrompt="1" idx="18" type="title"/>
          </p:nvPr>
        </p:nvSpPr>
        <p:spPr>
          <a:xfrm>
            <a:off x="3471150" y="2980641"/>
            <a:ext cx="2201700" cy="484800"/>
          </a:xfrm>
          <a:prstGeom prst="rect">
            <a:avLst/>
          </a:prstGeom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5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918" name="Google Shape;8918;p100"/>
          <p:cNvSpPr txBox="1"/>
          <p:nvPr>
            <p:ph idx="19" type="title"/>
          </p:nvPr>
        </p:nvSpPr>
        <p:spPr>
          <a:xfrm>
            <a:off x="6149850" y="3617845"/>
            <a:ext cx="22017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919" name="Google Shape;8919;p100"/>
          <p:cNvSpPr txBox="1"/>
          <p:nvPr>
            <p:ph idx="20" type="subTitle"/>
          </p:nvPr>
        </p:nvSpPr>
        <p:spPr>
          <a:xfrm>
            <a:off x="6149850" y="4026444"/>
            <a:ext cx="22017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20" name="Google Shape;8920;p100"/>
          <p:cNvSpPr txBox="1"/>
          <p:nvPr>
            <p:ph hasCustomPrompt="1" idx="21" type="title"/>
          </p:nvPr>
        </p:nvSpPr>
        <p:spPr>
          <a:xfrm>
            <a:off x="6149850" y="2980641"/>
            <a:ext cx="2201700" cy="484800"/>
          </a:xfrm>
          <a:prstGeom prst="rect">
            <a:avLst/>
          </a:prstGeom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5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grpSp>
        <p:nvGrpSpPr>
          <p:cNvPr id="8921" name="Google Shape;8921;p100"/>
          <p:cNvGrpSpPr/>
          <p:nvPr/>
        </p:nvGrpSpPr>
        <p:grpSpPr>
          <a:xfrm rot="5400000">
            <a:off x="8381450" y="4569182"/>
            <a:ext cx="98902" cy="553090"/>
            <a:chOff x="4898850" y="4820550"/>
            <a:chExt cx="98902" cy="553090"/>
          </a:xfrm>
        </p:grpSpPr>
        <p:sp>
          <p:nvSpPr>
            <p:cNvPr id="8922" name="Google Shape;8922;p100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3" name="Google Shape;8923;p100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4" name="Google Shape;8924;p100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5" name="Google Shape;8925;p100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6" name="Google Shape;8926;p100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27" name="Google Shape;8927;p100"/>
          <p:cNvSpPr/>
          <p:nvPr/>
        </p:nvSpPr>
        <p:spPr>
          <a:xfrm>
            <a:off x="7" y="2056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928" name="Google Shape;8928;p100"/>
          <p:cNvGrpSpPr/>
          <p:nvPr/>
        </p:nvGrpSpPr>
        <p:grpSpPr>
          <a:xfrm rot="-5400000">
            <a:off x="-148234" y="322631"/>
            <a:ext cx="883262" cy="242091"/>
            <a:chOff x="2300350" y="2601250"/>
            <a:chExt cx="2275275" cy="623625"/>
          </a:xfrm>
        </p:grpSpPr>
        <p:sp>
          <p:nvSpPr>
            <p:cNvPr id="8929" name="Google Shape;8929;p100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0" name="Google Shape;8930;p100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1" name="Google Shape;8931;p100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2" name="Google Shape;8932;p100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3" name="Google Shape;8933;p100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4" name="Google Shape;8934;p100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35" name="Google Shape;8935;p100"/>
          <p:cNvSpPr/>
          <p:nvPr/>
        </p:nvSpPr>
        <p:spPr>
          <a:xfrm flipH="1" rot="5400000">
            <a:off x="8216276" y="-335305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936" name="Google Shape;8936;p100"/>
          <p:cNvGrpSpPr/>
          <p:nvPr/>
        </p:nvGrpSpPr>
        <p:grpSpPr>
          <a:xfrm>
            <a:off x="-256008" y="4796266"/>
            <a:ext cx="1105976" cy="133969"/>
            <a:chOff x="8183182" y="663852"/>
            <a:chExt cx="1475028" cy="178673"/>
          </a:xfrm>
        </p:grpSpPr>
        <p:grpSp>
          <p:nvGrpSpPr>
            <p:cNvPr id="8937" name="Google Shape;8937;p100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8938" name="Google Shape;8938;p100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39" name="Google Shape;8939;p100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40" name="Google Shape;8940;p100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41" name="Google Shape;8941;p100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42" name="Google Shape;8942;p100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43" name="Google Shape;8943;p100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44" name="Google Shape;8944;p100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45" name="Google Shape;8945;p100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46" name="Google Shape;8946;p100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47" name="Google Shape;8947;p100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948" name="Google Shape;8948;p100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8949" name="Google Shape;8949;p100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50" name="Google Shape;8950;p100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51" name="Google Shape;8951;p100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52" name="Google Shape;8952;p100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53" name="Google Shape;8953;p100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54" name="Google Shape;8954;p100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55" name="Google Shape;8955;p100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56" name="Google Shape;8956;p100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57" name="Google Shape;8957;p100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58" name="Google Shape;8958;p100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8959" name="Google Shape;8959;p100"/>
          <p:cNvGrpSpPr/>
          <p:nvPr/>
        </p:nvGrpSpPr>
        <p:grpSpPr>
          <a:xfrm>
            <a:off x="8290084" y="239916"/>
            <a:ext cx="1105976" cy="133969"/>
            <a:chOff x="8183182" y="663852"/>
            <a:chExt cx="1475028" cy="178673"/>
          </a:xfrm>
        </p:grpSpPr>
        <p:grpSp>
          <p:nvGrpSpPr>
            <p:cNvPr id="8960" name="Google Shape;8960;p100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8961" name="Google Shape;8961;p100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62" name="Google Shape;8962;p100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63" name="Google Shape;8963;p100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64" name="Google Shape;8964;p100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65" name="Google Shape;8965;p100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66" name="Google Shape;8966;p100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67" name="Google Shape;8967;p100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68" name="Google Shape;8968;p100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69" name="Google Shape;8969;p100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70" name="Google Shape;8970;p100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971" name="Google Shape;8971;p100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8972" name="Google Shape;8972;p100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73" name="Google Shape;8973;p100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74" name="Google Shape;8974;p100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75" name="Google Shape;8975;p100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76" name="Google Shape;8976;p100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77" name="Google Shape;8977;p100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78" name="Google Shape;8978;p100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79" name="Google Shape;8979;p100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80" name="Google Shape;8980;p100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81" name="Google Shape;8981;p100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8982" name="Google Shape;8982;p100"/>
          <p:cNvGrpSpPr/>
          <p:nvPr/>
        </p:nvGrpSpPr>
        <p:grpSpPr>
          <a:xfrm rot="5400000">
            <a:off x="8428614" y="2891627"/>
            <a:ext cx="883262" cy="242091"/>
            <a:chOff x="2300350" y="2601250"/>
            <a:chExt cx="2275275" cy="623625"/>
          </a:xfrm>
        </p:grpSpPr>
        <p:sp>
          <p:nvSpPr>
            <p:cNvPr id="8983" name="Google Shape;8983;p100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4" name="Google Shape;8984;p100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5" name="Google Shape;8985;p100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6" name="Google Shape;8986;p100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7" name="Google Shape;8987;p100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8" name="Google Shape;8988;p100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89" name="Google Shape;8989;p100"/>
          <p:cNvGrpSpPr/>
          <p:nvPr/>
        </p:nvGrpSpPr>
        <p:grpSpPr>
          <a:xfrm>
            <a:off x="1634157" y="-107958"/>
            <a:ext cx="1520982" cy="302065"/>
            <a:chOff x="5642557" y="-150670"/>
            <a:chExt cx="1520982" cy="302065"/>
          </a:xfrm>
        </p:grpSpPr>
        <p:sp>
          <p:nvSpPr>
            <p:cNvPr id="8990" name="Google Shape;8990;p100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1" name="Google Shape;8991;p100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2" name="Google Shape;8992;p100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3" name="Google Shape;8993;p100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4" name="Google Shape;8994;p100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3">
    <p:spTree>
      <p:nvGrpSpPr>
        <p:cNvPr id="8995" name="Shape 8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96" name="Google Shape;8996;p101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8997" name="Google Shape;8997;p101"/>
            <p:cNvSpPr/>
            <p:nvPr/>
          </p:nvSpPr>
          <p:spPr>
            <a:xfrm>
              <a:off x="597550" y="4893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8" name="Google Shape;8998;p101"/>
            <p:cNvSpPr/>
            <p:nvPr/>
          </p:nvSpPr>
          <p:spPr>
            <a:xfrm>
              <a:off x="597550" y="4780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9" name="Google Shape;8999;p101"/>
            <p:cNvSpPr/>
            <p:nvPr/>
          </p:nvSpPr>
          <p:spPr>
            <a:xfrm>
              <a:off x="597550" y="46671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0" name="Google Shape;9000;p101"/>
            <p:cNvSpPr/>
            <p:nvPr/>
          </p:nvSpPr>
          <p:spPr>
            <a:xfrm>
              <a:off x="597550" y="4553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1" name="Google Shape;9001;p101"/>
            <p:cNvSpPr/>
            <p:nvPr/>
          </p:nvSpPr>
          <p:spPr>
            <a:xfrm>
              <a:off x="597550" y="4441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2" name="Google Shape;9002;p101"/>
            <p:cNvSpPr/>
            <p:nvPr/>
          </p:nvSpPr>
          <p:spPr>
            <a:xfrm>
              <a:off x="597550" y="4328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3" name="Google Shape;9003;p101"/>
            <p:cNvSpPr/>
            <p:nvPr/>
          </p:nvSpPr>
          <p:spPr>
            <a:xfrm>
              <a:off x="597550" y="42150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4" name="Google Shape;9004;p101"/>
            <p:cNvSpPr/>
            <p:nvPr/>
          </p:nvSpPr>
          <p:spPr>
            <a:xfrm>
              <a:off x="597550" y="4101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5" name="Google Shape;9005;p101"/>
            <p:cNvSpPr/>
            <p:nvPr/>
          </p:nvSpPr>
          <p:spPr>
            <a:xfrm>
              <a:off x="597550" y="3988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6" name="Google Shape;9006;p101"/>
            <p:cNvSpPr/>
            <p:nvPr/>
          </p:nvSpPr>
          <p:spPr>
            <a:xfrm>
              <a:off x="597550" y="3875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7" name="Google Shape;9007;p101"/>
            <p:cNvSpPr/>
            <p:nvPr/>
          </p:nvSpPr>
          <p:spPr>
            <a:xfrm>
              <a:off x="597550" y="3762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8" name="Google Shape;9008;p101"/>
            <p:cNvSpPr/>
            <p:nvPr/>
          </p:nvSpPr>
          <p:spPr>
            <a:xfrm>
              <a:off x="597550" y="36496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9" name="Google Shape;9009;p101"/>
            <p:cNvSpPr/>
            <p:nvPr/>
          </p:nvSpPr>
          <p:spPr>
            <a:xfrm>
              <a:off x="597550" y="35364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0" name="Google Shape;9010;p101"/>
            <p:cNvSpPr/>
            <p:nvPr/>
          </p:nvSpPr>
          <p:spPr>
            <a:xfrm>
              <a:off x="597550" y="34232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1" name="Google Shape;9011;p101"/>
            <p:cNvSpPr/>
            <p:nvPr/>
          </p:nvSpPr>
          <p:spPr>
            <a:xfrm>
              <a:off x="597550" y="33100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2" name="Google Shape;9012;p101"/>
            <p:cNvSpPr/>
            <p:nvPr/>
          </p:nvSpPr>
          <p:spPr>
            <a:xfrm>
              <a:off x="597550" y="31967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3" name="Google Shape;9013;p101"/>
            <p:cNvSpPr/>
            <p:nvPr/>
          </p:nvSpPr>
          <p:spPr>
            <a:xfrm>
              <a:off x="597550" y="30835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4" name="Google Shape;9014;p101"/>
            <p:cNvSpPr/>
            <p:nvPr/>
          </p:nvSpPr>
          <p:spPr>
            <a:xfrm>
              <a:off x="597550" y="29703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5" name="Google Shape;9015;p101"/>
            <p:cNvSpPr/>
            <p:nvPr/>
          </p:nvSpPr>
          <p:spPr>
            <a:xfrm>
              <a:off x="597550" y="28578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6" name="Google Shape;9016;p101"/>
            <p:cNvSpPr/>
            <p:nvPr/>
          </p:nvSpPr>
          <p:spPr>
            <a:xfrm>
              <a:off x="597550" y="27446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7" name="Google Shape;9017;p101"/>
            <p:cNvSpPr/>
            <p:nvPr/>
          </p:nvSpPr>
          <p:spPr>
            <a:xfrm>
              <a:off x="597550" y="263140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8" name="Google Shape;9018;p101"/>
            <p:cNvSpPr/>
            <p:nvPr/>
          </p:nvSpPr>
          <p:spPr>
            <a:xfrm>
              <a:off x="597550" y="251817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9" name="Google Shape;9019;p101"/>
            <p:cNvSpPr/>
            <p:nvPr/>
          </p:nvSpPr>
          <p:spPr>
            <a:xfrm>
              <a:off x="597550" y="24049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0" name="Google Shape;9020;p101"/>
            <p:cNvSpPr/>
            <p:nvPr/>
          </p:nvSpPr>
          <p:spPr>
            <a:xfrm>
              <a:off x="597550" y="22917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1" name="Google Shape;9021;p101"/>
            <p:cNvSpPr/>
            <p:nvPr/>
          </p:nvSpPr>
          <p:spPr>
            <a:xfrm>
              <a:off x="597550" y="21792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2" name="Google Shape;9022;p101"/>
            <p:cNvSpPr/>
            <p:nvPr/>
          </p:nvSpPr>
          <p:spPr>
            <a:xfrm>
              <a:off x="597550" y="20660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3" name="Google Shape;9023;p101"/>
            <p:cNvSpPr/>
            <p:nvPr/>
          </p:nvSpPr>
          <p:spPr>
            <a:xfrm>
              <a:off x="597550" y="19528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4" name="Google Shape;9024;p101"/>
            <p:cNvSpPr/>
            <p:nvPr/>
          </p:nvSpPr>
          <p:spPr>
            <a:xfrm>
              <a:off x="597550" y="1839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5" name="Google Shape;9025;p101"/>
            <p:cNvSpPr/>
            <p:nvPr/>
          </p:nvSpPr>
          <p:spPr>
            <a:xfrm>
              <a:off x="597550" y="1726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6" name="Google Shape;9026;p101"/>
            <p:cNvSpPr/>
            <p:nvPr/>
          </p:nvSpPr>
          <p:spPr>
            <a:xfrm>
              <a:off x="597550" y="16131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7" name="Google Shape;9027;p101"/>
            <p:cNvSpPr/>
            <p:nvPr/>
          </p:nvSpPr>
          <p:spPr>
            <a:xfrm>
              <a:off x="597550" y="1499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8" name="Google Shape;9028;p101"/>
            <p:cNvSpPr/>
            <p:nvPr/>
          </p:nvSpPr>
          <p:spPr>
            <a:xfrm>
              <a:off x="597550" y="1387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9" name="Google Shape;9029;p101"/>
            <p:cNvSpPr/>
            <p:nvPr/>
          </p:nvSpPr>
          <p:spPr>
            <a:xfrm>
              <a:off x="597550" y="1274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0" name="Google Shape;9030;p101"/>
            <p:cNvSpPr/>
            <p:nvPr/>
          </p:nvSpPr>
          <p:spPr>
            <a:xfrm>
              <a:off x="597550" y="11610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1" name="Google Shape;9031;p101"/>
            <p:cNvSpPr/>
            <p:nvPr/>
          </p:nvSpPr>
          <p:spPr>
            <a:xfrm>
              <a:off x="597550" y="1047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2" name="Google Shape;9032;p101"/>
            <p:cNvSpPr/>
            <p:nvPr/>
          </p:nvSpPr>
          <p:spPr>
            <a:xfrm>
              <a:off x="597550" y="934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3" name="Google Shape;9033;p101"/>
            <p:cNvSpPr/>
            <p:nvPr/>
          </p:nvSpPr>
          <p:spPr>
            <a:xfrm>
              <a:off x="597550" y="821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4" name="Google Shape;9034;p101"/>
            <p:cNvSpPr/>
            <p:nvPr/>
          </p:nvSpPr>
          <p:spPr>
            <a:xfrm>
              <a:off x="597550" y="708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035" name="Google Shape;9035;p101"/>
          <p:cNvSpPr txBox="1"/>
          <p:nvPr>
            <p:ph type="title"/>
          </p:nvPr>
        </p:nvSpPr>
        <p:spPr>
          <a:xfrm>
            <a:off x="1858000" y="3253511"/>
            <a:ext cx="5428800" cy="434400"/>
          </a:xfrm>
          <a:prstGeom prst="rect">
            <a:avLst/>
          </a:prstGeom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9036" name="Google Shape;9036;p101"/>
          <p:cNvSpPr txBox="1"/>
          <p:nvPr>
            <p:ph idx="1" type="subTitle"/>
          </p:nvPr>
        </p:nvSpPr>
        <p:spPr>
          <a:xfrm>
            <a:off x="2262900" y="1459638"/>
            <a:ext cx="4618200" cy="167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9037" name="Google Shape;9037;p101"/>
          <p:cNvSpPr/>
          <p:nvPr/>
        </p:nvSpPr>
        <p:spPr>
          <a:xfrm flipH="1" rot="-5400000">
            <a:off x="348818" y="4207899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038" name="Google Shape;9038;p101"/>
          <p:cNvGrpSpPr/>
          <p:nvPr/>
        </p:nvGrpSpPr>
        <p:grpSpPr>
          <a:xfrm rot="-5400000">
            <a:off x="6107446" y="30626"/>
            <a:ext cx="1823016" cy="296643"/>
            <a:chOff x="7857346" y="3902355"/>
            <a:chExt cx="1823016" cy="296643"/>
          </a:xfrm>
        </p:grpSpPr>
        <p:sp>
          <p:nvSpPr>
            <p:cNvPr id="9039" name="Google Shape;9039;p101"/>
            <p:cNvSpPr/>
            <p:nvPr/>
          </p:nvSpPr>
          <p:spPr>
            <a:xfrm>
              <a:off x="7956216" y="4048371"/>
              <a:ext cx="1724145" cy="150627"/>
            </a:xfrm>
            <a:custGeom>
              <a:rect b="b" l="l" r="r" t="t"/>
              <a:pathLst>
                <a:path extrusionOk="0" fill="none" h="4834" w="55332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0" name="Google Shape;9040;p101"/>
            <p:cNvSpPr/>
            <p:nvPr/>
          </p:nvSpPr>
          <p:spPr>
            <a:xfrm>
              <a:off x="8453686" y="390235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0" y="1488"/>
                  </a:moveTo>
                  <a:cubicBezTo>
                    <a:pt x="0" y="670"/>
                    <a:pt x="670" y="1"/>
                    <a:pt x="1488" y="1"/>
                  </a:cubicBezTo>
                  <a:cubicBezTo>
                    <a:pt x="2306" y="1"/>
                    <a:pt x="2950" y="670"/>
                    <a:pt x="2950" y="1488"/>
                  </a:cubicBezTo>
                  <a:cubicBezTo>
                    <a:pt x="2950" y="2281"/>
                    <a:pt x="2306" y="2951"/>
                    <a:pt x="1488" y="2951"/>
                  </a:cubicBezTo>
                  <a:cubicBezTo>
                    <a:pt x="670" y="2951"/>
                    <a:pt x="0" y="2281"/>
                    <a:pt x="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1" name="Google Shape;9041;p101"/>
            <p:cNvSpPr/>
            <p:nvPr/>
          </p:nvSpPr>
          <p:spPr>
            <a:xfrm>
              <a:off x="8478396" y="3927096"/>
              <a:ext cx="43281" cy="42502"/>
            </a:xfrm>
            <a:custGeom>
              <a:rect b="b" l="l" r="r" t="t"/>
              <a:pathLst>
                <a:path extrusionOk="0" h="1364" w="1389">
                  <a:moveTo>
                    <a:pt x="695" y="0"/>
                  </a:moveTo>
                  <a:cubicBezTo>
                    <a:pt x="298" y="0"/>
                    <a:pt x="1" y="298"/>
                    <a:pt x="1" y="694"/>
                  </a:cubicBezTo>
                  <a:cubicBezTo>
                    <a:pt x="1" y="1066"/>
                    <a:pt x="298" y="1363"/>
                    <a:pt x="695" y="1363"/>
                  </a:cubicBezTo>
                  <a:cubicBezTo>
                    <a:pt x="1067" y="1363"/>
                    <a:pt x="1389" y="1066"/>
                    <a:pt x="1389" y="694"/>
                  </a:cubicBezTo>
                  <a:cubicBezTo>
                    <a:pt x="1389" y="298"/>
                    <a:pt x="1067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2" name="Google Shape;9042;p101"/>
            <p:cNvSpPr/>
            <p:nvPr/>
          </p:nvSpPr>
          <p:spPr>
            <a:xfrm>
              <a:off x="7857346" y="400200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3" name="Google Shape;9043;p101"/>
            <p:cNvSpPr/>
            <p:nvPr/>
          </p:nvSpPr>
          <p:spPr>
            <a:xfrm>
              <a:off x="7882087" y="4026715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4" name="Google Shape;9044;p101"/>
            <p:cNvSpPr/>
            <p:nvPr/>
          </p:nvSpPr>
          <p:spPr>
            <a:xfrm>
              <a:off x="8545608" y="3948721"/>
              <a:ext cx="1134754" cy="175368"/>
            </a:xfrm>
            <a:custGeom>
              <a:rect b="b" l="l" r="r" t="t"/>
              <a:pathLst>
                <a:path extrusionOk="0" fill="none" h="5628" w="36417">
                  <a:moveTo>
                    <a:pt x="0" y="0"/>
                  </a:moveTo>
                  <a:lnTo>
                    <a:pt x="6049" y="0"/>
                  </a:lnTo>
                  <a:lnTo>
                    <a:pt x="8379" y="2330"/>
                  </a:lnTo>
                  <a:lnTo>
                    <a:pt x="11676" y="5627"/>
                  </a:lnTo>
                  <a:lnTo>
                    <a:pt x="36416" y="5627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045" name="Google Shape;9045;p101"/>
          <p:cNvSpPr/>
          <p:nvPr/>
        </p:nvSpPr>
        <p:spPr>
          <a:xfrm flipH="1">
            <a:off x="8088870" y="2145279"/>
            <a:ext cx="1994700" cy="68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046" name="Google Shape;9046;p101"/>
          <p:cNvGrpSpPr/>
          <p:nvPr/>
        </p:nvGrpSpPr>
        <p:grpSpPr>
          <a:xfrm>
            <a:off x="8658746" y="2958680"/>
            <a:ext cx="1823016" cy="196994"/>
            <a:chOff x="7857346" y="4002005"/>
            <a:chExt cx="1823016" cy="196994"/>
          </a:xfrm>
        </p:grpSpPr>
        <p:sp>
          <p:nvSpPr>
            <p:cNvPr id="9047" name="Google Shape;9047;p101"/>
            <p:cNvSpPr/>
            <p:nvPr/>
          </p:nvSpPr>
          <p:spPr>
            <a:xfrm>
              <a:off x="7956216" y="4048371"/>
              <a:ext cx="1724145" cy="150627"/>
            </a:xfrm>
            <a:custGeom>
              <a:rect b="b" l="l" r="r" t="t"/>
              <a:pathLst>
                <a:path extrusionOk="0" fill="none" h="4834" w="55332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8" name="Google Shape;9048;p101"/>
            <p:cNvSpPr/>
            <p:nvPr/>
          </p:nvSpPr>
          <p:spPr>
            <a:xfrm>
              <a:off x="7857346" y="400200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9" name="Google Shape;9049;p101"/>
            <p:cNvSpPr/>
            <p:nvPr/>
          </p:nvSpPr>
          <p:spPr>
            <a:xfrm>
              <a:off x="7882087" y="4026715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050" name="Google Shape;9050;p101"/>
          <p:cNvSpPr/>
          <p:nvPr/>
        </p:nvSpPr>
        <p:spPr>
          <a:xfrm rot="5400000">
            <a:off x="8206162" y="-3488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51" name="Google Shape;9051;p101"/>
          <p:cNvSpPr/>
          <p:nvPr/>
        </p:nvSpPr>
        <p:spPr>
          <a:xfrm>
            <a:off x="16995" y="8506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052" name="Google Shape;9052;p101"/>
          <p:cNvGrpSpPr/>
          <p:nvPr/>
        </p:nvGrpSpPr>
        <p:grpSpPr>
          <a:xfrm rot="-5400000">
            <a:off x="338683" y="-295650"/>
            <a:ext cx="302065" cy="1520982"/>
            <a:chOff x="-108754" y="2690919"/>
            <a:chExt cx="302065" cy="1520982"/>
          </a:xfrm>
        </p:grpSpPr>
        <p:sp>
          <p:nvSpPr>
            <p:cNvPr id="9053" name="Google Shape;9053;p101"/>
            <p:cNvSpPr/>
            <p:nvPr/>
          </p:nvSpPr>
          <p:spPr>
            <a:xfrm>
              <a:off x="-62388" y="2782841"/>
              <a:ext cx="209364" cy="1335580"/>
            </a:xfrm>
            <a:custGeom>
              <a:rect b="b" l="l" r="r" t="t"/>
              <a:pathLst>
                <a:path extrusionOk="0" fill="none" h="42862" w="6719">
                  <a:moveTo>
                    <a:pt x="0" y="42862"/>
                  </a:moveTo>
                  <a:lnTo>
                    <a:pt x="0" y="23799"/>
                  </a:lnTo>
                  <a:lnTo>
                    <a:pt x="6718" y="17056"/>
                  </a:lnTo>
                  <a:lnTo>
                    <a:pt x="6718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4" name="Google Shape;9054;p101"/>
            <p:cNvSpPr/>
            <p:nvPr/>
          </p:nvSpPr>
          <p:spPr>
            <a:xfrm>
              <a:off x="101358" y="2690919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1"/>
                  </a:moveTo>
                  <a:cubicBezTo>
                    <a:pt x="2281" y="1"/>
                    <a:pt x="2951" y="645"/>
                    <a:pt x="2951" y="1463"/>
                  </a:cubicBezTo>
                  <a:cubicBezTo>
                    <a:pt x="2951" y="2281"/>
                    <a:pt x="2281" y="2951"/>
                    <a:pt x="1463" y="2951"/>
                  </a:cubicBezTo>
                  <a:cubicBezTo>
                    <a:pt x="645" y="2951"/>
                    <a:pt x="1" y="2281"/>
                    <a:pt x="1" y="1463"/>
                  </a:cubicBezTo>
                  <a:cubicBezTo>
                    <a:pt x="1" y="645"/>
                    <a:pt x="645" y="1"/>
                    <a:pt x="1463" y="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5" name="Google Shape;9055;p101"/>
            <p:cNvSpPr/>
            <p:nvPr/>
          </p:nvSpPr>
          <p:spPr>
            <a:xfrm>
              <a:off x="125320" y="2714881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4" y="0"/>
                  </a:moveTo>
                  <a:cubicBezTo>
                    <a:pt x="322" y="0"/>
                    <a:pt x="0" y="322"/>
                    <a:pt x="0" y="694"/>
                  </a:cubicBezTo>
                  <a:cubicBezTo>
                    <a:pt x="0" y="1091"/>
                    <a:pt x="322" y="1388"/>
                    <a:pt x="694" y="1388"/>
                  </a:cubicBezTo>
                  <a:cubicBezTo>
                    <a:pt x="1091" y="1388"/>
                    <a:pt x="1388" y="1091"/>
                    <a:pt x="1388" y="694"/>
                  </a:cubicBezTo>
                  <a:cubicBezTo>
                    <a:pt x="1388" y="322"/>
                    <a:pt x="1091" y="0"/>
                    <a:pt x="6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6" name="Google Shape;9056;p101"/>
            <p:cNvSpPr/>
            <p:nvPr/>
          </p:nvSpPr>
          <p:spPr>
            <a:xfrm>
              <a:off x="-108754" y="4119948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88" y="0"/>
                  </a:moveTo>
                  <a:cubicBezTo>
                    <a:pt x="2306" y="0"/>
                    <a:pt x="2951" y="670"/>
                    <a:pt x="2951" y="1463"/>
                  </a:cubicBezTo>
                  <a:cubicBezTo>
                    <a:pt x="2951" y="2281"/>
                    <a:pt x="2306" y="2950"/>
                    <a:pt x="1488" y="2950"/>
                  </a:cubicBezTo>
                  <a:cubicBezTo>
                    <a:pt x="670" y="2950"/>
                    <a:pt x="1" y="2281"/>
                    <a:pt x="1" y="1463"/>
                  </a:cubicBezTo>
                  <a:cubicBezTo>
                    <a:pt x="1" y="670"/>
                    <a:pt x="670" y="0"/>
                    <a:pt x="1488" y="0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7" name="Google Shape;9057;p101"/>
            <p:cNvSpPr/>
            <p:nvPr/>
          </p:nvSpPr>
          <p:spPr>
            <a:xfrm>
              <a:off x="-84013" y="4144658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058" name="Google Shape;9058;p101"/>
          <p:cNvGrpSpPr/>
          <p:nvPr/>
        </p:nvGrpSpPr>
        <p:grpSpPr>
          <a:xfrm>
            <a:off x="4296532" y="4950349"/>
            <a:ext cx="1520982" cy="302065"/>
            <a:chOff x="5642557" y="-150670"/>
            <a:chExt cx="1520982" cy="302065"/>
          </a:xfrm>
        </p:grpSpPr>
        <p:sp>
          <p:nvSpPr>
            <p:cNvPr id="9059" name="Google Shape;9059;p101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0" name="Google Shape;9060;p101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1" name="Google Shape;9061;p101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2" name="Google Shape;9062;p101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3" name="Google Shape;9063;p101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064" name="Google Shape;9064;p101"/>
          <p:cNvGrpSpPr/>
          <p:nvPr/>
        </p:nvGrpSpPr>
        <p:grpSpPr>
          <a:xfrm rot="5400000">
            <a:off x="6750925" y="4175162"/>
            <a:ext cx="98902" cy="553090"/>
            <a:chOff x="4898850" y="4820550"/>
            <a:chExt cx="98902" cy="553090"/>
          </a:xfrm>
        </p:grpSpPr>
        <p:sp>
          <p:nvSpPr>
            <p:cNvPr id="9065" name="Google Shape;9065;p101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6" name="Google Shape;9066;p101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7" name="Google Shape;9067;p101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8" name="Google Shape;9068;p101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9" name="Google Shape;9069;p101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070" name="Google Shape;9070;p101"/>
          <p:cNvGrpSpPr/>
          <p:nvPr/>
        </p:nvGrpSpPr>
        <p:grpSpPr>
          <a:xfrm>
            <a:off x="-1414555" y="3744529"/>
            <a:ext cx="2297800" cy="347400"/>
            <a:chOff x="-1414555" y="3744529"/>
            <a:chExt cx="2297800" cy="347400"/>
          </a:xfrm>
        </p:grpSpPr>
        <p:sp>
          <p:nvSpPr>
            <p:cNvPr id="9071" name="Google Shape;9071;p101"/>
            <p:cNvSpPr/>
            <p:nvPr/>
          </p:nvSpPr>
          <p:spPr>
            <a:xfrm>
              <a:off x="-1414555" y="4023829"/>
              <a:ext cx="1994700" cy="681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2" name="Google Shape;9072;p101"/>
            <p:cNvSpPr/>
            <p:nvPr/>
          </p:nvSpPr>
          <p:spPr>
            <a:xfrm>
              <a:off x="-1111455" y="3744529"/>
              <a:ext cx="1994700" cy="681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073" name="Google Shape;9073;p101"/>
          <p:cNvGrpSpPr/>
          <p:nvPr/>
        </p:nvGrpSpPr>
        <p:grpSpPr>
          <a:xfrm rot="10800000">
            <a:off x="-155261" y="2431003"/>
            <a:ext cx="883262" cy="242091"/>
            <a:chOff x="2300350" y="2601250"/>
            <a:chExt cx="2275275" cy="623625"/>
          </a:xfrm>
        </p:grpSpPr>
        <p:sp>
          <p:nvSpPr>
            <p:cNvPr id="9074" name="Google Shape;9074;p101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5" name="Google Shape;9075;p101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6" name="Google Shape;9076;p101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7" name="Google Shape;9077;p101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8" name="Google Shape;9078;p101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9" name="Google Shape;9079;p101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BLANK_4">
    <p:spTree>
      <p:nvGrpSpPr>
        <p:cNvPr id="9080" name="Shape 9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81" name="Google Shape;9081;p102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9082" name="Google Shape;9082;p102"/>
            <p:cNvSpPr/>
            <p:nvPr/>
          </p:nvSpPr>
          <p:spPr>
            <a:xfrm>
              <a:off x="597550" y="4893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3" name="Google Shape;9083;p102"/>
            <p:cNvSpPr/>
            <p:nvPr/>
          </p:nvSpPr>
          <p:spPr>
            <a:xfrm>
              <a:off x="597550" y="4780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4" name="Google Shape;9084;p102"/>
            <p:cNvSpPr/>
            <p:nvPr/>
          </p:nvSpPr>
          <p:spPr>
            <a:xfrm>
              <a:off x="597550" y="46671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5" name="Google Shape;9085;p102"/>
            <p:cNvSpPr/>
            <p:nvPr/>
          </p:nvSpPr>
          <p:spPr>
            <a:xfrm>
              <a:off x="597550" y="4553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6" name="Google Shape;9086;p102"/>
            <p:cNvSpPr/>
            <p:nvPr/>
          </p:nvSpPr>
          <p:spPr>
            <a:xfrm>
              <a:off x="597550" y="4441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7" name="Google Shape;9087;p102"/>
            <p:cNvSpPr/>
            <p:nvPr/>
          </p:nvSpPr>
          <p:spPr>
            <a:xfrm>
              <a:off x="597550" y="4328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8" name="Google Shape;9088;p102"/>
            <p:cNvSpPr/>
            <p:nvPr/>
          </p:nvSpPr>
          <p:spPr>
            <a:xfrm>
              <a:off x="597550" y="42150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9" name="Google Shape;9089;p102"/>
            <p:cNvSpPr/>
            <p:nvPr/>
          </p:nvSpPr>
          <p:spPr>
            <a:xfrm>
              <a:off x="597550" y="4101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0" name="Google Shape;9090;p102"/>
            <p:cNvSpPr/>
            <p:nvPr/>
          </p:nvSpPr>
          <p:spPr>
            <a:xfrm>
              <a:off x="597550" y="3988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1" name="Google Shape;9091;p102"/>
            <p:cNvSpPr/>
            <p:nvPr/>
          </p:nvSpPr>
          <p:spPr>
            <a:xfrm>
              <a:off x="597550" y="3875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2" name="Google Shape;9092;p102"/>
            <p:cNvSpPr/>
            <p:nvPr/>
          </p:nvSpPr>
          <p:spPr>
            <a:xfrm>
              <a:off x="597550" y="3762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3" name="Google Shape;9093;p102"/>
            <p:cNvSpPr/>
            <p:nvPr/>
          </p:nvSpPr>
          <p:spPr>
            <a:xfrm>
              <a:off x="597550" y="36496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4" name="Google Shape;9094;p102"/>
            <p:cNvSpPr/>
            <p:nvPr/>
          </p:nvSpPr>
          <p:spPr>
            <a:xfrm>
              <a:off x="597550" y="35364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5" name="Google Shape;9095;p102"/>
            <p:cNvSpPr/>
            <p:nvPr/>
          </p:nvSpPr>
          <p:spPr>
            <a:xfrm>
              <a:off x="597550" y="34232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6" name="Google Shape;9096;p102"/>
            <p:cNvSpPr/>
            <p:nvPr/>
          </p:nvSpPr>
          <p:spPr>
            <a:xfrm>
              <a:off x="597550" y="33100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7" name="Google Shape;9097;p102"/>
            <p:cNvSpPr/>
            <p:nvPr/>
          </p:nvSpPr>
          <p:spPr>
            <a:xfrm>
              <a:off x="597550" y="31967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8" name="Google Shape;9098;p102"/>
            <p:cNvSpPr/>
            <p:nvPr/>
          </p:nvSpPr>
          <p:spPr>
            <a:xfrm>
              <a:off x="597550" y="30835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9" name="Google Shape;9099;p102"/>
            <p:cNvSpPr/>
            <p:nvPr/>
          </p:nvSpPr>
          <p:spPr>
            <a:xfrm>
              <a:off x="597550" y="29703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0" name="Google Shape;9100;p102"/>
            <p:cNvSpPr/>
            <p:nvPr/>
          </p:nvSpPr>
          <p:spPr>
            <a:xfrm>
              <a:off x="597550" y="28578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1" name="Google Shape;9101;p102"/>
            <p:cNvSpPr/>
            <p:nvPr/>
          </p:nvSpPr>
          <p:spPr>
            <a:xfrm>
              <a:off x="597550" y="27446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2" name="Google Shape;9102;p102"/>
            <p:cNvSpPr/>
            <p:nvPr/>
          </p:nvSpPr>
          <p:spPr>
            <a:xfrm>
              <a:off x="597550" y="263140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3" name="Google Shape;9103;p102"/>
            <p:cNvSpPr/>
            <p:nvPr/>
          </p:nvSpPr>
          <p:spPr>
            <a:xfrm>
              <a:off x="597550" y="251817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4" name="Google Shape;9104;p102"/>
            <p:cNvSpPr/>
            <p:nvPr/>
          </p:nvSpPr>
          <p:spPr>
            <a:xfrm>
              <a:off x="597550" y="24049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5" name="Google Shape;9105;p102"/>
            <p:cNvSpPr/>
            <p:nvPr/>
          </p:nvSpPr>
          <p:spPr>
            <a:xfrm>
              <a:off x="597550" y="22917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6" name="Google Shape;9106;p102"/>
            <p:cNvSpPr/>
            <p:nvPr/>
          </p:nvSpPr>
          <p:spPr>
            <a:xfrm>
              <a:off x="597550" y="21792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7" name="Google Shape;9107;p102"/>
            <p:cNvSpPr/>
            <p:nvPr/>
          </p:nvSpPr>
          <p:spPr>
            <a:xfrm>
              <a:off x="597550" y="20660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8" name="Google Shape;9108;p102"/>
            <p:cNvSpPr/>
            <p:nvPr/>
          </p:nvSpPr>
          <p:spPr>
            <a:xfrm>
              <a:off x="597550" y="19528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9" name="Google Shape;9109;p102"/>
            <p:cNvSpPr/>
            <p:nvPr/>
          </p:nvSpPr>
          <p:spPr>
            <a:xfrm>
              <a:off x="597550" y="1839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0" name="Google Shape;9110;p102"/>
            <p:cNvSpPr/>
            <p:nvPr/>
          </p:nvSpPr>
          <p:spPr>
            <a:xfrm>
              <a:off x="597550" y="1726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1" name="Google Shape;9111;p102"/>
            <p:cNvSpPr/>
            <p:nvPr/>
          </p:nvSpPr>
          <p:spPr>
            <a:xfrm>
              <a:off x="597550" y="16131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2" name="Google Shape;9112;p102"/>
            <p:cNvSpPr/>
            <p:nvPr/>
          </p:nvSpPr>
          <p:spPr>
            <a:xfrm>
              <a:off x="597550" y="1499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3" name="Google Shape;9113;p102"/>
            <p:cNvSpPr/>
            <p:nvPr/>
          </p:nvSpPr>
          <p:spPr>
            <a:xfrm>
              <a:off x="597550" y="1387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4" name="Google Shape;9114;p102"/>
            <p:cNvSpPr/>
            <p:nvPr/>
          </p:nvSpPr>
          <p:spPr>
            <a:xfrm>
              <a:off x="597550" y="1274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5" name="Google Shape;9115;p102"/>
            <p:cNvSpPr/>
            <p:nvPr/>
          </p:nvSpPr>
          <p:spPr>
            <a:xfrm>
              <a:off x="597550" y="11610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6" name="Google Shape;9116;p102"/>
            <p:cNvSpPr/>
            <p:nvPr/>
          </p:nvSpPr>
          <p:spPr>
            <a:xfrm>
              <a:off x="597550" y="1047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7" name="Google Shape;9117;p102"/>
            <p:cNvSpPr/>
            <p:nvPr/>
          </p:nvSpPr>
          <p:spPr>
            <a:xfrm>
              <a:off x="597550" y="934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8" name="Google Shape;9118;p102"/>
            <p:cNvSpPr/>
            <p:nvPr/>
          </p:nvSpPr>
          <p:spPr>
            <a:xfrm>
              <a:off x="597550" y="821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9" name="Google Shape;9119;p102"/>
            <p:cNvSpPr/>
            <p:nvPr/>
          </p:nvSpPr>
          <p:spPr>
            <a:xfrm>
              <a:off x="597550" y="708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120" name="Google Shape;9120;p102"/>
          <p:cNvSpPr txBox="1"/>
          <p:nvPr>
            <p:ph type="title"/>
          </p:nvPr>
        </p:nvSpPr>
        <p:spPr>
          <a:xfrm>
            <a:off x="864525" y="2405675"/>
            <a:ext cx="7566300" cy="841800"/>
          </a:xfrm>
          <a:prstGeom prst="rect">
            <a:avLst/>
          </a:prstGeom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9121" name="Google Shape;9121;p102"/>
          <p:cNvSpPr txBox="1"/>
          <p:nvPr>
            <p:ph idx="1" type="subTitle"/>
          </p:nvPr>
        </p:nvSpPr>
        <p:spPr>
          <a:xfrm>
            <a:off x="864525" y="3440475"/>
            <a:ext cx="4644000" cy="34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22" name="Google Shape;9122;p102"/>
          <p:cNvSpPr txBox="1"/>
          <p:nvPr>
            <p:ph hasCustomPrompt="1" idx="2" type="title"/>
          </p:nvPr>
        </p:nvSpPr>
        <p:spPr>
          <a:xfrm>
            <a:off x="864525" y="1484975"/>
            <a:ext cx="2130300" cy="920700"/>
          </a:xfrm>
          <a:prstGeom prst="rect">
            <a:avLst/>
          </a:prstGeom>
          <a:effectLst>
            <a:outerShdw blurRad="57150" rotWithShape="0" algn="bl">
              <a:schemeClr val="accent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grpSp>
        <p:nvGrpSpPr>
          <p:cNvPr id="9123" name="Google Shape;9123;p102"/>
          <p:cNvGrpSpPr/>
          <p:nvPr/>
        </p:nvGrpSpPr>
        <p:grpSpPr>
          <a:xfrm rot="5400000">
            <a:off x="-32670" y="1621025"/>
            <a:ext cx="98902" cy="553090"/>
            <a:chOff x="4898850" y="4820550"/>
            <a:chExt cx="98902" cy="553090"/>
          </a:xfrm>
        </p:grpSpPr>
        <p:sp>
          <p:nvSpPr>
            <p:cNvPr id="9124" name="Google Shape;9124;p102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5" name="Google Shape;9125;p102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6" name="Google Shape;9126;p102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7" name="Google Shape;9127;p102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8" name="Google Shape;9128;p102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129" name="Google Shape;9129;p102"/>
          <p:cNvSpPr/>
          <p:nvPr/>
        </p:nvSpPr>
        <p:spPr>
          <a:xfrm rot="-5400000">
            <a:off x="348818" y="3906123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30" name="Google Shape;9130;p102"/>
          <p:cNvSpPr/>
          <p:nvPr/>
        </p:nvSpPr>
        <p:spPr>
          <a:xfrm rot="5400000">
            <a:off x="-562205" y="-339596"/>
            <a:ext cx="1994700" cy="68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31" name="Google Shape;9131;p102"/>
          <p:cNvSpPr/>
          <p:nvPr/>
        </p:nvSpPr>
        <p:spPr>
          <a:xfrm rot="5400000">
            <a:off x="-282905" y="-36496"/>
            <a:ext cx="1994700" cy="68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32" name="Google Shape;9132;p102"/>
          <p:cNvSpPr/>
          <p:nvPr/>
        </p:nvSpPr>
        <p:spPr>
          <a:xfrm flipH="1" rot="10800000">
            <a:off x="2891470" y="4842229"/>
            <a:ext cx="1994700" cy="68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33" name="Google Shape;9133;p102"/>
          <p:cNvSpPr/>
          <p:nvPr/>
        </p:nvSpPr>
        <p:spPr>
          <a:xfrm>
            <a:off x="8535575" y="-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134" name="Google Shape;9134;p102"/>
          <p:cNvGrpSpPr/>
          <p:nvPr/>
        </p:nvGrpSpPr>
        <p:grpSpPr>
          <a:xfrm flipH="1">
            <a:off x="7898009" y="350736"/>
            <a:ext cx="1520982" cy="302065"/>
            <a:chOff x="5642557" y="-150670"/>
            <a:chExt cx="1520982" cy="302065"/>
          </a:xfrm>
        </p:grpSpPr>
        <p:sp>
          <p:nvSpPr>
            <p:cNvPr id="9135" name="Google Shape;9135;p102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6" name="Google Shape;9136;p102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7" name="Google Shape;9137;p102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8" name="Google Shape;9138;p102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9" name="Google Shape;9139;p102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140" name="Google Shape;9140;p102"/>
          <p:cNvGrpSpPr/>
          <p:nvPr/>
        </p:nvGrpSpPr>
        <p:grpSpPr>
          <a:xfrm rot="5400000">
            <a:off x="109552" y="1954025"/>
            <a:ext cx="98902" cy="553090"/>
            <a:chOff x="4898850" y="4820550"/>
            <a:chExt cx="98902" cy="553090"/>
          </a:xfrm>
        </p:grpSpPr>
        <p:sp>
          <p:nvSpPr>
            <p:cNvPr id="9141" name="Google Shape;9141;p102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2" name="Google Shape;9142;p102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3" name="Google Shape;9143;p102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4" name="Google Shape;9144;p102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5" name="Google Shape;9145;p102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146" name="Google Shape;9146;p102"/>
          <p:cNvGrpSpPr/>
          <p:nvPr/>
        </p:nvGrpSpPr>
        <p:grpSpPr>
          <a:xfrm>
            <a:off x="4682157" y="-107958"/>
            <a:ext cx="1520982" cy="302065"/>
            <a:chOff x="5642557" y="-150670"/>
            <a:chExt cx="1520982" cy="302065"/>
          </a:xfrm>
        </p:grpSpPr>
        <p:sp>
          <p:nvSpPr>
            <p:cNvPr id="9147" name="Google Shape;9147;p102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8" name="Google Shape;9148;p102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9" name="Google Shape;9149;p102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0" name="Google Shape;9150;p102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1" name="Google Shape;9151;p102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152" name="Google Shape;9152;p102"/>
          <p:cNvGrpSpPr/>
          <p:nvPr/>
        </p:nvGrpSpPr>
        <p:grpSpPr>
          <a:xfrm>
            <a:off x="7881845" y="4336579"/>
            <a:ext cx="2297800" cy="347400"/>
            <a:chOff x="7881845" y="4031779"/>
            <a:chExt cx="2297800" cy="347400"/>
          </a:xfrm>
        </p:grpSpPr>
        <p:sp>
          <p:nvSpPr>
            <p:cNvPr id="9153" name="Google Shape;9153;p102"/>
            <p:cNvSpPr/>
            <p:nvPr/>
          </p:nvSpPr>
          <p:spPr>
            <a:xfrm flipH="1">
              <a:off x="8184945" y="4311079"/>
              <a:ext cx="1994700" cy="681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4" name="Google Shape;9154;p102"/>
            <p:cNvSpPr/>
            <p:nvPr/>
          </p:nvSpPr>
          <p:spPr>
            <a:xfrm flipH="1">
              <a:off x="7881845" y="4031779"/>
              <a:ext cx="1994700" cy="681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BLANK_8">
    <p:spTree>
      <p:nvGrpSpPr>
        <p:cNvPr id="9155" name="Shape 9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56" name="Google Shape;9156;p103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9157" name="Google Shape;9157;p103"/>
            <p:cNvSpPr/>
            <p:nvPr/>
          </p:nvSpPr>
          <p:spPr>
            <a:xfrm>
              <a:off x="597550" y="4893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8" name="Google Shape;9158;p103"/>
            <p:cNvSpPr/>
            <p:nvPr/>
          </p:nvSpPr>
          <p:spPr>
            <a:xfrm>
              <a:off x="597550" y="4780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9" name="Google Shape;9159;p103"/>
            <p:cNvSpPr/>
            <p:nvPr/>
          </p:nvSpPr>
          <p:spPr>
            <a:xfrm>
              <a:off x="597550" y="46671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0" name="Google Shape;9160;p103"/>
            <p:cNvSpPr/>
            <p:nvPr/>
          </p:nvSpPr>
          <p:spPr>
            <a:xfrm>
              <a:off x="597550" y="4553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1" name="Google Shape;9161;p103"/>
            <p:cNvSpPr/>
            <p:nvPr/>
          </p:nvSpPr>
          <p:spPr>
            <a:xfrm>
              <a:off x="597550" y="4441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2" name="Google Shape;9162;p103"/>
            <p:cNvSpPr/>
            <p:nvPr/>
          </p:nvSpPr>
          <p:spPr>
            <a:xfrm>
              <a:off x="597550" y="4328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3" name="Google Shape;9163;p103"/>
            <p:cNvSpPr/>
            <p:nvPr/>
          </p:nvSpPr>
          <p:spPr>
            <a:xfrm>
              <a:off x="597550" y="42150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4" name="Google Shape;9164;p103"/>
            <p:cNvSpPr/>
            <p:nvPr/>
          </p:nvSpPr>
          <p:spPr>
            <a:xfrm>
              <a:off x="597550" y="4101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5" name="Google Shape;9165;p103"/>
            <p:cNvSpPr/>
            <p:nvPr/>
          </p:nvSpPr>
          <p:spPr>
            <a:xfrm>
              <a:off x="597550" y="3988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6" name="Google Shape;9166;p103"/>
            <p:cNvSpPr/>
            <p:nvPr/>
          </p:nvSpPr>
          <p:spPr>
            <a:xfrm>
              <a:off x="597550" y="3875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7" name="Google Shape;9167;p103"/>
            <p:cNvSpPr/>
            <p:nvPr/>
          </p:nvSpPr>
          <p:spPr>
            <a:xfrm>
              <a:off x="597550" y="3762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8" name="Google Shape;9168;p103"/>
            <p:cNvSpPr/>
            <p:nvPr/>
          </p:nvSpPr>
          <p:spPr>
            <a:xfrm>
              <a:off x="597550" y="36496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9" name="Google Shape;9169;p103"/>
            <p:cNvSpPr/>
            <p:nvPr/>
          </p:nvSpPr>
          <p:spPr>
            <a:xfrm>
              <a:off x="597550" y="35364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0" name="Google Shape;9170;p103"/>
            <p:cNvSpPr/>
            <p:nvPr/>
          </p:nvSpPr>
          <p:spPr>
            <a:xfrm>
              <a:off x="597550" y="34232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1" name="Google Shape;9171;p103"/>
            <p:cNvSpPr/>
            <p:nvPr/>
          </p:nvSpPr>
          <p:spPr>
            <a:xfrm>
              <a:off x="597550" y="33100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2" name="Google Shape;9172;p103"/>
            <p:cNvSpPr/>
            <p:nvPr/>
          </p:nvSpPr>
          <p:spPr>
            <a:xfrm>
              <a:off x="597550" y="31967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3" name="Google Shape;9173;p103"/>
            <p:cNvSpPr/>
            <p:nvPr/>
          </p:nvSpPr>
          <p:spPr>
            <a:xfrm>
              <a:off x="597550" y="30835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4" name="Google Shape;9174;p103"/>
            <p:cNvSpPr/>
            <p:nvPr/>
          </p:nvSpPr>
          <p:spPr>
            <a:xfrm>
              <a:off x="597550" y="29703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5" name="Google Shape;9175;p103"/>
            <p:cNvSpPr/>
            <p:nvPr/>
          </p:nvSpPr>
          <p:spPr>
            <a:xfrm>
              <a:off x="597550" y="28578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6" name="Google Shape;9176;p103"/>
            <p:cNvSpPr/>
            <p:nvPr/>
          </p:nvSpPr>
          <p:spPr>
            <a:xfrm>
              <a:off x="597550" y="27446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7" name="Google Shape;9177;p103"/>
            <p:cNvSpPr/>
            <p:nvPr/>
          </p:nvSpPr>
          <p:spPr>
            <a:xfrm>
              <a:off x="597550" y="263140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8" name="Google Shape;9178;p103"/>
            <p:cNvSpPr/>
            <p:nvPr/>
          </p:nvSpPr>
          <p:spPr>
            <a:xfrm>
              <a:off x="597550" y="251817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9" name="Google Shape;9179;p103"/>
            <p:cNvSpPr/>
            <p:nvPr/>
          </p:nvSpPr>
          <p:spPr>
            <a:xfrm>
              <a:off x="597550" y="24049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0" name="Google Shape;9180;p103"/>
            <p:cNvSpPr/>
            <p:nvPr/>
          </p:nvSpPr>
          <p:spPr>
            <a:xfrm>
              <a:off x="597550" y="22917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1" name="Google Shape;9181;p103"/>
            <p:cNvSpPr/>
            <p:nvPr/>
          </p:nvSpPr>
          <p:spPr>
            <a:xfrm>
              <a:off x="597550" y="21792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2" name="Google Shape;9182;p103"/>
            <p:cNvSpPr/>
            <p:nvPr/>
          </p:nvSpPr>
          <p:spPr>
            <a:xfrm>
              <a:off x="597550" y="20660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3" name="Google Shape;9183;p103"/>
            <p:cNvSpPr/>
            <p:nvPr/>
          </p:nvSpPr>
          <p:spPr>
            <a:xfrm>
              <a:off x="597550" y="19528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4" name="Google Shape;9184;p103"/>
            <p:cNvSpPr/>
            <p:nvPr/>
          </p:nvSpPr>
          <p:spPr>
            <a:xfrm>
              <a:off x="597550" y="1839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5" name="Google Shape;9185;p103"/>
            <p:cNvSpPr/>
            <p:nvPr/>
          </p:nvSpPr>
          <p:spPr>
            <a:xfrm>
              <a:off x="597550" y="1726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6" name="Google Shape;9186;p103"/>
            <p:cNvSpPr/>
            <p:nvPr/>
          </p:nvSpPr>
          <p:spPr>
            <a:xfrm>
              <a:off x="597550" y="16131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7" name="Google Shape;9187;p103"/>
            <p:cNvSpPr/>
            <p:nvPr/>
          </p:nvSpPr>
          <p:spPr>
            <a:xfrm>
              <a:off x="597550" y="1499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8" name="Google Shape;9188;p103"/>
            <p:cNvSpPr/>
            <p:nvPr/>
          </p:nvSpPr>
          <p:spPr>
            <a:xfrm>
              <a:off x="597550" y="1387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9" name="Google Shape;9189;p103"/>
            <p:cNvSpPr/>
            <p:nvPr/>
          </p:nvSpPr>
          <p:spPr>
            <a:xfrm>
              <a:off x="597550" y="1274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0" name="Google Shape;9190;p103"/>
            <p:cNvSpPr/>
            <p:nvPr/>
          </p:nvSpPr>
          <p:spPr>
            <a:xfrm>
              <a:off x="597550" y="11610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1" name="Google Shape;9191;p103"/>
            <p:cNvSpPr/>
            <p:nvPr/>
          </p:nvSpPr>
          <p:spPr>
            <a:xfrm>
              <a:off x="597550" y="1047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2" name="Google Shape;9192;p103"/>
            <p:cNvSpPr/>
            <p:nvPr/>
          </p:nvSpPr>
          <p:spPr>
            <a:xfrm>
              <a:off x="597550" y="934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3" name="Google Shape;9193;p103"/>
            <p:cNvSpPr/>
            <p:nvPr/>
          </p:nvSpPr>
          <p:spPr>
            <a:xfrm>
              <a:off x="597550" y="821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4" name="Google Shape;9194;p103"/>
            <p:cNvSpPr/>
            <p:nvPr/>
          </p:nvSpPr>
          <p:spPr>
            <a:xfrm>
              <a:off x="597550" y="708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195" name="Google Shape;9195;p103"/>
          <p:cNvSpPr txBox="1"/>
          <p:nvPr>
            <p:ph type="title"/>
          </p:nvPr>
        </p:nvSpPr>
        <p:spPr>
          <a:xfrm>
            <a:off x="713100" y="2405675"/>
            <a:ext cx="7583400" cy="841800"/>
          </a:xfrm>
          <a:prstGeom prst="rect">
            <a:avLst/>
          </a:prstGeom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9196" name="Google Shape;9196;p103"/>
          <p:cNvSpPr txBox="1"/>
          <p:nvPr>
            <p:ph idx="1" type="subTitle"/>
          </p:nvPr>
        </p:nvSpPr>
        <p:spPr>
          <a:xfrm>
            <a:off x="3567000" y="3415875"/>
            <a:ext cx="47295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97" name="Google Shape;9197;p103"/>
          <p:cNvSpPr txBox="1"/>
          <p:nvPr>
            <p:ph hasCustomPrompt="1" idx="2" type="title"/>
          </p:nvPr>
        </p:nvSpPr>
        <p:spPr>
          <a:xfrm>
            <a:off x="5961000" y="1484975"/>
            <a:ext cx="2335500" cy="920700"/>
          </a:xfrm>
          <a:prstGeom prst="rect">
            <a:avLst/>
          </a:prstGeom>
          <a:effectLst>
            <a:outerShdw blurRad="57150" rotWithShape="0" algn="bl">
              <a:schemeClr val="accent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198" name="Google Shape;9198;p103"/>
          <p:cNvSpPr/>
          <p:nvPr/>
        </p:nvSpPr>
        <p:spPr>
          <a:xfrm rot="5400000">
            <a:off x="8206161" y="4187300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99" name="Google Shape;9199;p103"/>
          <p:cNvSpPr/>
          <p:nvPr/>
        </p:nvSpPr>
        <p:spPr>
          <a:xfrm rot="-5400000">
            <a:off x="348812" y="41040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200" name="Google Shape;9200;p103"/>
          <p:cNvGrpSpPr/>
          <p:nvPr/>
        </p:nvGrpSpPr>
        <p:grpSpPr>
          <a:xfrm rot="10800000">
            <a:off x="-11" y="931578"/>
            <a:ext cx="883262" cy="242091"/>
            <a:chOff x="2300350" y="2601250"/>
            <a:chExt cx="2275275" cy="623625"/>
          </a:xfrm>
        </p:grpSpPr>
        <p:sp>
          <p:nvSpPr>
            <p:cNvPr id="9201" name="Google Shape;9201;p103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2" name="Google Shape;9202;p103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3" name="Google Shape;9203;p103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4" name="Google Shape;9204;p103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5" name="Google Shape;9205;p103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6" name="Google Shape;9206;p103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207" name="Google Shape;9207;p103"/>
          <p:cNvGrpSpPr/>
          <p:nvPr/>
        </p:nvGrpSpPr>
        <p:grpSpPr>
          <a:xfrm rot="5400000">
            <a:off x="85100" y="1849625"/>
            <a:ext cx="98902" cy="553090"/>
            <a:chOff x="4898850" y="4820550"/>
            <a:chExt cx="98902" cy="553090"/>
          </a:xfrm>
        </p:grpSpPr>
        <p:sp>
          <p:nvSpPr>
            <p:cNvPr id="9208" name="Google Shape;9208;p103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9" name="Google Shape;9209;p103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0" name="Google Shape;9210;p103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1" name="Google Shape;9211;p103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2" name="Google Shape;9212;p103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213" name="Google Shape;9213;p103"/>
          <p:cNvGrpSpPr/>
          <p:nvPr/>
        </p:nvGrpSpPr>
        <p:grpSpPr>
          <a:xfrm>
            <a:off x="-1414555" y="3058729"/>
            <a:ext cx="2297800" cy="347400"/>
            <a:chOff x="-1414555" y="3058729"/>
            <a:chExt cx="2297800" cy="347400"/>
          </a:xfrm>
        </p:grpSpPr>
        <p:sp>
          <p:nvSpPr>
            <p:cNvPr id="9214" name="Google Shape;9214;p103"/>
            <p:cNvSpPr/>
            <p:nvPr/>
          </p:nvSpPr>
          <p:spPr>
            <a:xfrm>
              <a:off x="-1414555" y="3338029"/>
              <a:ext cx="1994700" cy="681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5" name="Google Shape;9215;p103"/>
            <p:cNvSpPr/>
            <p:nvPr/>
          </p:nvSpPr>
          <p:spPr>
            <a:xfrm>
              <a:off x="-1111455" y="3058729"/>
              <a:ext cx="1994700" cy="681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216" name="Google Shape;9216;p103"/>
          <p:cNvSpPr/>
          <p:nvPr/>
        </p:nvSpPr>
        <p:spPr>
          <a:xfrm rot="10800000">
            <a:off x="568018" y="3859064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217" name="Google Shape;9217;p103"/>
          <p:cNvGrpSpPr/>
          <p:nvPr/>
        </p:nvGrpSpPr>
        <p:grpSpPr>
          <a:xfrm rot="5400000">
            <a:off x="7927205" y="4153629"/>
            <a:ext cx="1823016" cy="296643"/>
            <a:chOff x="7857346" y="3902355"/>
            <a:chExt cx="1823016" cy="296643"/>
          </a:xfrm>
        </p:grpSpPr>
        <p:sp>
          <p:nvSpPr>
            <p:cNvPr id="9218" name="Google Shape;9218;p103"/>
            <p:cNvSpPr/>
            <p:nvPr/>
          </p:nvSpPr>
          <p:spPr>
            <a:xfrm>
              <a:off x="7956216" y="4048371"/>
              <a:ext cx="1724145" cy="150627"/>
            </a:xfrm>
            <a:custGeom>
              <a:rect b="b" l="l" r="r" t="t"/>
              <a:pathLst>
                <a:path extrusionOk="0" fill="none" h="4834" w="55332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9" name="Google Shape;9219;p103"/>
            <p:cNvSpPr/>
            <p:nvPr/>
          </p:nvSpPr>
          <p:spPr>
            <a:xfrm>
              <a:off x="8453686" y="390235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0" y="1488"/>
                  </a:moveTo>
                  <a:cubicBezTo>
                    <a:pt x="0" y="670"/>
                    <a:pt x="670" y="1"/>
                    <a:pt x="1488" y="1"/>
                  </a:cubicBezTo>
                  <a:cubicBezTo>
                    <a:pt x="2306" y="1"/>
                    <a:pt x="2950" y="670"/>
                    <a:pt x="2950" y="1488"/>
                  </a:cubicBezTo>
                  <a:cubicBezTo>
                    <a:pt x="2950" y="2281"/>
                    <a:pt x="2306" y="2951"/>
                    <a:pt x="1488" y="2951"/>
                  </a:cubicBezTo>
                  <a:cubicBezTo>
                    <a:pt x="670" y="2951"/>
                    <a:pt x="0" y="2281"/>
                    <a:pt x="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0" name="Google Shape;9220;p103"/>
            <p:cNvSpPr/>
            <p:nvPr/>
          </p:nvSpPr>
          <p:spPr>
            <a:xfrm>
              <a:off x="8478396" y="3927096"/>
              <a:ext cx="43281" cy="42502"/>
            </a:xfrm>
            <a:custGeom>
              <a:rect b="b" l="l" r="r" t="t"/>
              <a:pathLst>
                <a:path extrusionOk="0" h="1364" w="1389">
                  <a:moveTo>
                    <a:pt x="695" y="0"/>
                  </a:moveTo>
                  <a:cubicBezTo>
                    <a:pt x="298" y="0"/>
                    <a:pt x="1" y="298"/>
                    <a:pt x="1" y="694"/>
                  </a:cubicBezTo>
                  <a:cubicBezTo>
                    <a:pt x="1" y="1066"/>
                    <a:pt x="298" y="1363"/>
                    <a:pt x="695" y="1363"/>
                  </a:cubicBezTo>
                  <a:cubicBezTo>
                    <a:pt x="1067" y="1363"/>
                    <a:pt x="1389" y="1066"/>
                    <a:pt x="1389" y="694"/>
                  </a:cubicBezTo>
                  <a:cubicBezTo>
                    <a:pt x="1389" y="298"/>
                    <a:pt x="1067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1" name="Google Shape;9221;p103"/>
            <p:cNvSpPr/>
            <p:nvPr/>
          </p:nvSpPr>
          <p:spPr>
            <a:xfrm>
              <a:off x="7857346" y="400200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2" name="Google Shape;9222;p103"/>
            <p:cNvSpPr/>
            <p:nvPr/>
          </p:nvSpPr>
          <p:spPr>
            <a:xfrm>
              <a:off x="7882087" y="4026715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3" name="Google Shape;9223;p103"/>
            <p:cNvSpPr/>
            <p:nvPr/>
          </p:nvSpPr>
          <p:spPr>
            <a:xfrm>
              <a:off x="8545608" y="3948721"/>
              <a:ext cx="1134754" cy="175368"/>
            </a:xfrm>
            <a:custGeom>
              <a:rect b="b" l="l" r="r" t="t"/>
              <a:pathLst>
                <a:path extrusionOk="0" fill="none" h="5628" w="36417">
                  <a:moveTo>
                    <a:pt x="0" y="0"/>
                  </a:moveTo>
                  <a:lnTo>
                    <a:pt x="6049" y="0"/>
                  </a:lnTo>
                  <a:lnTo>
                    <a:pt x="8379" y="2330"/>
                  </a:lnTo>
                  <a:lnTo>
                    <a:pt x="11676" y="5627"/>
                  </a:lnTo>
                  <a:lnTo>
                    <a:pt x="36416" y="5627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224" name="Google Shape;9224;p103"/>
          <p:cNvGrpSpPr/>
          <p:nvPr/>
        </p:nvGrpSpPr>
        <p:grpSpPr>
          <a:xfrm>
            <a:off x="2610895" y="-1455296"/>
            <a:ext cx="347400" cy="2297800"/>
            <a:chOff x="2610895" y="-1455296"/>
            <a:chExt cx="347400" cy="2297800"/>
          </a:xfrm>
        </p:grpSpPr>
        <p:sp>
          <p:nvSpPr>
            <p:cNvPr id="9225" name="Google Shape;9225;p103"/>
            <p:cNvSpPr/>
            <p:nvPr/>
          </p:nvSpPr>
          <p:spPr>
            <a:xfrm rot="5400000">
              <a:off x="1647595" y="-491996"/>
              <a:ext cx="1994700" cy="681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6" name="Google Shape;9226;p103"/>
            <p:cNvSpPr/>
            <p:nvPr/>
          </p:nvSpPr>
          <p:spPr>
            <a:xfrm rot="5400000">
              <a:off x="1926895" y="-188896"/>
              <a:ext cx="1994700" cy="681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227" name="Google Shape;9227;p103"/>
          <p:cNvSpPr/>
          <p:nvPr/>
        </p:nvSpPr>
        <p:spPr>
          <a:xfrm flipH="1" rot="10800000">
            <a:off x="2358070" y="4766029"/>
            <a:ext cx="1994700" cy="68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28" name="Google Shape;9228;p103"/>
          <p:cNvSpPr/>
          <p:nvPr/>
        </p:nvSpPr>
        <p:spPr>
          <a:xfrm rot="5400000">
            <a:off x="8206162" y="-3488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229" name="Google Shape;9229;p103"/>
          <p:cNvGrpSpPr/>
          <p:nvPr/>
        </p:nvGrpSpPr>
        <p:grpSpPr>
          <a:xfrm>
            <a:off x="5373295" y="-112914"/>
            <a:ext cx="1520982" cy="302065"/>
            <a:chOff x="5642557" y="-150670"/>
            <a:chExt cx="1520982" cy="302065"/>
          </a:xfrm>
        </p:grpSpPr>
        <p:sp>
          <p:nvSpPr>
            <p:cNvPr id="9230" name="Google Shape;9230;p103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1" name="Google Shape;9231;p103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2" name="Google Shape;9232;p103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3" name="Google Shape;9233;p103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4" name="Google Shape;9234;p103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theme" Target="../theme/theme4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48.xml"/><Relationship Id="rId22" Type="http://schemas.openxmlformats.org/officeDocument/2006/relationships/slideLayout" Target="../slideLayouts/slideLayout50.xml"/><Relationship Id="rId21" Type="http://schemas.openxmlformats.org/officeDocument/2006/relationships/slideLayout" Target="../slideLayouts/slideLayout49.xml"/><Relationship Id="rId24" Type="http://schemas.openxmlformats.org/officeDocument/2006/relationships/slideLayout" Target="../slideLayouts/slideLayout52.xml"/><Relationship Id="rId23" Type="http://schemas.openxmlformats.org/officeDocument/2006/relationships/slideLayout" Target="../slideLayouts/slideLayout51.xml"/><Relationship Id="rId1" Type="http://schemas.openxmlformats.org/officeDocument/2006/relationships/slideLayout" Target="../slideLayouts/slideLayout29.xml"/><Relationship Id="rId2" Type="http://schemas.openxmlformats.org/officeDocument/2006/relationships/slideLayout" Target="../slideLayouts/slideLayout30.xml"/><Relationship Id="rId3" Type="http://schemas.openxmlformats.org/officeDocument/2006/relationships/slideLayout" Target="../slideLayouts/slideLayout31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26" Type="http://schemas.openxmlformats.org/officeDocument/2006/relationships/slideLayout" Target="../slideLayouts/slideLayout54.xml"/><Relationship Id="rId25" Type="http://schemas.openxmlformats.org/officeDocument/2006/relationships/slideLayout" Target="../slideLayouts/slideLayout53.xml"/><Relationship Id="rId28" Type="http://schemas.openxmlformats.org/officeDocument/2006/relationships/slideLayout" Target="../slideLayouts/slideLayout56.xml"/><Relationship Id="rId27" Type="http://schemas.openxmlformats.org/officeDocument/2006/relationships/slideLayout" Target="../slideLayouts/slideLayout55.xml"/><Relationship Id="rId5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4.xml"/><Relationship Id="rId29" Type="http://schemas.openxmlformats.org/officeDocument/2006/relationships/theme" Target="../theme/theme1.xml"/><Relationship Id="rId7" Type="http://schemas.openxmlformats.org/officeDocument/2006/relationships/slideLayout" Target="../slideLayouts/slideLayout35.xml"/><Relationship Id="rId8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38.xml"/><Relationship Id="rId13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0.xml"/><Relationship Id="rId15" Type="http://schemas.openxmlformats.org/officeDocument/2006/relationships/slideLayout" Target="../slideLayouts/slideLayout43.xml"/><Relationship Id="rId14" Type="http://schemas.openxmlformats.org/officeDocument/2006/relationships/slideLayout" Target="../slideLayouts/slideLayout42.xml"/><Relationship Id="rId17" Type="http://schemas.openxmlformats.org/officeDocument/2006/relationships/slideLayout" Target="../slideLayouts/slideLayout45.xml"/><Relationship Id="rId16" Type="http://schemas.openxmlformats.org/officeDocument/2006/relationships/slideLayout" Target="../slideLayouts/slideLayout44.xml"/><Relationship Id="rId19" Type="http://schemas.openxmlformats.org/officeDocument/2006/relationships/slideLayout" Target="../slideLayouts/slideLayout47.xml"/><Relationship Id="rId18" Type="http://schemas.openxmlformats.org/officeDocument/2006/relationships/slideLayout" Target="../slideLayouts/slideLayout46.xml"/></Relationships>
</file>

<file path=ppt/slideMasters/_rels/slideMaster3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76.xml"/><Relationship Id="rId22" Type="http://schemas.openxmlformats.org/officeDocument/2006/relationships/slideLayout" Target="../slideLayouts/slideLayout78.xml"/><Relationship Id="rId21" Type="http://schemas.openxmlformats.org/officeDocument/2006/relationships/slideLayout" Target="../slideLayouts/slideLayout77.xml"/><Relationship Id="rId24" Type="http://schemas.openxmlformats.org/officeDocument/2006/relationships/slideLayout" Target="../slideLayouts/slideLayout80.xml"/><Relationship Id="rId23" Type="http://schemas.openxmlformats.org/officeDocument/2006/relationships/slideLayout" Target="../slideLayouts/slideLayout79.xml"/><Relationship Id="rId1" Type="http://schemas.openxmlformats.org/officeDocument/2006/relationships/slideLayout" Target="../slideLayouts/slideLayout57.xml"/><Relationship Id="rId2" Type="http://schemas.openxmlformats.org/officeDocument/2006/relationships/slideLayout" Target="../slideLayouts/slideLayout58.xml"/><Relationship Id="rId3" Type="http://schemas.openxmlformats.org/officeDocument/2006/relationships/slideLayout" Target="../slideLayouts/slideLayout59.xml"/><Relationship Id="rId4" Type="http://schemas.openxmlformats.org/officeDocument/2006/relationships/slideLayout" Target="../slideLayouts/slideLayout60.xml"/><Relationship Id="rId9" Type="http://schemas.openxmlformats.org/officeDocument/2006/relationships/slideLayout" Target="../slideLayouts/slideLayout65.xml"/><Relationship Id="rId26" Type="http://schemas.openxmlformats.org/officeDocument/2006/relationships/slideLayout" Target="../slideLayouts/slideLayout82.xml"/><Relationship Id="rId25" Type="http://schemas.openxmlformats.org/officeDocument/2006/relationships/slideLayout" Target="../slideLayouts/slideLayout81.xml"/><Relationship Id="rId28" Type="http://schemas.openxmlformats.org/officeDocument/2006/relationships/slideLayout" Target="../slideLayouts/slideLayout84.xml"/><Relationship Id="rId27" Type="http://schemas.openxmlformats.org/officeDocument/2006/relationships/slideLayout" Target="../slideLayouts/slideLayout83.xml"/><Relationship Id="rId5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2.xml"/><Relationship Id="rId29" Type="http://schemas.openxmlformats.org/officeDocument/2006/relationships/theme" Target="../theme/theme2.xml"/><Relationship Id="rId7" Type="http://schemas.openxmlformats.org/officeDocument/2006/relationships/slideLayout" Target="../slideLayouts/slideLayout63.xml"/><Relationship Id="rId8" Type="http://schemas.openxmlformats.org/officeDocument/2006/relationships/slideLayout" Target="../slideLayouts/slideLayout64.xml"/><Relationship Id="rId11" Type="http://schemas.openxmlformats.org/officeDocument/2006/relationships/slideLayout" Target="../slideLayouts/slideLayout67.xml"/><Relationship Id="rId10" Type="http://schemas.openxmlformats.org/officeDocument/2006/relationships/slideLayout" Target="../slideLayouts/slideLayout66.xml"/><Relationship Id="rId13" Type="http://schemas.openxmlformats.org/officeDocument/2006/relationships/slideLayout" Target="../slideLayouts/slideLayout69.xml"/><Relationship Id="rId12" Type="http://schemas.openxmlformats.org/officeDocument/2006/relationships/slideLayout" Target="../slideLayouts/slideLayout68.xml"/><Relationship Id="rId15" Type="http://schemas.openxmlformats.org/officeDocument/2006/relationships/slideLayout" Target="../slideLayouts/slideLayout71.xml"/><Relationship Id="rId14" Type="http://schemas.openxmlformats.org/officeDocument/2006/relationships/slideLayout" Target="../slideLayouts/slideLayout70.xml"/><Relationship Id="rId17" Type="http://schemas.openxmlformats.org/officeDocument/2006/relationships/slideLayout" Target="../slideLayouts/slideLayout73.xml"/><Relationship Id="rId16" Type="http://schemas.openxmlformats.org/officeDocument/2006/relationships/slideLayout" Target="../slideLayouts/slideLayout72.xml"/><Relationship Id="rId19" Type="http://schemas.openxmlformats.org/officeDocument/2006/relationships/slideLayout" Target="../slideLayouts/slideLayout75.xml"/><Relationship Id="rId18" Type="http://schemas.openxmlformats.org/officeDocument/2006/relationships/slideLayout" Target="../slideLayouts/slideLayout74.xml"/></Relationships>
</file>

<file path=ppt/slideMasters/_rels/slideMaster4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04.xml"/><Relationship Id="rId22" Type="http://schemas.openxmlformats.org/officeDocument/2006/relationships/slideLayout" Target="../slideLayouts/slideLayout106.xml"/><Relationship Id="rId21" Type="http://schemas.openxmlformats.org/officeDocument/2006/relationships/slideLayout" Target="../slideLayouts/slideLayout105.xml"/><Relationship Id="rId24" Type="http://schemas.openxmlformats.org/officeDocument/2006/relationships/slideLayout" Target="../slideLayouts/slideLayout108.xml"/><Relationship Id="rId23" Type="http://schemas.openxmlformats.org/officeDocument/2006/relationships/slideLayout" Target="../slideLayouts/slideLayout107.xml"/><Relationship Id="rId1" Type="http://schemas.openxmlformats.org/officeDocument/2006/relationships/slideLayout" Target="../slideLayouts/slideLayout85.xml"/><Relationship Id="rId2" Type="http://schemas.openxmlformats.org/officeDocument/2006/relationships/slideLayout" Target="../slideLayouts/slideLayout86.xml"/><Relationship Id="rId3" Type="http://schemas.openxmlformats.org/officeDocument/2006/relationships/slideLayout" Target="../slideLayouts/slideLayout87.xml"/><Relationship Id="rId4" Type="http://schemas.openxmlformats.org/officeDocument/2006/relationships/slideLayout" Target="../slideLayouts/slideLayout88.xml"/><Relationship Id="rId9" Type="http://schemas.openxmlformats.org/officeDocument/2006/relationships/slideLayout" Target="../slideLayouts/slideLayout93.xml"/><Relationship Id="rId26" Type="http://schemas.openxmlformats.org/officeDocument/2006/relationships/slideLayout" Target="../slideLayouts/slideLayout110.xml"/><Relationship Id="rId25" Type="http://schemas.openxmlformats.org/officeDocument/2006/relationships/slideLayout" Target="../slideLayouts/slideLayout109.xml"/><Relationship Id="rId28" Type="http://schemas.openxmlformats.org/officeDocument/2006/relationships/slideLayout" Target="../slideLayouts/slideLayout112.xml"/><Relationship Id="rId27" Type="http://schemas.openxmlformats.org/officeDocument/2006/relationships/slideLayout" Target="../slideLayouts/slideLayout111.xml"/><Relationship Id="rId5" Type="http://schemas.openxmlformats.org/officeDocument/2006/relationships/slideLayout" Target="../slideLayouts/slideLayout89.xml"/><Relationship Id="rId6" Type="http://schemas.openxmlformats.org/officeDocument/2006/relationships/slideLayout" Target="../slideLayouts/slideLayout90.xml"/><Relationship Id="rId29" Type="http://schemas.openxmlformats.org/officeDocument/2006/relationships/theme" Target="../theme/theme5.xml"/><Relationship Id="rId7" Type="http://schemas.openxmlformats.org/officeDocument/2006/relationships/slideLayout" Target="../slideLayouts/slideLayout91.xml"/><Relationship Id="rId8" Type="http://schemas.openxmlformats.org/officeDocument/2006/relationships/slideLayout" Target="../slideLayouts/slideLayout92.xml"/><Relationship Id="rId11" Type="http://schemas.openxmlformats.org/officeDocument/2006/relationships/slideLayout" Target="../slideLayouts/slideLayout95.xml"/><Relationship Id="rId10" Type="http://schemas.openxmlformats.org/officeDocument/2006/relationships/slideLayout" Target="../slideLayouts/slideLayout94.xml"/><Relationship Id="rId13" Type="http://schemas.openxmlformats.org/officeDocument/2006/relationships/slideLayout" Target="../slideLayouts/slideLayout97.xml"/><Relationship Id="rId12" Type="http://schemas.openxmlformats.org/officeDocument/2006/relationships/slideLayout" Target="../slideLayouts/slideLayout96.xml"/><Relationship Id="rId15" Type="http://schemas.openxmlformats.org/officeDocument/2006/relationships/slideLayout" Target="../slideLayouts/slideLayout99.xml"/><Relationship Id="rId14" Type="http://schemas.openxmlformats.org/officeDocument/2006/relationships/slideLayout" Target="../slideLayouts/slideLayout98.xml"/><Relationship Id="rId17" Type="http://schemas.openxmlformats.org/officeDocument/2006/relationships/slideLayout" Target="../slideLayouts/slideLayout101.xml"/><Relationship Id="rId16" Type="http://schemas.openxmlformats.org/officeDocument/2006/relationships/slideLayout" Target="../slideLayouts/slideLayout100.xml"/><Relationship Id="rId19" Type="http://schemas.openxmlformats.org/officeDocument/2006/relationships/slideLayout" Target="../slideLayouts/slideLayout103.xml"/><Relationship Id="rId18" Type="http://schemas.openxmlformats.org/officeDocument/2006/relationships/slideLayout" Target="../slideLayouts/slideLayout102.xml"/></Relationships>
</file>

<file path=ppt/slideMasters/_rels/slideMaster5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32.xml"/><Relationship Id="rId22" Type="http://schemas.openxmlformats.org/officeDocument/2006/relationships/slideLayout" Target="../slideLayouts/slideLayout134.xml"/><Relationship Id="rId21" Type="http://schemas.openxmlformats.org/officeDocument/2006/relationships/slideLayout" Target="../slideLayouts/slideLayout133.xml"/><Relationship Id="rId24" Type="http://schemas.openxmlformats.org/officeDocument/2006/relationships/slideLayout" Target="../slideLayouts/slideLayout136.xml"/><Relationship Id="rId23" Type="http://schemas.openxmlformats.org/officeDocument/2006/relationships/slideLayout" Target="../slideLayouts/slideLayout135.xml"/><Relationship Id="rId1" Type="http://schemas.openxmlformats.org/officeDocument/2006/relationships/slideLayout" Target="../slideLayouts/slideLayout113.xml"/><Relationship Id="rId2" Type="http://schemas.openxmlformats.org/officeDocument/2006/relationships/slideLayout" Target="../slideLayouts/slideLayout114.xml"/><Relationship Id="rId3" Type="http://schemas.openxmlformats.org/officeDocument/2006/relationships/slideLayout" Target="../slideLayouts/slideLayout115.xml"/><Relationship Id="rId4" Type="http://schemas.openxmlformats.org/officeDocument/2006/relationships/slideLayout" Target="../slideLayouts/slideLayout116.xml"/><Relationship Id="rId9" Type="http://schemas.openxmlformats.org/officeDocument/2006/relationships/slideLayout" Target="../slideLayouts/slideLayout121.xml"/><Relationship Id="rId26" Type="http://schemas.openxmlformats.org/officeDocument/2006/relationships/slideLayout" Target="../slideLayouts/slideLayout138.xml"/><Relationship Id="rId25" Type="http://schemas.openxmlformats.org/officeDocument/2006/relationships/slideLayout" Target="../slideLayouts/slideLayout137.xml"/><Relationship Id="rId28" Type="http://schemas.openxmlformats.org/officeDocument/2006/relationships/slideLayout" Target="../slideLayouts/slideLayout140.xml"/><Relationship Id="rId27" Type="http://schemas.openxmlformats.org/officeDocument/2006/relationships/slideLayout" Target="../slideLayouts/slideLayout139.xml"/><Relationship Id="rId5" Type="http://schemas.openxmlformats.org/officeDocument/2006/relationships/slideLayout" Target="../slideLayouts/slideLayout117.xml"/><Relationship Id="rId6" Type="http://schemas.openxmlformats.org/officeDocument/2006/relationships/slideLayout" Target="../slideLayouts/slideLayout118.xml"/><Relationship Id="rId29" Type="http://schemas.openxmlformats.org/officeDocument/2006/relationships/theme" Target="../theme/theme6.xml"/><Relationship Id="rId7" Type="http://schemas.openxmlformats.org/officeDocument/2006/relationships/slideLayout" Target="../slideLayouts/slideLayout119.xml"/><Relationship Id="rId8" Type="http://schemas.openxmlformats.org/officeDocument/2006/relationships/slideLayout" Target="../slideLayouts/slideLayout120.xml"/><Relationship Id="rId11" Type="http://schemas.openxmlformats.org/officeDocument/2006/relationships/slideLayout" Target="../slideLayouts/slideLayout123.xml"/><Relationship Id="rId10" Type="http://schemas.openxmlformats.org/officeDocument/2006/relationships/slideLayout" Target="../slideLayouts/slideLayout122.xml"/><Relationship Id="rId13" Type="http://schemas.openxmlformats.org/officeDocument/2006/relationships/slideLayout" Target="../slideLayouts/slideLayout125.xml"/><Relationship Id="rId12" Type="http://schemas.openxmlformats.org/officeDocument/2006/relationships/slideLayout" Target="../slideLayouts/slideLayout124.xml"/><Relationship Id="rId15" Type="http://schemas.openxmlformats.org/officeDocument/2006/relationships/slideLayout" Target="../slideLayouts/slideLayout127.xml"/><Relationship Id="rId14" Type="http://schemas.openxmlformats.org/officeDocument/2006/relationships/slideLayout" Target="../slideLayouts/slideLayout126.xml"/><Relationship Id="rId17" Type="http://schemas.openxmlformats.org/officeDocument/2006/relationships/slideLayout" Target="../slideLayouts/slideLayout129.xml"/><Relationship Id="rId16" Type="http://schemas.openxmlformats.org/officeDocument/2006/relationships/slideLayout" Target="../slideLayouts/slideLayout128.xml"/><Relationship Id="rId19" Type="http://schemas.openxmlformats.org/officeDocument/2006/relationships/slideLayout" Target="../slideLayouts/slideLayout131.xml"/><Relationship Id="rId18" Type="http://schemas.openxmlformats.org/officeDocument/2006/relationships/slideLayout" Target="../slideLayouts/slideLayout1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gradFill>
          <a:gsLst>
            <a:gs pos="0">
              <a:schemeClr val="accent4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"/>
              <a:buNone/>
              <a:defRPr b="1" sz="320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"/>
              <a:buNone/>
              <a:defRPr sz="320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"/>
              <a:buNone/>
              <a:defRPr sz="320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"/>
              <a:buNone/>
              <a:defRPr sz="320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"/>
              <a:buNone/>
              <a:defRPr sz="320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"/>
              <a:buNone/>
              <a:defRPr sz="320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"/>
              <a:buNone/>
              <a:defRPr sz="320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"/>
              <a:buNone/>
              <a:defRPr sz="320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"/>
              <a:buNone/>
              <a:defRPr sz="320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100" y="1187700"/>
            <a:ext cx="77178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ans"/>
              <a:buChar char="●"/>
              <a:defRPr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ans"/>
              <a:buChar char="○"/>
              <a:defRPr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ans"/>
              <a:buChar char="■"/>
              <a:defRPr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ans"/>
              <a:buChar char="●"/>
              <a:defRPr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ans"/>
              <a:buChar char="○"/>
              <a:defRPr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ans"/>
              <a:buChar char="■"/>
              <a:defRPr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ans"/>
              <a:buChar char="●"/>
              <a:defRPr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ans"/>
              <a:buChar char="○"/>
              <a:defRPr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ans"/>
              <a:buChar char="■"/>
              <a:defRPr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gradFill>
          <a:gsLst>
            <a:gs pos="0">
              <a:schemeClr val="accent4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649" name="Shape 2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0" name="Google Shape;2650;p30"/>
          <p:cNvSpPr txBox="1"/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"/>
              <a:buNone/>
              <a:defRPr b="1" sz="320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"/>
              <a:buNone/>
              <a:defRPr sz="320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"/>
              <a:buNone/>
              <a:defRPr sz="320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"/>
              <a:buNone/>
              <a:defRPr sz="320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"/>
              <a:buNone/>
              <a:defRPr sz="320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"/>
              <a:buNone/>
              <a:defRPr sz="320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"/>
              <a:buNone/>
              <a:defRPr sz="320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"/>
              <a:buNone/>
              <a:defRPr sz="320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"/>
              <a:buNone/>
              <a:defRPr sz="320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9pPr>
          </a:lstStyle>
          <a:p/>
        </p:txBody>
      </p:sp>
      <p:sp>
        <p:nvSpPr>
          <p:cNvPr id="2651" name="Google Shape;2651;p30"/>
          <p:cNvSpPr txBox="1"/>
          <p:nvPr>
            <p:ph idx="1" type="body"/>
          </p:nvPr>
        </p:nvSpPr>
        <p:spPr>
          <a:xfrm>
            <a:off x="713100" y="1187700"/>
            <a:ext cx="77178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ans"/>
              <a:buChar char="●"/>
              <a:defRPr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ans"/>
              <a:buChar char="○"/>
              <a:defRPr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ans"/>
              <a:buChar char="■"/>
              <a:defRPr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ans"/>
              <a:buChar char="●"/>
              <a:defRPr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ans"/>
              <a:buChar char="○"/>
              <a:defRPr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ans"/>
              <a:buChar char="■"/>
              <a:defRPr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ans"/>
              <a:buChar char="●"/>
              <a:defRPr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ans"/>
              <a:buChar char="○"/>
              <a:defRPr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ans"/>
              <a:buChar char="■"/>
              <a:defRPr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88" r:id="rId13"/>
    <p:sldLayoutId id="2147483689" r:id="rId14"/>
    <p:sldLayoutId id="2147483690" r:id="rId15"/>
    <p:sldLayoutId id="2147483691" r:id="rId16"/>
    <p:sldLayoutId id="2147483692" r:id="rId17"/>
    <p:sldLayoutId id="2147483693" r:id="rId18"/>
    <p:sldLayoutId id="2147483694" r:id="rId19"/>
    <p:sldLayoutId id="2147483695" r:id="rId20"/>
    <p:sldLayoutId id="2147483696" r:id="rId21"/>
    <p:sldLayoutId id="2147483697" r:id="rId22"/>
    <p:sldLayoutId id="2147483698" r:id="rId23"/>
    <p:sldLayoutId id="2147483699" r:id="rId24"/>
    <p:sldLayoutId id="2147483700" r:id="rId25"/>
    <p:sldLayoutId id="2147483701" r:id="rId26"/>
    <p:sldLayoutId id="2147483702" r:id="rId27"/>
    <p:sldLayoutId id="2147483703" r:id="rId2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gradFill>
          <a:gsLst>
            <a:gs pos="0">
              <a:schemeClr val="accent4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5293" name="Shape 5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4" name="Google Shape;5294;p59"/>
          <p:cNvSpPr txBox="1"/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"/>
              <a:buNone/>
              <a:defRPr b="1" sz="320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"/>
              <a:buNone/>
              <a:defRPr sz="320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"/>
              <a:buNone/>
              <a:defRPr sz="320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"/>
              <a:buNone/>
              <a:defRPr sz="320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"/>
              <a:buNone/>
              <a:defRPr sz="320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"/>
              <a:buNone/>
              <a:defRPr sz="320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"/>
              <a:buNone/>
              <a:defRPr sz="320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"/>
              <a:buNone/>
              <a:defRPr sz="320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"/>
              <a:buNone/>
              <a:defRPr sz="320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9pPr>
          </a:lstStyle>
          <a:p/>
        </p:txBody>
      </p:sp>
      <p:sp>
        <p:nvSpPr>
          <p:cNvPr id="5295" name="Google Shape;5295;p59"/>
          <p:cNvSpPr txBox="1"/>
          <p:nvPr>
            <p:ph idx="1" type="body"/>
          </p:nvPr>
        </p:nvSpPr>
        <p:spPr>
          <a:xfrm>
            <a:off x="713100" y="1187700"/>
            <a:ext cx="77178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ans"/>
              <a:buChar char="●"/>
              <a:defRPr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ans"/>
              <a:buChar char="○"/>
              <a:defRPr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ans"/>
              <a:buChar char="■"/>
              <a:defRPr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ans"/>
              <a:buChar char="●"/>
              <a:defRPr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ans"/>
              <a:buChar char="○"/>
              <a:defRPr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ans"/>
              <a:buChar char="■"/>
              <a:defRPr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ans"/>
              <a:buChar char="●"/>
              <a:defRPr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ans"/>
              <a:buChar char="○"/>
              <a:defRPr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ans"/>
              <a:buChar char="■"/>
              <a:defRPr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4" r:id="rId1"/>
    <p:sldLayoutId id="2147483705" r:id="rId2"/>
    <p:sldLayoutId id="2147483706" r:id="rId3"/>
    <p:sldLayoutId id="2147483707" r:id="rId4"/>
    <p:sldLayoutId id="2147483708" r:id="rId5"/>
    <p:sldLayoutId id="2147483709" r:id="rId6"/>
    <p:sldLayoutId id="2147483710" r:id="rId7"/>
    <p:sldLayoutId id="2147483711" r:id="rId8"/>
    <p:sldLayoutId id="2147483712" r:id="rId9"/>
    <p:sldLayoutId id="2147483713" r:id="rId10"/>
    <p:sldLayoutId id="2147483714" r:id="rId11"/>
    <p:sldLayoutId id="2147483715" r:id="rId12"/>
    <p:sldLayoutId id="2147483716" r:id="rId13"/>
    <p:sldLayoutId id="2147483717" r:id="rId14"/>
    <p:sldLayoutId id="2147483718" r:id="rId15"/>
    <p:sldLayoutId id="2147483719" r:id="rId16"/>
    <p:sldLayoutId id="2147483720" r:id="rId17"/>
    <p:sldLayoutId id="2147483721" r:id="rId18"/>
    <p:sldLayoutId id="2147483722" r:id="rId19"/>
    <p:sldLayoutId id="2147483723" r:id="rId20"/>
    <p:sldLayoutId id="2147483724" r:id="rId21"/>
    <p:sldLayoutId id="2147483725" r:id="rId22"/>
    <p:sldLayoutId id="2147483726" r:id="rId23"/>
    <p:sldLayoutId id="2147483727" r:id="rId24"/>
    <p:sldLayoutId id="2147483728" r:id="rId25"/>
    <p:sldLayoutId id="2147483729" r:id="rId26"/>
    <p:sldLayoutId id="2147483730" r:id="rId27"/>
    <p:sldLayoutId id="2147483731" r:id="rId2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gradFill>
          <a:gsLst>
            <a:gs pos="0">
              <a:schemeClr val="accent4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7937" name="Shape 7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8" name="Google Shape;7938;p88"/>
          <p:cNvSpPr txBox="1"/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"/>
              <a:buNone/>
              <a:defRPr b="1" sz="320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"/>
              <a:buNone/>
              <a:defRPr sz="320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"/>
              <a:buNone/>
              <a:defRPr sz="320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"/>
              <a:buNone/>
              <a:defRPr sz="320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"/>
              <a:buNone/>
              <a:defRPr sz="320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"/>
              <a:buNone/>
              <a:defRPr sz="320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"/>
              <a:buNone/>
              <a:defRPr sz="320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"/>
              <a:buNone/>
              <a:defRPr sz="320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"/>
              <a:buNone/>
              <a:defRPr sz="320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9pPr>
          </a:lstStyle>
          <a:p/>
        </p:txBody>
      </p:sp>
      <p:sp>
        <p:nvSpPr>
          <p:cNvPr id="7939" name="Google Shape;7939;p88"/>
          <p:cNvSpPr txBox="1"/>
          <p:nvPr>
            <p:ph idx="1" type="body"/>
          </p:nvPr>
        </p:nvSpPr>
        <p:spPr>
          <a:xfrm>
            <a:off x="713100" y="1187700"/>
            <a:ext cx="77178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ans"/>
              <a:buChar char="●"/>
              <a:defRPr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ans"/>
              <a:buChar char="○"/>
              <a:defRPr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ans"/>
              <a:buChar char="■"/>
              <a:defRPr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ans"/>
              <a:buChar char="●"/>
              <a:defRPr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ans"/>
              <a:buChar char="○"/>
              <a:defRPr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ans"/>
              <a:buChar char="■"/>
              <a:defRPr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ans"/>
              <a:buChar char="●"/>
              <a:defRPr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ans"/>
              <a:buChar char="○"/>
              <a:defRPr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ans"/>
              <a:buChar char="■"/>
              <a:defRPr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2" r:id="rId1"/>
    <p:sldLayoutId id="2147483733" r:id="rId2"/>
    <p:sldLayoutId id="2147483734" r:id="rId3"/>
    <p:sldLayoutId id="2147483735" r:id="rId4"/>
    <p:sldLayoutId id="2147483736" r:id="rId5"/>
    <p:sldLayoutId id="2147483737" r:id="rId6"/>
    <p:sldLayoutId id="2147483738" r:id="rId7"/>
    <p:sldLayoutId id="2147483739" r:id="rId8"/>
    <p:sldLayoutId id="2147483740" r:id="rId9"/>
    <p:sldLayoutId id="2147483741" r:id="rId10"/>
    <p:sldLayoutId id="2147483742" r:id="rId11"/>
    <p:sldLayoutId id="2147483743" r:id="rId12"/>
    <p:sldLayoutId id="2147483744" r:id="rId13"/>
    <p:sldLayoutId id="2147483745" r:id="rId14"/>
    <p:sldLayoutId id="2147483746" r:id="rId15"/>
    <p:sldLayoutId id="2147483747" r:id="rId16"/>
    <p:sldLayoutId id="2147483748" r:id="rId17"/>
    <p:sldLayoutId id="2147483749" r:id="rId18"/>
    <p:sldLayoutId id="2147483750" r:id="rId19"/>
    <p:sldLayoutId id="2147483751" r:id="rId20"/>
    <p:sldLayoutId id="2147483752" r:id="rId21"/>
    <p:sldLayoutId id="2147483753" r:id="rId22"/>
    <p:sldLayoutId id="2147483754" r:id="rId23"/>
    <p:sldLayoutId id="2147483755" r:id="rId24"/>
    <p:sldLayoutId id="2147483756" r:id="rId25"/>
    <p:sldLayoutId id="2147483757" r:id="rId26"/>
    <p:sldLayoutId id="2147483758" r:id="rId27"/>
    <p:sldLayoutId id="2147483759" r:id="rId2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gradFill>
          <a:gsLst>
            <a:gs pos="0">
              <a:schemeClr val="accent4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581" name="Shape 10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2" name="Google Shape;10582;p117"/>
          <p:cNvSpPr txBox="1"/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"/>
              <a:buNone/>
              <a:defRPr b="1" sz="320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"/>
              <a:buNone/>
              <a:defRPr sz="320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"/>
              <a:buNone/>
              <a:defRPr sz="320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"/>
              <a:buNone/>
              <a:defRPr sz="320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"/>
              <a:buNone/>
              <a:defRPr sz="320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"/>
              <a:buNone/>
              <a:defRPr sz="320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"/>
              <a:buNone/>
              <a:defRPr sz="320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"/>
              <a:buNone/>
              <a:defRPr sz="320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"/>
              <a:buNone/>
              <a:defRPr sz="320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9pPr>
          </a:lstStyle>
          <a:p/>
        </p:txBody>
      </p:sp>
      <p:sp>
        <p:nvSpPr>
          <p:cNvPr id="10583" name="Google Shape;10583;p117"/>
          <p:cNvSpPr txBox="1"/>
          <p:nvPr>
            <p:ph idx="1" type="body"/>
          </p:nvPr>
        </p:nvSpPr>
        <p:spPr>
          <a:xfrm>
            <a:off x="713100" y="1187700"/>
            <a:ext cx="77178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ans"/>
              <a:buChar char="●"/>
              <a:defRPr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ans"/>
              <a:buChar char="○"/>
              <a:defRPr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ans"/>
              <a:buChar char="■"/>
              <a:defRPr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ans"/>
              <a:buChar char="●"/>
              <a:defRPr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ans"/>
              <a:buChar char="○"/>
              <a:defRPr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ans"/>
              <a:buChar char="■"/>
              <a:defRPr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ans"/>
              <a:buChar char="●"/>
              <a:defRPr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ans"/>
              <a:buChar char="○"/>
              <a:defRPr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ans"/>
              <a:buChar char="■"/>
              <a:defRPr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0" r:id="rId1"/>
    <p:sldLayoutId id="2147483761" r:id="rId2"/>
    <p:sldLayoutId id="2147483762" r:id="rId3"/>
    <p:sldLayoutId id="2147483763" r:id="rId4"/>
    <p:sldLayoutId id="2147483764" r:id="rId5"/>
    <p:sldLayoutId id="2147483765" r:id="rId6"/>
    <p:sldLayoutId id="2147483766" r:id="rId7"/>
    <p:sldLayoutId id="2147483767" r:id="rId8"/>
    <p:sldLayoutId id="2147483768" r:id="rId9"/>
    <p:sldLayoutId id="2147483769" r:id="rId10"/>
    <p:sldLayoutId id="2147483770" r:id="rId11"/>
    <p:sldLayoutId id="2147483771" r:id="rId12"/>
    <p:sldLayoutId id="2147483772" r:id="rId13"/>
    <p:sldLayoutId id="2147483773" r:id="rId14"/>
    <p:sldLayoutId id="2147483774" r:id="rId15"/>
    <p:sldLayoutId id="2147483775" r:id="rId16"/>
    <p:sldLayoutId id="2147483776" r:id="rId17"/>
    <p:sldLayoutId id="2147483777" r:id="rId18"/>
    <p:sldLayoutId id="2147483778" r:id="rId19"/>
    <p:sldLayoutId id="2147483779" r:id="rId20"/>
    <p:sldLayoutId id="2147483780" r:id="rId21"/>
    <p:sldLayoutId id="2147483781" r:id="rId22"/>
    <p:sldLayoutId id="2147483782" r:id="rId23"/>
    <p:sldLayoutId id="2147483783" r:id="rId24"/>
    <p:sldLayoutId id="2147483784" r:id="rId25"/>
    <p:sldLayoutId id="2147483785" r:id="rId26"/>
    <p:sldLayoutId id="2147483786" r:id="rId27"/>
    <p:sldLayoutId id="2147483787" r:id="rId2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6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6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7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docs.google.com/spreadsheets/d/1ADDeEz5fETILGQKQpJJFcM7P5rmZ4FZoHUde76lueLU/copy#gid=770299728" TargetMode="External"/><Relationship Id="rId4" Type="http://schemas.openxmlformats.org/officeDocument/2006/relationships/image" Target="../media/image1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5.png"/><Relationship Id="rId5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Relationship Id="rId4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28" name="Shape 13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29" name="Google Shape;13229;p146"/>
          <p:cNvSpPr/>
          <p:nvPr/>
        </p:nvSpPr>
        <p:spPr>
          <a:xfrm>
            <a:off x="2130750" y="3329973"/>
            <a:ext cx="4882500" cy="3999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30" name="Google Shape;13230;p146"/>
          <p:cNvSpPr txBox="1"/>
          <p:nvPr>
            <p:ph idx="1" type="subTitle"/>
          </p:nvPr>
        </p:nvSpPr>
        <p:spPr>
          <a:xfrm>
            <a:off x="2298150" y="3376773"/>
            <a:ext cx="4547700" cy="30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231" name="Google Shape;13231;p146"/>
          <p:cNvGrpSpPr/>
          <p:nvPr/>
        </p:nvGrpSpPr>
        <p:grpSpPr>
          <a:xfrm rot="10800000">
            <a:off x="2130739" y="4336003"/>
            <a:ext cx="883262" cy="242091"/>
            <a:chOff x="2300350" y="2601250"/>
            <a:chExt cx="2275275" cy="623625"/>
          </a:xfrm>
        </p:grpSpPr>
        <p:sp>
          <p:nvSpPr>
            <p:cNvPr id="13232" name="Google Shape;13232;p146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33" name="Google Shape;13233;p146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34" name="Google Shape;13234;p146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35" name="Google Shape;13235;p146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36" name="Google Shape;13236;p146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37" name="Google Shape;13237;p146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238" name="Google Shape;13238;p146"/>
          <p:cNvGrpSpPr/>
          <p:nvPr/>
        </p:nvGrpSpPr>
        <p:grpSpPr>
          <a:xfrm flipH="1" rot="-5400000">
            <a:off x="3660496" y="4881980"/>
            <a:ext cx="1823016" cy="296643"/>
            <a:chOff x="7857346" y="3902355"/>
            <a:chExt cx="1823016" cy="296643"/>
          </a:xfrm>
        </p:grpSpPr>
        <p:sp>
          <p:nvSpPr>
            <p:cNvPr id="13239" name="Google Shape;13239;p146"/>
            <p:cNvSpPr/>
            <p:nvPr/>
          </p:nvSpPr>
          <p:spPr>
            <a:xfrm>
              <a:off x="7956216" y="4048371"/>
              <a:ext cx="1724145" cy="150627"/>
            </a:xfrm>
            <a:custGeom>
              <a:rect b="b" l="l" r="r" t="t"/>
              <a:pathLst>
                <a:path extrusionOk="0" fill="none" h="4834" w="55332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40" name="Google Shape;13240;p146"/>
            <p:cNvSpPr/>
            <p:nvPr/>
          </p:nvSpPr>
          <p:spPr>
            <a:xfrm>
              <a:off x="8453686" y="390235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0" y="1488"/>
                  </a:moveTo>
                  <a:cubicBezTo>
                    <a:pt x="0" y="670"/>
                    <a:pt x="670" y="1"/>
                    <a:pt x="1488" y="1"/>
                  </a:cubicBezTo>
                  <a:cubicBezTo>
                    <a:pt x="2306" y="1"/>
                    <a:pt x="2950" y="670"/>
                    <a:pt x="2950" y="1488"/>
                  </a:cubicBezTo>
                  <a:cubicBezTo>
                    <a:pt x="2950" y="2281"/>
                    <a:pt x="2306" y="2951"/>
                    <a:pt x="1488" y="2951"/>
                  </a:cubicBezTo>
                  <a:cubicBezTo>
                    <a:pt x="670" y="2951"/>
                    <a:pt x="0" y="2281"/>
                    <a:pt x="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41" name="Google Shape;13241;p146"/>
            <p:cNvSpPr/>
            <p:nvPr/>
          </p:nvSpPr>
          <p:spPr>
            <a:xfrm>
              <a:off x="8478396" y="3927096"/>
              <a:ext cx="43281" cy="42502"/>
            </a:xfrm>
            <a:custGeom>
              <a:rect b="b" l="l" r="r" t="t"/>
              <a:pathLst>
                <a:path extrusionOk="0" h="1364" w="1389">
                  <a:moveTo>
                    <a:pt x="695" y="0"/>
                  </a:moveTo>
                  <a:cubicBezTo>
                    <a:pt x="298" y="0"/>
                    <a:pt x="1" y="298"/>
                    <a:pt x="1" y="694"/>
                  </a:cubicBezTo>
                  <a:cubicBezTo>
                    <a:pt x="1" y="1066"/>
                    <a:pt x="298" y="1363"/>
                    <a:pt x="695" y="1363"/>
                  </a:cubicBezTo>
                  <a:cubicBezTo>
                    <a:pt x="1067" y="1363"/>
                    <a:pt x="1389" y="1066"/>
                    <a:pt x="1389" y="694"/>
                  </a:cubicBezTo>
                  <a:cubicBezTo>
                    <a:pt x="1389" y="298"/>
                    <a:pt x="1067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42" name="Google Shape;13242;p146"/>
            <p:cNvSpPr/>
            <p:nvPr/>
          </p:nvSpPr>
          <p:spPr>
            <a:xfrm>
              <a:off x="7857346" y="400200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43" name="Google Shape;13243;p146"/>
            <p:cNvSpPr/>
            <p:nvPr/>
          </p:nvSpPr>
          <p:spPr>
            <a:xfrm>
              <a:off x="7882087" y="4026715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44" name="Google Shape;13244;p146"/>
            <p:cNvSpPr/>
            <p:nvPr/>
          </p:nvSpPr>
          <p:spPr>
            <a:xfrm>
              <a:off x="8545608" y="3948721"/>
              <a:ext cx="1134754" cy="175368"/>
            </a:xfrm>
            <a:custGeom>
              <a:rect b="b" l="l" r="r" t="t"/>
              <a:pathLst>
                <a:path extrusionOk="0" fill="none" h="5628" w="36417">
                  <a:moveTo>
                    <a:pt x="0" y="0"/>
                  </a:moveTo>
                  <a:lnTo>
                    <a:pt x="6049" y="0"/>
                  </a:lnTo>
                  <a:lnTo>
                    <a:pt x="8379" y="2330"/>
                  </a:lnTo>
                  <a:lnTo>
                    <a:pt x="11676" y="5627"/>
                  </a:lnTo>
                  <a:lnTo>
                    <a:pt x="36416" y="5627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245" name="Google Shape;13245;p146"/>
          <p:cNvGrpSpPr/>
          <p:nvPr/>
        </p:nvGrpSpPr>
        <p:grpSpPr>
          <a:xfrm rot="5400000">
            <a:off x="2421400" y="552075"/>
            <a:ext cx="98902" cy="553090"/>
            <a:chOff x="4898850" y="4820550"/>
            <a:chExt cx="98902" cy="553090"/>
          </a:xfrm>
        </p:grpSpPr>
        <p:sp>
          <p:nvSpPr>
            <p:cNvPr id="13246" name="Google Shape;13246;p146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47" name="Google Shape;13247;p146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48" name="Google Shape;13248;p146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49" name="Google Shape;13249;p146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50" name="Google Shape;13250;p146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251" name="Google Shape;13251;p146"/>
          <p:cNvGrpSpPr/>
          <p:nvPr/>
        </p:nvGrpSpPr>
        <p:grpSpPr>
          <a:xfrm>
            <a:off x="4505167" y="564628"/>
            <a:ext cx="1105976" cy="133969"/>
            <a:chOff x="8183182" y="663852"/>
            <a:chExt cx="1475028" cy="178673"/>
          </a:xfrm>
        </p:grpSpPr>
        <p:grpSp>
          <p:nvGrpSpPr>
            <p:cNvPr id="13252" name="Google Shape;13252;p146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13253" name="Google Shape;13253;p146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54" name="Google Shape;13254;p146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55" name="Google Shape;13255;p146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56" name="Google Shape;13256;p146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57" name="Google Shape;13257;p146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58" name="Google Shape;13258;p146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59" name="Google Shape;13259;p146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60" name="Google Shape;13260;p146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61" name="Google Shape;13261;p146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62" name="Google Shape;13262;p146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263" name="Google Shape;13263;p146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13264" name="Google Shape;13264;p146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65" name="Google Shape;13265;p146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66" name="Google Shape;13266;p146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67" name="Google Shape;13267;p146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68" name="Google Shape;13268;p146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69" name="Google Shape;13269;p146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70" name="Google Shape;13270;p146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71" name="Google Shape;13271;p146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72" name="Google Shape;13272;p146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73" name="Google Shape;13273;p146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3274" name="Google Shape;13274;p146"/>
          <p:cNvGrpSpPr/>
          <p:nvPr/>
        </p:nvGrpSpPr>
        <p:grpSpPr>
          <a:xfrm>
            <a:off x="5447301" y="4536119"/>
            <a:ext cx="1252897" cy="51000"/>
            <a:chOff x="2915381" y="4104819"/>
            <a:chExt cx="1252897" cy="51000"/>
          </a:xfrm>
        </p:grpSpPr>
        <p:sp>
          <p:nvSpPr>
            <p:cNvPr id="13275" name="Google Shape;13275;p146"/>
            <p:cNvSpPr/>
            <p:nvPr/>
          </p:nvSpPr>
          <p:spPr>
            <a:xfrm>
              <a:off x="2915381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76" name="Google Shape;13276;p146"/>
            <p:cNvSpPr/>
            <p:nvPr/>
          </p:nvSpPr>
          <p:spPr>
            <a:xfrm>
              <a:off x="3007850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77" name="Google Shape;13277;p146"/>
            <p:cNvSpPr/>
            <p:nvPr/>
          </p:nvSpPr>
          <p:spPr>
            <a:xfrm>
              <a:off x="3100319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78" name="Google Shape;13278;p146"/>
            <p:cNvSpPr/>
            <p:nvPr/>
          </p:nvSpPr>
          <p:spPr>
            <a:xfrm>
              <a:off x="3192788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79" name="Google Shape;13279;p146"/>
            <p:cNvSpPr/>
            <p:nvPr/>
          </p:nvSpPr>
          <p:spPr>
            <a:xfrm>
              <a:off x="328525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80" name="Google Shape;13280;p146"/>
            <p:cNvSpPr/>
            <p:nvPr/>
          </p:nvSpPr>
          <p:spPr>
            <a:xfrm>
              <a:off x="3377726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81" name="Google Shape;13281;p146"/>
            <p:cNvSpPr/>
            <p:nvPr/>
          </p:nvSpPr>
          <p:spPr>
            <a:xfrm>
              <a:off x="3470195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82" name="Google Shape;13282;p146"/>
            <p:cNvSpPr/>
            <p:nvPr/>
          </p:nvSpPr>
          <p:spPr>
            <a:xfrm>
              <a:off x="3562664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83" name="Google Shape;13283;p146"/>
            <p:cNvSpPr/>
            <p:nvPr/>
          </p:nvSpPr>
          <p:spPr>
            <a:xfrm>
              <a:off x="3655133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84" name="Google Shape;13284;p146"/>
            <p:cNvSpPr/>
            <p:nvPr/>
          </p:nvSpPr>
          <p:spPr>
            <a:xfrm>
              <a:off x="3747602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85" name="Google Shape;13285;p146"/>
            <p:cNvSpPr/>
            <p:nvPr/>
          </p:nvSpPr>
          <p:spPr>
            <a:xfrm>
              <a:off x="38400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86" name="Google Shape;13286;p146"/>
            <p:cNvSpPr/>
            <p:nvPr/>
          </p:nvSpPr>
          <p:spPr>
            <a:xfrm>
              <a:off x="39324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87" name="Google Shape;13287;p146"/>
            <p:cNvSpPr/>
            <p:nvPr/>
          </p:nvSpPr>
          <p:spPr>
            <a:xfrm>
              <a:off x="40248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88" name="Google Shape;13288;p146"/>
            <p:cNvSpPr/>
            <p:nvPr/>
          </p:nvSpPr>
          <p:spPr>
            <a:xfrm>
              <a:off x="41172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89" name="Google Shape;13289;p146"/>
          <p:cNvSpPr txBox="1"/>
          <p:nvPr>
            <p:ph type="ctrTitle"/>
          </p:nvPr>
        </p:nvSpPr>
        <p:spPr>
          <a:xfrm>
            <a:off x="1317600" y="1193625"/>
            <a:ext cx="6508800" cy="172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800">
                <a:solidFill>
                  <a:schemeClr val="accent2"/>
                </a:solidFill>
              </a:rPr>
              <a:t>HEATED PLATE</a:t>
            </a:r>
            <a:r>
              <a:rPr lang="en" sz="7700"/>
              <a:t> </a:t>
            </a:r>
            <a:r>
              <a:rPr lang="en" sz="5000"/>
              <a:t>HACKATHON</a:t>
            </a:r>
            <a:endParaRPr sz="50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19" name="Shape 13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20" name="Google Shape;13620;p155"/>
          <p:cNvSpPr txBox="1"/>
          <p:nvPr>
            <p:ph type="title"/>
          </p:nvPr>
        </p:nvSpPr>
        <p:spPr>
          <a:xfrm>
            <a:off x="713100" y="653801"/>
            <a:ext cx="7717800" cy="78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Paralelización</a:t>
            </a:r>
            <a:endParaRPr sz="5000"/>
          </a:p>
        </p:txBody>
      </p:sp>
      <p:sp>
        <p:nvSpPr>
          <p:cNvPr id="13621" name="Google Shape;13621;p155"/>
          <p:cNvSpPr txBox="1"/>
          <p:nvPr/>
        </p:nvSpPr>
        <p:spPr>
          <a:xfrm>
            <a:off x="1232250" y="1469450"/>
            <a:ext cx="6679500" cy="112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La forma en que se </a:t>
            </a:r>
            <a:r>
              <a:rPr lang="en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paraleliza</a:t>
            </a:r>
            <a:r>
              <a:rPr lang="en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 el programa fue porcionando la matriz representacional, para que cada procesador  tome su correspondiente </a:t>
            </a:r>
            <a:r>
              <a:rPr lang="en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porción</a:t>
            </a:r>
            <a:r>
              <a:rPr lang="en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 y calcule sus valores, al final de cada </a:t>
            </a:r>
            <a:r>
              <a:rPr lang="en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iteración</a:t>
            </a:r>
            <a:r>
              <a:rPr lang="en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 cada procesador actualiza el valor en la grilla, </a:t>
            </a:r>
            <a:r>
              <a:rPr lang="en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enviando</a:t>
            </a:r>
            <a:r>
              <a:rPr lang="en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 su </a:t>
            </a:r>
            <a:r>
              <a:rPr lang="en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porción</a:t>
            </a:r>
            <a:r>
              <a:rPr lang="en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 del trabajo a las </a:t>
            </a:r>
            <a:r>
              <a:rPr lang="en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demás</a:t>
            </a:r>
            <a:r>
              <a:rPr lang="en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 partes.</a:t>
            </a:r>
            <a:endParaRPr>
              <a:solidFill>
                <a:srgbClr val="FFFFFF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graphicFrame>
        <p:nvGraphicFramePr>
          <p:cNvPr id="13622" name="Google Shape;13622;p155"/>
          <p:cNvGraphicFramePr/>
          <p:nvPr/>
        </p:nvGraphicFramePr>
        <p:xfrm>
          <a:off x="3152325" y="2617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{501B0EC1-3F7A-4C29-B3BF-22B209DFB206}</a:tableStyleId>
              </a:tblPr>
              <a:tblGrid>
                <a:gridCol w="382850"/>
                <a:gridCol w="382850"/>
                <a:gridCol w="382850"/>
                <a:gridCol w="382850"/>
                <a:gridCol w="382850"/>
                <a:gridCol w="382850"/>
              </a:tblGrid>
              <a:tr h="2721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64D7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64D7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64D7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64D7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64D7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64D79"/>
                    </a:solidFill>
                  </a:tcPr>
                </a:tc>
              </a:tr>
              <a:tr h="299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64D7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64D7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64D7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64D7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64D7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64D79"/>
                    </a:solidFill>
                  </a:tcPr>
                </a:tc>
              </a:tr>
              <a:tr h="299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FA8DC"/>
                    </a:solidFill>
                  </a:tcPr>
                </a:tc>
              </a:tr>
              <a:tr h="299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FA8DC"/>
                    </a:solidFill>
                  </a:tcPr>
                </a:tc>
              </a:tr>
              <a:tr h="299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AA84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AA84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AA84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AA84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AA84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AA84F"/>
                    </a:solidFill>
                  </a:tcPr>
                </a:tc>
              </a:tr>
              <a:tr h="299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AA84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AA84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AA84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AA84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AA84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AA84F"/>
                    </a:solidFill>
                  </a:tcPr>
                </a:tc>
              </a:tr>
            </a:tbl>
          </a:graphicData>
        </a:graphic>
      </p:graphicFrame>
      <p:sp>
        <p:nvSpPr>
          <p:cNvPr id="13623" name="Google Shape;13623;p155"/>
          <p:cNvSpPr txBox="1"/>
          <p:nvPr/>
        </p:nvSpPr>
        <p:spPr>
          <a:xfrm>
            <a:off x="1802350" y="2744300"/>
            <a:ext cx="727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rPr>
              <a:t>P(0)</a:t>
            </a:r>
            <a:r>
              <a:rPr lang="en">
                <a:latin typeface="PT Sans"/>
                <a:ea typeface="PT Sans"/>
                <a:cs typeface="PT Sans"/>
                <a:sym typeface="PT Sans"/>
              </a:rPr>
              <a:t> </a:t>
            </a:r>
            <a:endParaRPr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13624" name="Google Shape;13624;p155"/>
          <p:cNvSpPr txBox="1"/>
          <p:nvPr/>
        </p:nvSpPr>
        <p:spPr>
          <a:xfrm>
            <a:off x="1802350" y="3530925"/>
            <a:ext cx="727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rPr>
              <a:t>P(1)</a:t>
            </a:r>
            <a:r>
              <a:rPr lang="en">
                <a:latin typeface="PT Sans"/>
                <a:ea typeface="PT Sans"/>
                <a:cs typeface="PT Sans"/>
                <a:sym typeface="PT Sans"/>
              </a:rPr>
              <a:t> </a:t>
            </a:r>
            <a:endParaRPr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13625" name="Google Shape;13625;p155"/>
          <p:cNvSpPr txBox="1"/>
          <p:nvPr/>
        </p:nvSpPr>
        <p:spPr>
          <a:xfrm>
            <a:off x="1802350" y="4389500"/>
            <a:ext cx="727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rPr>
              <a:t>P(2)</a:t>
            </a:r>
            <a:r>
              <a:rPr lang="en">
                <a:latin typeface="PT Sans"/>
                <a:ea typeface="PT Sans"/>
                <a:cs typeface="PT Sans"/>
                <a:sym typeface="PT Sans"/>
              </a:rPr>
              <a:t> </a:t>
            </a:r>
            <a:endParaRPr>
              <a:latin typeface="PT Sans"/>
              <a:ea typeface="PT Sans"/>
              <a:cs typeface="PT Sans"/>
              <a:sym typeface="PT Sans"/>
            </a:endParaRPr>
          </a:p>
        </p:txBody>
      </p:sp>
      <p:cxnSp>
        <p:nvCxnSpPr>
          <p:cNvPr id="13626" name="Google Shape;13626;p155"/>
          <p:cNvCxnSpPr>
            <a:stCxn id="13623" idx="3"/>
          </p:cNvCxnSpPr>
          <p:nvPr/>
        </p:nvCxnSpPr>
        <p:spPr>
          <a:xfrm>
            <a:off x="2529550" y="2959850"/>
            <a:ext cx="516600" cy="18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627" name="Google Shape;13627;p155"/>
          <p:cNvCxnSpPr/>
          <p:nvPr/>
        </p:nvCxnSpPr>
        <p:spPr>
          <a:xfrm>
            <a:off x="2529550" y="3674675"/>
            <a:ext cx="516600" cy="18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628" name="Google Shape;13628;p155"/>
          <p:cNvCxnSpPr/>
          <p:nvPr/>
        </p:nvCxnSpPr>
        <p:spPr>
          <a:xfrm>
            <a:off x="2529550" y="4531300"/>
            <a:ext cx="516600" cy="18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32" name="Shape 13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33" name="Google Shape;13633;p156"/>
          <p:cNvSpPr/>
          <p:nvPr/>
        </p:nvSpPr>
        <p:spPr>
          <a:xfrm>
            <a:off x="5117875" y="2840250"/>
            <a:ext cx="2360400" cy="3999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34" name="Google Shape;13634;p156"/>
          <p:cNvSpPr/>
          <p:nvPr/>
        </p:nvSpPr>
        <p:spPr>
          <a:xfrm>
            <a:off x="1671300" y="2840250"/>
            <a:ext cx="2360400" cy="3999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35" name="Google Shape;13635;p156"/>
          <p:cNvSpPr txBox="1"/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SERIAL</a:t>
            </a:r>
            <a:r>
              <a:rPr lang="en"/>
              <a:t> </a:t>
            </a:r>
            <a:r>
              <a:rPr lang="en">
                <a:solidFill>
                  <a:schemeClr val="accent2"/>
                </a:solidFill>
              </a:rPr>
              <a:t>VS.</a:t>
            </a:r>
            <a:r>
              <a:rPr lang="en"/>
              <a:t> PARALELO</a:t>
            </a:r>
            <a:endParaRPr/>
          </a:p>
        </p:txBody>
      </p:sp>
      <p:sp>
        <p:nvSpPr>
          <p:cNvPr id="13636" name="Google Shape;13636;p156"/>
          <p:cNvSpPr txBox="1"/>
          <p:nvPr>
            <p:ph idx="2" type="title"/>
          </p:nvPr>
        </p:nvSpPr>
        <p:spPr>
          <a:xfrm>
            <a:off x="1540500" y="2903250"/>
            <a:ext cx="26220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</a:t>
            </a:r>
            <a:endParaRPr/>
          </a:p>
        </p:txBody>
      </p:sp>
      <p:sp>
        <p:nvSpPr>
          <p:cNvPr id="13637" name="Google Shape;13637;p156"/>
          <p:cNvSpPr txBox="1"/>
          <p:nvPr>
            <p:ph idx="1" type="subTitle"/>
          </p:nvPr>
        </p:nvSpPr>
        <p:spPr>
          <a:xfrm>
            <a:off x="1540500" y="3299259"/>
            <a:ext cx="2622000" cy="96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38" name="Google Shape;13638;p156"/>
          <p:cNvSpPr txBox="1"/>
          <p:nvPr>
            <p:ph idx="3" type="title"/>
          </p:nvPr>
        </p:nvSpPr>
        <p:spPr>
          <a:xfrm>
            <a:off x="4987075" y="2903250"/>
            <a:ext cx="26220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</a:t>
            </a:r>
            <a:endParaRPr/>
          </a:p>
        </p:txBody>
      </p:sp>
      <p:sp>
        <p:nvSpPr>
          <p:cNvPr id="13639" name="Google Shape;13639;p156"/>
          <p:cNvSpPr txBox="1"/>
          <p:nvPr>
            <p:ph idx="4" type="subTitle"/>
          </p:nvPr>
        </p:nvSpPr>
        <p:spPr>
          <a:xfrm>
            <a:off x="4987075" y="3299258"/>
            <a:ext cx="2622000" cy="96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640" name="Google Shape;13640;p156"/>
          <p:cNvGrpSpPr/>
          <p:nvPr/>
        </p:nvGrpSpPr>
        <p:grpSpPr>
          <a:xfrm>
            <a:off x="5973373" y="1845838"/>
            <a:ext cx="649405" cy="649405"/>
            <a:chOff x="2292475" y="1241300"/>
            <a:chExt cx="3605800" cy="3605800"/>
          </a:xfrm>
        </p:grpSpPr>
        <p:sp>
          <p:nvSpPr>
            <p:cNvPr id="13641" name="Google Shape;13641;p156"/>
            <p:cNvSpPr/>
            <p:nvPr/>
          </p:nvSpPr>
          <p:spPr>
            <a:xfrm>
              <a:off x="2644500" y="2377775"/>
              <a:ext cx="2900725" cy="1623850"/>
            </a:xfrm>
            <a:custGeom>
              <a:rect b="b" l="l" r="r" t="t"/>
              <a:pathLst>
                <a:path extrusionOk="0" h="64954" w="116029">
                  <a:moveTo>
                    <a:pt x="8466" y="56244"/>
                  </a:moveTo>
                  <a:lnTo>
                    <a:pt x="53803" y="56244"/>
                  </a:lnTo>
                  <a:lnTo>
                    <a:pt x="53803" y="64953"/>
                  </a:lnTo>
                  <a:lnTo>
                    <a:pt x="62227" y="64953"/>
                  </a:lnTo>
                  <a:lnTo>
                    <a:pt x="62227" y="56244"/>
                  </a:lnTo>
                  <a:lnTo>
                    <a:pt x="107604" y="56244"/>
                  </a:lnTo>
                  <a:lnTo>
                    <a:pt x="107604" y="64953"/>
                  </a:lnTo>
                  <a:lnTo>
                    <a:pt x="116029" y="64953"/>
                  </a:lnTo>
                  <a:lnTo>
                    <a:pt x="116029" y="52011"/>
                  </a:lnTo>
                  <a:cubicBezTo>
                    <a:pt x="116029" y="49692"/>
                    <a:pt x="114157" y="47779"/>
                    <a:pt x="111837" y="47779"/>
                  </a:cubicBezTo>
                  <a:lnTo>
                    <a:pt x="62227" y="47779"/>
                  </a:lnTo>
                  <a:lnTo>
                    <a:pt x="62227" y="33413"/>
                  </a:lnTo>
                  <a:lnTo>
                    <a:pt x="96006" y="33413"/>
                  </a:lnTo>
                  <a:cubicBezTo>
                    <a:pt x="101540" y="33413"/>
                    <a:pt x="106058" y="28895"/>
                    <a:pt x="106058" y="23360"/>
                  </a:cubicBezTo>
                  <a:lnTo>
                    <a:pt x="106058" y="4029"/>
                  </a:lnTo>
                  <a:cubicBezTo>
                    <a:pt x="106058" y="2605"/>
                    <a:pt x="105732" y="1221"/>
                    <a:pt x="105203" y="0"/>
                  </a:cubicBezTo>
                  <a:cubicBezTo>
                    <a:pt x="102476" y="1547"/>
                    <a:pt x="99343" y="2442"/>
                    <a:pt x="96006" y="2442"/>
                  </a:cubicBezTo>
                  <a:lnTo>
                    <a:pt x="20024" y="2442"/>
                  </a:lnTo>
                  <a:cubicBezTo>
                    <a:pt x="16687" y="2442"/>
                    <a:pt x="13553" y="1547"/>
                    <a:pt x="10826" y="0"/>
                  </a:cubicBezTo>
                  <a:cubicBezTo>
                    <a:pt x="10297" y="1221"/>
                    <a:pt x="9972" y="2605"/>
                    <a:pt x="9972" y="4029"/>
                  </a:cubicBezTo>
                  <a:lnTo>
                    <a:pt x="9972" y="23360"/>
                  </a:lnTo>
                  <a:cubicBezTo>
                    <a:pt x="9972" y="28895"/>
                    <a:pt x="14489" y="33413"/>
                    <a:pt x="20024" y="33413"/>
                  </a:cubicBezTo>
                  <a:lnTo>
                    <a:pt x="53803" y="33413"/>
                  </a:lnTo>
                  <a:lnTo>
                    <a:pt x="53803" y="47779"/>
                  </a:lnTo>
                  <a:lnTo>
                    <a:pt x="4233" y="47779"/>
                  </a:lnTo>
                  <a:cubicBezTo>
                    <a:pt x="1873" y="47779"/>
                    <a:pt x="1" y="49692"/>
                    <a:pt x="1" y="52011"/>
                  </a:cubicBezTo>
                  <a:lnTo>
                    <a:pt x="1" y="64953"/>
                  </a:lnTo>
                  <a:lnTo>
                    <a:pt x="8466" y="64953"/>
                  </a:lnTo>
                  <a:lnTo>
                    <a:pt x="8466" y="56244"/>
                  </a:lnTo>
                  <a:close/>
                  <a:moveTo>
                    <a:pt x="84936" y="12047"/>
                  </a:moveTo>
                  <a:cubicBezTo>
                    <a:pt x="87378" y="12047"/>
                    <a:pt x="89372" y="14041"/>
                    <a:pt x="89372" y="16523"/>
                  </a:cubicBezTo>
                  <a:cubicBezTo>
                    <a:pt x="89372" y="18965"/>
                    <a:pt x="87378" y="20959"/>
                    <a:pt x="84936" y="20959"/>
                  </a:cubicBezTo>
                  <a:cubicBezTo>
                    <a:pt x="82453" y="20959"/>
                    <a:pt x="80459" y="18965"/>
                    <a:pt x="80459" y="16523"/>
                  </a:cubicBezTo>
                  <a:cubicBezTo>
                    <a:pt x="80459" y="14041"/>
                    <a:pt x="82453" y="12047"/>
                    <a:pt x="84936" y="12047"/>
                  </a:cubicBezTo>
                  <a:close/>
                  <a:moveTo>
                    <a:pt x="47820" y="20756"/>
                  </a:moveTo>
                  <a:lnTo>
                    <a:pt x="28285" y="20756"/>
                  </a:lnTo>
                  <a:cubicBezTo>
                    <a:pt x="25966" y="20756"/>
                    <a:pt x="24094" y="18843"/>
                    <a:pt x="24094" y="16523"/>
                  </a:cubicBezTo>
                  <a:cubicBezTo>
                    <a:pt x="24094" y="14204"/>
                    <a:pt x="25966" y="12291"/>
                    <a:pt x="28285" y="12291"/>
                  </a:cubicBezTo>
                  <a:lnTo>
                    <a:pt x="47820" y="12291"/>
                  </a:lnTo>
                  <a:cubicBezTo>
                    <a:pt x="50181" y="12291"/>
                    <a:pt x="52053" y="14204"/>
                    <a:pt x="52053" y="16523"/>
                  </a:cubicBezTo>
                  <a:cubicBezTo>
                    <a:pt x="52053" y="18843"/>
                    <a:pt x="50181" y="20756"/>
                    <a:pt x="47820" y="207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2" name="Google Shape;13642;p156"/>
            <p:cNvSpPr/>
            <p:nvPr/>
          </p:nvSpPr>
          <p:spPr>
            <a:xfrm>
              <a:off x="2292475" y="4213225"/>
              <a:ext cx="915725" cy="633875"/>
            </a:xfrm>
            <a:custGeom>
              <a:rect b="b" l="l" r="r" t="t"/>
              <a:pathLst>
                <a:path extrusionOk="0" h="25355" w="36629">
                  <a:moveTo>
                    <a:pt x="32396" y="0"/>
                  </a:moveTo>
                  <a:lnTo>
                    <a:pt x="4192" y="0"/>
                  </a:lnTo>
                  <a:cubicBezTo>
                    <a:pt x="1873" y="0"/>
                    <a:pt x="1" y="1913"/>
                    <a:pt x="1" y="4233"/>
                  </a:cubicBezTo>
                  <a:lnTo>
                    <a:pt x="1" y="21122"/>
                  </a:lnTo>
                  <a:cubicBezTo>
                    <a:pt x="1" y="23482"/>
                    <a:pt x="1873" y="25354"/>
                    <a:pt x="4192" y="25354"/>
                  </a:cubicBezTo>
                  <a:lnTo>
                    <a:pt x="32396" y="25354"/>
                  </a:lnTo>
                  <a:cubicBezTo>
                    <a:pt x="34715" y="25354"/>
                    <a:pt x="36628" y="23482"/>
                    <a:pt x="36628" y="21122"/>
                  </a:cubicBezTo>
                  <a:lnTo>
                    <a:pt x="36628" y="4233"/>
                  </a:lnTo>
                  <a:cubicBezTo>
                    <a:pt x="36628" y="1913"/>
                    <a:pt x="34715" y="0"/>
                    <a:pt x="323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3" name="Google Shape;13643;p156"/>
            <p:cNvSpPr/>
            <p:nvPr/>
          </p:nvSpPr>
          <p:spPr>
            <a:xfrm>
              <a:off x="4981550" y="4213225"/>
              <a:ext cx="916725" cy="633875"/>
            </a:xfrm>
            <a:custGeom>
              <a:rect b="b" l="l" r="r" t="t"/>
              <a:pathLst>
                <a:path extrusionOk="0" h="25355" w="36669">
                  <a:moveTo>
                    <a:pt x="32436" y="0"/>
                  </a:moveTo>
                  <a:lnTo>
                    <a:pt x="4233" y="0"/>
                  </a:lnTo>
                  <a:cubicBezTo>
                    <a:pt x="1913" y="0"/>
                    <a:pt x="0" y="1913"/>
                    <a:pt x="0" y="4233"/>
                  </a:cubicBezTo>
                  <a:lnTo>
                    <a:pt x="0" y="21122"/>
                  </a:lnTo>
                  <a:cubicBezTo>
                    <a:pt x="0" y="23482"/>
                    <a:pt x="1913" y="25354"/>
                    <a:pt x="4233" y="25354"/>
                  </a:cubicBezTo>
                  <a:lnTo>
                    <a:pt x="32436" y="25354"/>
                  </a:lnTo>
                  <a:cubicBezTo>
                    <a:pt x="34756" y="25354"/>
                    <a:pt x="36669" y="23482"/>
                    <a:pt x="36669" y="21122"/>
                  </a:cubicBezTo>
                  <a:lnTo>
                    <a:pt x="36669" y="4233"/>
                  </a:lnTo>
                  <a:cubicBezTo>
                    <a:pt x="36669" y="1913"/>
                    <a:pt x="34756" y="0"/>
                    <a:pt x="324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4" name="Google Shape;13644;p156"/>
            <p:cNvSpPr/>
            <p:nvPr/>
          </p:nvSpPr>
          <p:spPr>
            <a:xfrm>
              <a:off x="3637525" y="4213225"/>
              <a:ext cx="915700" cy="633875"/>
            </a:xfrm>
            <a:custGeom>
              <a:rect b="b" l="l" r="r" t="t"/>
              <a:pathLst>
                <a:path extrusionOk="0" h="25355" w="36628">
                  <a:moveTo>
                    <a:pt x="32395" y="0"/>
                  </a:moveTo>
                  <a:lnTo>
                    <a:pt x="4192" y="0"/>
                  </a:lnTo>
                  <a:cubicBezTo>
                    <a:pt x="1872" y="0"/>
                    <a:pt x="0" y="1913"/>
                    <a:pt x="0" y="4233"/>
                  </a:cubicBezTo>
                  <a:lnTo>
                    <a:pt x="0" y="21122"/>
                  </a:lnTo>
                  <a:cubicBezTo>
                    <a:pt x="0" y="23482"/>
                    <a:pt x="1872" y="25354"/>
                    <a:pt x="4192" y="25354"/>
                  </a:cubicBezTo>
                  <a:lnTo>
                    <a:pt x="32395" y="25354"/>
                  </a:lnTo>
                  <a:cubicBezTo>
                    <a:pt x="34715" y="25354"/>
                    <a:pt x="36628" y="23482"/>
                    <a:pt x="36628" y="21122"/>
                  </a:cubicBezTo>
                  <a:lnTo>
                    <a:pt x="36628" y="4233"/>
                  </a:lnTo>
                  <a:cubicBezTo>
                    <a:pt x="36628" y="1913"/>
                    <a:pt x="34715" y="0"/>
                    <a:pt x="323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5" name="Google Shape;13645;p156"/>
            <p:cNvSpPr/>
            <p:nvPr/>
          </p:nvSpPr>
          <p:spPr>
            <a:xfrm>
              <a:off x="2893775" y="1241300"/>
              <a:ext cx="2402175" cy="985925"/>
            </a:xfrm>
            <a:custGeom>
              <a:rect b="b" l="l" r="r" t="t"/>
              <a:pathLst>
                <a:path extrusionOk="0" h="39437" w="96087">
                  <a:moveTo>
                    <a:pt x="10053" y="39436"/>
                  </a:moveTo>
                  <a:lnTo>
                    <a:pt x="86035" y="39436"/>
                  </a:lnTo>
                  <a:cubicBezTo>
                    <a:pt x="91569" y="39436"/>
                    <a:pt x="96087" y="34919"/>
                    <a:pt x="96087" y="29384"/>
                  </a:cubicBezTo>
                  <a:lnTo>
                    <a:pt x="96087" y="10053"/>
                  </a:lnTo>
                  <a:cubicBezTo>
                    <a:pt x="96087" y="4518"/>
                    <a:pt x="91569" y="0"/>
                    <a:pt x="86035" y="0"/>
                  </a:cubicBezTo>
                  <a:lnTo>
                    <a:pt x="10053" y="0"/>
                  </a:lnTo>
                  <a:cubicBezTo>
                    <a:pt x="4518" y="0"/>
                    <a:pt x="1" y="4518"/>
                    <a:pt x="1" y="10053"/>
                  </a:cubicBezTo>
                  <a:lnTo>
                    <a:pt x="1" y="29384"/>
                  </a:lnTo>
                  <a:cubicBezTo>
                    <a:pt x="1" y="34919"/>
                    <a:pt x="4518" y="39436"/>
                    <a:pt x="10053" y="39436"/>
                  </a:cubicBezTo>
                  <a:close/>
                  <a:moveTo>
                    <a:pt x="74965" y="15262"/>
                  </a:moveTo>
                  <a:cubicBezTo>
                    <a:pt x="77407" y="15262"/>
                    <a:pt x="79401" y="17256"/>
                    <a:pt x="79401" y="19739"/>
                  </a:cubicBezTo>
                  <a:cubicBezTo>
                    <a:pt x="79401" y="22180"/>
                    <a:pt x="77407" y="24175"/>
                    <a:pt x="74965" y="24175"/>
                  </a:cubicBezTo>
                  <a:cubicBezTo>
                    <a:pt x="72482" y="24175"/>
                    <a:pt x="70488" y="22180"/>
                    <a:pt x="70488" y="19739"/>
                  </a:cubicBezTo>
                  <a:cubicBezTo>
                    <a:pt x="70488" y="17256"/>
                    <a:pt x="72482" y="15262"/>
                    <a:pt x="74965" y="15262"/>
                  </a:cubicBezTo>
                  <a:close/>
                  <a:moveTo>
                    <a:pt x="18314" y="15506"/>
                  </a:moveTo>
                  <a:lnTo>
                    <a:pt x="37849" y="15506"/>
                  </a:lnTo>
                  <a:cubicBezTo>
                    <a:pt x="40210" y="15506"/>
                    <a:pt x="42082" y="17378"/>
                    <a:pt x="42082" y="19739"/>
                  </a:cubicBezTo>
                  <a:cubicBezTo>
                    <a:pt x="42082" y="22058"/>
                    <a:pt x="40210" y="23930"/>
                    <a:pt x="37849" y="23930"/>
                  </a:cubicBezTo>
                  <a:lnTo>
                    <a:pt x="18314" y="23930"/>
                  </a:lnTo>
                  <a:cubicBezTo>
                    <a:pt x="15995" y="23930"/>
                    <a:pt x="14123" y="22058"/>
                    <a:pt x="14123" y="19739"/>
                  </a:cubicBezTo>
                  <a:cubicBezTo>
                    <a:pt x="14123" y="17378"/>
                    <a:pt x="15995" y="15506"/>
                    <a:pt x="18314" y="1550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646" name="Google Shape;13646;p156"/>
          <p:cNvGrpSpPr/>
          <p:nvPr/>
        </p:nvGrpSpPr>
        <p:grpSpPr>
          <a:xfrm>
            <a:off x="2462861" y="1845764"/>
            <a:ext cx="777278" cy="649553"/>
            <a:chOff x="1026975" y="1090575"/>
            <a:chExt cx="4572225" cy="3820900"/>
          </a:xfrm>
        </p:grpSpPr>
        <p:sp>
          <p:nvSpPr>
            <p:cNvPr id="13647" name="Google Shape;13647;p156"/>
            <p:cNvSpPr/>
            <p:nvPr/>
          </p:nvSpPr>
          <p:spPr>
            <a:xfrm>
              <a:off x="1026975" y="1552700"/>
              <a:ext cx="4572225" cy="3358775"/>
            </a:xfrm>
            <a:custGeom>
              <a:rect b="b" l="l" r="r" t="t"/>
              <a:pathLst>
                <a:path extrusionOk="0" h="134351" w="182889">
                  <a:moveTo>
                    <a:pt x="5350" y="0"/>
                  </a:moveTo>
                  <a:cubicBezTo>
                    <a:pt x="2393" y="0"/>
                    <a:pt x="1" y="2392"/>
                    <a:pt x="1" y="5350"/>
                  </a:cubicBezTo>
                  <a:lnTo>
                    <a:pt x="1" y="115605"/>
                  </a:lnTo>
                  <a:cubicBezTo>
                    <a:pt x="1" y="118563"/>
                    <a:pt x="2393" y="120998"/>
                    <a:pt x="5350" y="120998"/>
                  </a:cubicBezTo>
                  <a:lnTo>
                    <a:pt x="73504" y="120998"/>
                  </a:lnTo>
                  <a:cubicBezTo>
                    <a:pt x="75809" y="128696"/>
                    <a:pt x="82985" y="134351"/>
                    <a:pt x="91423" y="134351"/>
                  </a:cubicBezTo>
                  <a:cubicBezTo>
                    <a:pt x="99904" y="134351"/>
                    <a:pt x="107080" y="128696"/>
                    <a:pt x="109386" y="120998"/>
                  </a:cubicBezTo>
                  <a:lnTo>
                    <a:pt x="177539" y="120998"/>
                  </a:lnTo>
                  <a:cubicBezTo>
                    <a:pt x="180497" y="120998"/>
                    <a:pt x="182889" y="118563"/>
                    <a:pt x="182889" y="115605"/>
                  </a:cubicBezTo>
                  <a:lnTo>
                    <a:pt x="182889" y="5350"/>
                  </a:lnTo>
                  <a:cubicBezTo>
                    <a:pt x="182889" y="2392"/>
                    <a:pt x="180497" y="0"/>
                    <a:pt x="177539" y="0"/>
                  </a:cubicBezTo>
                  <a:lnTo>
                    <a:pt x="172189" y="0"/>
                  </a:lnTo>
                  <a:lnTo>
                    <a:pt x="172189" y="94032"/>
                  </a:lnTo>
                  <a:cubicBezTo>
                    <a:pt x="172189" y="102862"/>
                    <a:pt x="165144" y="110081"/>
                    <a:pt x="156445" y="110081"/>
                  </a:cubicBezTo>
                  <a:lnTo>
                    <a:pt x="26401" y="110081"/>
                  </a:lnTo>
                  <a:cubicBezTo>
                    <a:pt x="17746" y="110081"/>
                    <a:pt x="10700" y="102862"/>
                    <a:pt x="10700" y="94032"/>
                  </a:cubicBezTo>
                  <a:lnTo>
                    <a:pt x="107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8" name="Google Shape;13648;p156"/>
            <p:cNvSpPr/>
            <p:nvPr/>
          </p:nvSpPr>
          <p:spPr>
            <a:xfrm>
              <a:off x="3447375" y="1090575"/>
              <a:ext cx="1615775" cy="2946700"/>
            </a:xfrm>
            <a:custGeom>
              <a:rect b="b" l="l" r="r" t="t"/>
              <a:pathLst>
                <a:path extrusionOk="0" h="117868" w="64631">
                  <a:moveTo>
                    <a:pt x="43145" y="21399"/>
                  </a:moveTo>
                  <a:cubicBezTo>
                    <a:pt x="46103" y="21399"/>
                    <a:pt x="48495" y="23835"/>
                    <a:pt x="48495" y="26792"/>
                  </a:cubicBezTo>
                  <a:lnTo>
                    <a:pt x="48495" y="48191"/>
                  </a:lnTo>
                  <a:cubicBezTo>
                    <a:pt x="48495" y="51149"/>
                    <a:pt x="46103" y="53584"/>
                    <a:pt x="43145" y="53584"/>
                  </a:cubicBezTo>
                  <a:lnTo>
                    <a:pt x="21355" y="53584"/>
                  </a:lnTo>
                  <a:cubicBezTo>
                    <a:pt x="18398" y="53584"/>
                    <a:pt x="16006" y="51149"/>
                    <a:pt x="16006" y="48191"/>
                  </a:cubicBezTo>
                  <a:lnTo>
                    <a:pt x="16006" y="26792"/>
                  </a:lnTo>
                  <a:cubicBezTo>
                    <a:pt x="16006" y="23835"/>
                    <a:pt x="18398" y="21399"/>
                    <a:pt x="21355" y="21399"/>
                  </a:cubicBezTo>
                  <a:close/>
                  <a:moveTo>
                    <a:pt x="43145" y="64284"/>
                  </a:moveTo>
                  <a:cubicBezTo>
                    <a:pt x="46103" y="64284"/>
                    <a:pt x="48495" y="66676"/>
                    <a:pt x="48495" y="69633"/>
                  </a:cubicBezTo>
                  <a:cubicBezTo>
                    <a:pt x="48495" y="72591"/>
                    <a:pt x="46103" y="74983"/>
                    <a:pt x="43145" y="74983"/>
                  </a:cubicBezTo>
                  <a:lnTo>
                    <a:pt x="21355" y="74983"/>
                  </a:lnTo>
                  <a:cubicBezTo>
                    <a:pt x="18398" y="74983"/>
                    <a:pt x="16006" y="72591"/>
                    <a:pt x="16006" y="69633"/>
                  </a:cubicBezTo>
                  <a:cubicBezTo>
                    <a:pt x="16006" y="66676"/>
                    <a:pt x="18398" y="64284"/>
                    <a:pt x="21355" y="64284"/>
                  </a:cubicBezTo>
                  <a:close/>
                  <a:moveTo>
                    <a:pt x="43145" y="85726"/>
                  </a:moveTo>
                  <a:cubicBezTo>
                    <a:pt x="46103" y="85726"/>
                    <a:pt x="48495" y="88118"/>
                    <a:pt x="48495" y="91075"/>
                  </a:cubicBezTo>
                  <a:cubicBezTo>
                    <a:pt x="48495" y="94033"/>
                    <a:pt x="46103" y="96425"/>
                    <a:pt x="43145" y="96425"/>
                  </a:cubicBezTo>
                  <a:lnTo>
                    <a:pt x="21355" y="96425"/>
                  </a:lnTo>
                  <a:cubicBezTo>
                    <a:pt x="18398" y="96425"/>
                    <a:pt x="16006" y="94033"/>
                    <a:pt x="16006" y="91075"/>
                  </a:cubicBezTo>
                  <a:cubicBezTo>
                    <a:pt x="16006" y="88118"/>
                    <a:pt x="18398" y="85726"/>
                    <a:pt x="21355" y="85726"/>
                  </a:cubicBezTo>
                  <a:close/>
                  <a:moveTo>
                    <a:pt x="0" y="1"/>
                  </a:moveTo>
                  <a:lnTo>
                    <a:pt x="0" y="117867"/>
                  </a:lnTo>
                  <a:lnTo>
                    <a:pt x="59629" y="117867"/>
                  </a:lnTo>
                  <a:cubicBezTo>
                    <a:pt x="62413" y="117867"/>
                    <a:pt x="64631" y="115475"/>
                    <a:pt x="64631" y="112517"/>
                  </a:cubicBezTo>
                  <a:lnTo>
                    <a:pt x="64631" y="5350"/>
                  </a:lnTo>
                  <a:cubicBezTo>
                    <a:pt x="64631" y="2393"/>
                    <a:pt x="62413" y="1"/>
                    <a:pt x="5962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9" name="Google Shape;13649;p156"/>
            <p:cNvSpPr/>
            <p:nvPr/>
          </p:nvSpPr>
          <p:spPr>
            <a:xfrm>
              <a:off x="4114975" y="1894125"/>
              <a:ext cx="277300" cy="267500"/>
            </a:xfrm>
            <a:custGeom>
              <a:rect b="b" l="l" r="r" t="t"/>
              <a:pathLst>
                <a:path extrusionOk="0" h="10700" w="11092">
                  <a:moveTo>
                    <a:pt x="1" y="0"/>
                  </a:moveTo>
                  <a:lnTo>
                    <a:pt x="1" y="10699"/>
                  </a:lnTo>
                  <a:lnTo>
                    <a:pt x="11091" y="10699"/>
                  </a:lnTo>
                  <a:lnTo>
                    <a:pt x="1109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0" name="Google Shape;13650;p156"/>
            <p:cNvSpPr/>
            <p:nvPr/>
          </p:nvSpPr>
          <p:spPr>
            <a:xfrm>
              <a:off x="1563025" y="1090575"/>
              <a:ext cx="1615800" cy="2946700"/>
            </a:xfrm>
            <a:custGeom>
              <a:rect b="b" l="l" r="r" t="t"/>
              <a:pathLst>
                <a:path extrusionOk="0" h="117868" w="64632">
                  <a:moveTo>
                    <a:pt x="43276" y="21399"/>
                  </a:moveTo>
                  <a:cubicBezTo>
                    <a:pt x="46234" y="21399"/>
                    <a:pt x="48626" y="23835"/>
                    <a:pt x="48626" y="26792"/>
                  </a:cubicBezTo>
                  <a:cubicBezTo>
                    <a:pt x="48626" y="29750"/>
                    <a:pt x="46234" y="32142"/>
                    <a:pt x="43276" y="32142"/>
                  </a:cubicBezTo>
                  <a:lnTo>
                    <a:pt x="21486" y="32142"/>
                  </a:lnTo>
                  <a:cubicBezTo>
                    <a:pt x="18529" y="32142"/>
                    <a:pt x="16137" y="29750"/>
                    <a:pt x="16137" y="26792"/>
                  </a:cubicBezTo>
                  <a:cubicBezTo>
                    <a:pt x="16137" y="23835"/>
                    <a:pt x="18529" y="21399"/>
                    <a:pt x="21486" y="21399"/>
                  </a:cubicBezTo>
                  <a:close/>
                  <a:moveTo>
                    <a:pt x="43276" y="42841"/>
                  </a:moveTo>
                  <a:cubicBezTo>
                    <a:pt x="46234" y="42841"/>
                    <a:pt x="48626" y="45234"/>
                    <a:pt x="48626" y="48191"/>
                  </a:cubicBezTo>
                  <a:cubicBezTo>
                    <a:pt x="48626" y="51149"/>
                    <a:pt x="46234" y="53584"/>
                    <a:pt x="43276" y="53584"/>
                  </a:cubicBezTo>
                  <a:lnTo>
                    <a:pt x="21486" y="53584"/>
                  </a:lnTo>
                  <a:cubicBezTo>
                    <a:pt x="18529" y="53584"/>
                    <a:pt x="16137" y="51149"/>
                    <a:pt x="16137" y="48191"/>
                  </a:cubicBezTo>
                  <a:cubicBezTo>
                    <a:pt x="16137" y="45234"/>
                    <a:pt x="18529" y="42841"/>
                    <a:pt x="21486" y="42841"/>
                  </a:cubicBezTo>
                  <a:close/>
                  <a:moveTo>
                    <a:pt x="43276" y="64284"/>
                  </a:moveTo>
                  <a:cubicBezTo>
                    <a:pt x="46234" y="64284"/>
                    <a:pt x="48626" y="66676"/>
                    <a:pt x="48626" y="69633"/>
                  </a:cubicBezTo>
                  <a:cubicBezTo>
                    <a:pt x="48626" y="72591"/>
                    <a:pt x="46234" y="74983"/>
                    <a:pt x="43276" y="74983"/>
                  </a:cubicBezTo>
                  <a:lnTo>
                    <a:pt x="21486" y="74983"/>
                  </a:lnTo>
                  <a:cubicBezTo>
                    <a:pt x="18529" y="74983"/>
                    <a:pt x="16137" y="72591"/>
                    <a:pt x="16137" y="69633"/>
                  </a:cubicBezTo>
                  <a:cubicBezTo>
                    <a:pt x="16137" y="66676"/>
                    <a:pt x="18529" y="64284"/>
                    <a:pt x="21486" y="64284"/>
                  </a:cubicBezTo>
                  <a:close/>
                  <a:moveTo>
                    <a:pt x="43276" y="85726"/>
                  </a:moveTo>
                  <a:cubicBezTo>
                    <a:pt x="46234" y="85726"/>
                    <a:pt x="48626" y="88118"/>
                    <a:pt x="48626" y="91075"/>
                  </a:cubicBezTo>
                  <a:cubicBezTo>
                    <a:pt x="48626" y="94033"/>
                    <a:pt x="46234" y="96425"/>
                    <a:pt x="43276" y="96425"/>
                  </a:cubicBezTo>
                  <a:lnTo>
                    <a:pt x="21486" y="96425"/>
                  </a:lnTo>
                  <a:cubicBezTo>
                    <a:pt x="18529" y="96425"/>
                    <a:pt x="16137" y="94033"/>
                    <a:pt x="16137" y="91075"/>
                  </a:cubicBezTo>
                  <a:cubicBezTo>
                    <a:pt x="16137" y="88118"/>
                    <a:pt x="18529" y="85726"/>
                    <a:pt x="21486" y="85726"/>
                  </a:cubicBezTo>
                  <a:close/>
                  <a:moveTo>
                    <a:pt x="4959" y="1"/>
                  </a:moveTo>
                  <a:cubicBezTo>
                    <a:pt x="2219" y="1"/>
                    <a:pt x="1" y="2393"/>
                    <a:pt x="1" y="5350"/>
                  </a:cubicBezTo>
                  <a:lnTo>
                    <a:pt x="1" y="112517"/>
                  </a:lnTo>
                  <a:cubicBezTo>
                    <a:pt x="1" y="115475"/>
                    <a:pt x="2219" y="117867"/>
                    <a:pt x="4959" y="117867"/>
                  </a:cubicBezTo>
                  <a:lnTo>
                    <a:pt x="64631" y="117867"/>
                  </a:lnTo>
                  <a:lnTo>
                    <a:pt x="6463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651" name="Google Shape;13651;p156"/>
          <p:cNvGrpSpPr/>
          <p:nvPr/>
        </p:nvGrpSpPr>
        <p:grpSpPr>
          <a:xfrm>
            <a:off x="7809182" y="1730029"/>
            <a:ext cx="2250993" cy="228146"/>
            <a:chOff x="7809182" y="1151604"/>
            <a:chExt cx="2250993" cy="228146"/>
          </a:xfrm>
        </p:grpSpPr>
        <p:sp>
          <p:nvSpPr>
            <p:cNvPr id="13652" name="Google Shape;13652;p156"/>
            <p:cNvSpPr/>
            <p:nvPr/>
          </p:nvSpPr>
          <p:spPr>
            <a:xfrm rot="10800000">
              <a:off x="7809182" y="1151604"/>
              <a:ext cx="1994700" cy="681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3" name="Google Shape;13653;p156"/>
            <p:cNvSpPr/>
            <p:nvPr/>
          </p:nvSpPr>
          <p:spPr>
            <a:xfrm rot="10800000">
              <a:off x="8065475" y="1311650"/>
              <a:ext cx="1994700" cy="681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654" name="Google Shape;13654;p156"/>
          <p:cNvSpPr/>
          <p:nvPr/>
        </p:nvSpPr>
        <p:spPr>
          <a:xfrm flipH="1" rot="10800000">
            <a:off x="-864812" y="4259289"/>
            <a:ext cx="1994700" cy="68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58" name="Shape 13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59" name="Google Shape;13659;p157"/>
          <p:cNvSpPr txBox="1"/>
          <p:nvPr>
            <p:ph type="title"/>
          </p:nvPr>
        </p:nvSpPr>
        <p:spPr>
          <a:xfrm>
            <a:off x="713100" y="2209077"/>
            <a:ext cx="77178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EJECUCIÓN</a:t>
            </a:r>
            <a:r>
              <a:rPr lang="en"/>
              <a:t> EN</a:t>
            </a:r>
            <a:r>
              <a:rPr lang="en"/>
              <a:t> </a:t>
            </a:r>
            <a:r>
              <a:rPr lang="en">
                <a:solidFill>
                  <a:schemeClr val="accent2"/>
                </a:solidFill>
              </a:rPr>
              <a:t>GUANE</a:t>
            </a:r>
            <a:endParaRPr>
              <a:solidFill>
                <a:schemeClr val="accent2"/>
              </a:solidFill>
            </a:endParaRPr>
          </a:p>
        </p:txBody>
      </p:sp>
      <p:grpSp>
        <p:nvGrpSpPr>
          <p:cNvPr id="13660" name="Google Shape;13660;p157"/>
          <p:cNvGrpSpPr/>
          <p:nvPr/>
        </p:nvGrpSpPr>
        <p:grpSpPr>
          <a:xfrm rot="-5400000">
            <a:off x="2746096" y="55862"/>
            <a:ext cx="1823016" cy="296643"/>
            <a:chOff x="7857346" y="3902355"/>
            <a:chExt cx="1823016" cy="296643"/>
          </a:xfrm>
        </p:grpSpPr>
        <p:sp>
          <p:nvSpPr>
            <p:cNvPr id="13661" name="Google Shape;13661;p157"/>
            <p:cNvSpPr/>
            <p:nvPr/>
          </p:nvSpPr>
          <p:spPr>
            <a:xfrm>
              <a:off x="7956216" y="4048371"/>
              <a:ext cx="1724145" cy="150627"/>
            </a:xfrm>
            <a:custGeom>
              <a:rect b="b" l="l" r="r" t="t"/>
              <a:pathLst>
                <a:path extrusionOk="0" fill="none" h="4834" w="55332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2" name="Google Shape;13662;p157"/>
            <p:cNvSpPr/>
            <p:nvPr/>
          </p:nvSpPr>
          <p:spPr>
            <a:xfrm>
              <a:off x="8453686" y="390235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0" y="1488"/>
                  </a:moveTo>
                  <a:cubicBezTo>
                    <a:pt x="0" y="670"/>
                    <a:pt x="670" y="1"/>
                    <a:pt x="1488" y="1"/>
                  </a:cubicBezTo>
                  <a:cubicBezTo>
                    <a:pt x="2306" y="1"/>
                    <a:pt x="2950" y="670"/>
                    <a:pt x="2950" y="1488"/>
                  </a:cubicBezTo>
                  <a:cubicBezTo>
                    <a:pt x="2950" y="2281"/>
                    <a:pt x="2306" y="2951"/>
                    <a:pt x="1488" y="2951"/>
                  </a:cubicBezTo>
                  <a:cubicBezTo>
                    <a:pt x="670" y="2951"/>
                    <a:pt x="0" y="2281"/>
                    <a:pt x="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3" name="Google Shape;13663;p157"/>
            <p:cNvSpPr/>
            <p:nvPr/>
          </p:nvSpPr>
          <p:spPr>
            <a:xfrm>
              <a:off x="8478396" y="3927096"/>
              <a:ext cx="43281" cy="42502"/>
            </a:xfrm>
            <a:custGeom>
              <a:rect b="b" l="l" r="r" t="t"/>
              <a:pathLst>
                <a:path extrusionOk="0" h="1364" w="1389">
                  <a:moveTo>
                    <a:pt x="695" y="0"/>
                  </a:moveTo>
                  <a:cubicBezTo>
                    <a:pt x="298" y="0"/>
                    <a:pt x="1" y="298"/>
                    <a:pt x="1" y="694"/>
                  </a:cubicBezTo>
                  <a:cubicBezTo>
                    <a:pt x="1" y="1066"/>
                    <a:pt x="298" y="1363"/>
                    <a:pt x="695" y="1363"/>
                  </a:cubicBezTo>
                  <a:cubicBezTo>
                    <a:pt x="1067" y="1363"/>
                    <a:pt x="1389" y="1066"/>
                    <a:pt x="1389" y="694"/>
                  </a:cubicBezTo>
                  <a:cubicBezTo>
                    <a:pt x="1389" y="298"/>
                    <a:pt x="1067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4" name="Google Shape;13664;p157"/>
            <p:cNvSpPr/>
            <p:nvPr/>
          </p:nvSpPr>
          <p:spPr>
            <a:xfrm>
              <a:off x="7857346" y="400200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5" name="Google Shape;13665;p157"/>
            <p:cNvSpPr/>
            <p:nvPr/>
          </p:nvSpPr>
          <p:spPr>
            <a:xfrm>
              <a:off x="7882087" y="4026715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6" name="Google Shape;13666;p157"/>
            <p:cNvSpPr/>
            <p:nvPr/>
          </p:nvSpPr>
          <p:spPr>
            <a:xfrm>
              <a:off x="8545608" y="3948721"/>
              <a:ext cx="1134754" cy="175368"/>
            </a:xfrm>
            <a:custGeom>
              <a:rect b="b" l="l" r="r" t="t"/>
              <a:pathLst>
                <a:path extrusionOk="0" fill="none" h="5628" w="36417">
                  <a:moveTo>
                    <a:pt x="0" y="0"/>
                  </a:moveTo>
                  <a:lnTo>
                    <a:pt x="6049" y="0"/>
                  </a:lnTo>
                  <a:lnTo>
                    <a:pt x="8379" y="2330"/>
                  </a:lnTo>
                  <a:lnTo>
                    <a:pt x="11676" y="5627"/>
                  </a:lnTo>
                  <a:lnTo>
                    <a:pt x="36416" y="5627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667" name="Google Shape;13667;p157"/>
          <p:cNvGrpSpPr/>
          <p:nvPr/>
        </p:nvGrpSpPr>
        <p:grpSpPr>
          <a:xfrm rot="5400000">
            <a:off x="1639375" y="1028400"/>
            <a:ext cx="98902" cy="553090"/>
            <a:chOff x="4898850" y="4820550"/>
            <a:chExt cx="98902" cy="553090"/>
          </a:xfrm>
        </p:grpSpPr>
        <p:sp>
          <p:nvSpPr>
            <p:cNvPr id="13668" name="Google Shape;13668;p157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9" name="Google Shape;13669;p157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0" name="Google Shape;13670;p157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1" name="Google Shape;13671;p157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2" name="Google Shape;13672;p157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673" name="Google Shape;13673;p157"/>
          <p:cNvGrpSpPr/>
          <p:nvPr/>
        </p:nvGrpSpPr>
        <p:grpSpPr>
          <a:xfrm>
            <a:off x="1609176" y="4434219"/>
            <a:ext cx="1252897" cy="51000"/>
            <a:chOff x="2915381" y="4104819"/>
            <a:chExt cx="1252897" cy="51000"/>
          </a:xfrm>
        </p:grpSpPr>
        <p:sp>
          <p:nvSpPr>
            <p:cNvPr id="13674" name="Google Shape;13674;p157"/>
            <p:cNvSpPr/>
            <p:nvPr/>
          </p:nvSpPr>
          <p:spPr>
            <a:xfrm>
              <a:off x="2915381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5" name="Google Shape;13675;p157"/>
            <p:cNvSpPr/>
            <p:nvPr/>
          </p:nvSpPr>
          <p:spPr>
            <a:xfrm>
              <a:off x="3007850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6" name="Google Shape;13676;p157"/>
            <p:cNvSpPr/>
            <p:nvPr/>
          </p:nvSpPr>
          <p:spPr>
            <a:xfrm>
              <a:off x="3100319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7" name="Google Shape;13677;p157"/>
            <p:cNvSpPr/>
            <p:nvPr/>
          </p:nvSpPr>
          <p:spPr>
            <a:xfrm>
              <a:off x="3192788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8" name="Google Shape;13678;p157"/>
            <p:cNvSpPr/>
            <p:nvPr/>
          </p:nvSpPr>
          <p:spPr>
            <a:xfrm>
              <a:off x="328525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9" name="Google Shape;13679;p157"/>
            <p:cNvSpPr/>
            <p:nvPr/>
          </p:nvSpPr>
          <p:spPr>
            <a:xfrm>
              <a:off x="3377726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0" name="Google Shape;13680;p157"/>
            <p:cNvSpPr/>
            <p:nvPr/>
          </p:nvSpPr>
          <p:spPr>
            <a:xfrm>
              <a:off x="3470195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1" name="Google Shape;13681;p157"/>
            <p:cNvSpPr/>
            <p:nvPr/>
          </p:nvSpPr>
          <p:spPr>
            <a:xfrm>
              <a:off x="3562664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2" name="Google Shape;13682;p157"/>
            <p:cNvSpPr/>
            <p:nvPr/>
          </p:nvSpPr>
          <p:spPr>
            <a:xfrm>
              <a:off x="3655133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3" name="Google Shape;13683;p157"/>
            <p:cNvSpPr/>
            <p:nvPr/>
          </p:nvSpPr>
          <p:spPr>
            <a:xfrm>
              <a:off x="3747602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4" name="Google Shape;13684;p157"/>
            <p:cNvSpPr/>
            <p:nvPr/>
          </p:nvSpPr>
          <p:spPr>
            <a:xfrm>
              <a:off x="38400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5" name="Google Shape;13685;p157"/>
            <p:cNvSpPr/>
            <p:nvPr/>
          </p:nvSpPr>
          <p:spPr>
            <a:xfrm>
              <a:off x="39324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6" name="Google Shape;13686;p157"/>
            <p:cNvSpPr/>
            <p:nvPr/>
          </p:nvSpPr>
          <p:spPr>
            <a:xfrm>
              <a:off x="40248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7" name="Google Shape;13687;p157"/>
            <p:cNvSpPr/>
            <p:nvPr/>
          </p:nvSpPr>
          <p:spPr>
            <a:xfrm>
              <a:off x="41172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688" name="Google Shape;13688;p157"/>
          <p:cNvGrpSpPr/>
          <p:nvPr/>
        </p:nvGrpSpPr>
        <p:grpSpPr>
          <a:xfrm>
            <a:off x="5495767" y="691791"/>
            <a:ext cx="1105976" cy="133969"/>
            <a:chOff x="8183182" y="663852"/>
            <a:chExt cx="1475028" cy="178673"/>
          </a:xfrm>
        </p:grpSpPr>
        <p:grpSp>
          <p:nvGrpSpPr>
            <p:cNvPr id="13689" name="Google Shape;13689;p157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13690" name="Google Shape;13690;p157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91" name="Google Shape;13691;p157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92" name="Google Shape;13692;p157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93" name="Google Shape;13693;p157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94" name="Google Shape;13694;p157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95" name="Google Shape;13695;p157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96" name="Google Shape;13696;p157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97" name="Google Shape;13697;p157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98" name="Google Shape;13698;p157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99" name="Google Shape;13699;p157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700" name="Google Shape;13700;p157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13701" name="Google Shape;13701;p157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02" name="Google Shape;13702;p157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03" name="Google Shape;13703;p157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04" name="Google Shape;13704;p157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05" name="Google Shape;13705;p157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06" name="Google Shape;13706;p157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07" name="Google Shape;13707;p157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08" name="Google Shape;13708;p157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09" name="Google Shape;13709;p157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10" name="Google Shape;13710;p157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3711" name="Google Shape;13711;p157"/>
          <p:cNvGrpSpPr/>
          <p:nvPr/>
        </p:nvGrpSpPr>
        <p:grpSpPr>
          <a:xfrm rot="5400000">
            <a:off x="5968600" y="4273462"/>
            <a:ext cx="98902" cy="553090"/>
            <a:chOff x="4898850" y="4820550"/>
            <a:chExt cx="98902" cy="553090"/>
          </a:xfrm>
        </p:grpSpPr>
        <p:sp>
          <p:nvSpPr>
            <p:cNvPr id="13712" name="Google Shape;13712;p157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3" name="Google Shape;13713;p157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4" name="Google Shape;13714;p157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5" name="Google Shape;13715;p157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6" name="Google Shape;13716;p157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20" name="Shape 13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" name="Google Shape;13721;p158"/>
          <p:cNvSpPr txBox="1"/>
          <p:nvPr>
            <p:ph type="title"/>
          </p:nvPr>
        </p:nvSpPr>
        <p:spPr>
          <a:xfrm>
            <a:off x="882000" y="422650"/>
            <a:ext cx="73800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Se realiza la conexión por mobaXterm</a:t>
            </a:r>
            <a:endParaRPr sz="3000"/>
          </a:p>
        </p:txBody>
      </p:sp>
      <p:pic>
        <p:nvPicPr>
          <p:cNvPr id="13722" name="Google Shape;13722;p1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5137" y="1119400"/>
            <a:ext cx="7233725" cy="3860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26" name="Shape 13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7" name="Google Shape;13727;p159"/>
          <p:cNvSpPr txBox="1"/>
          <p:nvPr>
            <p:ph type="title"/>
          </p:nvPr>
        </p:nvSpPr>
        <p:spPr>
          <a:xfrm>
            <a:off x="2164650" y="273900"/>
            <a:ext cx="48147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Se accede a guane</a:t>
            </a:r>
            <a:endParaRPr sz="3000"/>
          </a:p>
        </p:txBody>
      </p:sp>
      <p:pic>
        <p:nvPicPr>
          <p:cNvPr id="13728" name="Google Shape;13728;p159"/>
          <p:cNvPicPr preferRelativeResize="0"/>
          <p:nvPr/>
        </p:nvPicPr>
        <p:blipFill rotWithShape="1">
          <a:blip r:embed="rId3">
            <a:alphaModFix/>
          </a:blip>
          <a:srcRect b="3437" l="16736" r="23891" t="0"/>
          <a:stretch/>
        </p:blipFill>
        <p:spPr>
          <a:xfrm>
            <a:off x="2317674" y="1115700"/>
            <a:ext cx="4399848" cy="3829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32" name="Shape 13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33" name="Google Shape;13733;p160"/>
          <p:cNvSpPr txBox="1"/>
          <p:nvPr>
            <p:ph type="title"/>
          </p:nvPr>
        </p:nvSpPr>
        <p:spPr>
          <a:xfrm>
            <a:off x="713100" y="638377"/>
            <a:ext cx="77178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Se cargan los </a:t>
            </a:r>
            <a:r>
              <a:rPr lang="en" sz="3000"/>
              <a:t>módulos</a:t>
            </a:r>
            <a:r>
              <a:rPr lang="en" sz="3000"/>
              <a:t> correspondientes a C y MPI</a:t>
            </a:r>
            <a:endParaRPr sz="3000"/>
          </a:p>
        </p:txBody>
      </p:sp>
      <p:pic>
        <p:nvPicPr>
          <p:cNvPr id="13734" name="Google Shape;13734;p1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0966" y="2349724"/>
            <a:ext cx="6302075" cy="14864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38" name="Shape 13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39" name="Google Shape;13739;p161"/>
          <p:cNvSpPr txBox="1"/>
          <p:nvPr>
            <p:ph type="title"/>
          </p:nvPr>
        </p:nvSpPr>
        <p:spPr>
          <a:xfrm>
            <a:off x="713100" y="268802"/>
            <a:ext cx="77178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Se procede a compilar y ejecutar el archivo resultante</a:t>
            </a:r>
            <a:endParaRPr sz="3000"/>
          </a:p>
        </p:txBody>
      </p:sp>
      <p:pic>
        <p:nvPicPr>
          <p:cNvPr id="13740" name="Google Shape;13740;p161"/>
          <p:cNvPicPr preferRelativeResize="0"/>
          <p:nvPr/>
        </p:nvPicPr>
        <p:blipFill rotWithShape="1">
          <a:blip r:embed="rId3">
            <a:alphaModFix/>
          </a:blip>
          <a:srcRect b="9821" l="0" r="0" t="32776"/>
          <a:stretch/>
        </p:blipFill>
        <p:spPr>
          <a:xfrm>
            <a:off x="1049288" y="1610700"/>
            <a:ext cx="7045425" cy="50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41" name="Google Shape;13741;p1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2988" y="2192600"/>
            <a:ext cx="7218052" cy="2723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45" name="Shape 13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46" name="Google Shape;13746;p162"/>
          <p:cNvSpPr txBox="1"/>
          <p:nvPr>
            <p:ph type="title"/>
          </p:nvPr>
        </p:nvSpPr>
        <p:spPr>
          <a:xfrm>
            <a:off x="713100" y="182902"/>
            <a:ext cx="77178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Se compila y ejecuta la </a:t>
            </a:r>
            <a:r>
              <a:rPr lang="en" sz="3000"/>
              <a:t>versión</a:t>
            </a:r>
            <a:r>
              <a:rPr lang="en" sz="3000"/>
              <a:t> en serie para comparar tiempos</a:t>
            </a:r>
            <a:endParaRPr sz="3000"/>
          </a:p>
        </p:txBody>
      </p:sp>
      <p:pic>
        <p:nvPicPr>
          <p:cNvPr id="13747" name="Google Shape;13747;p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1353" y="1089125"/>
            <a:ext cx="4661295" cy="397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51" name="Shape 13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52" name="Google Shape;13752;p163"/>
          <p:cNvSpPr txBox="1"/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RESULTADOS</a:t>
            </a:r>
            <a:r>
              <a:rPr lang="en"/>
              <a:t> </a:t>
            </a:r>
            <a:r>
              <a:rPr lang="en">
                <a:solidFill>
                  <a:schemeClr val="accent2"/>
                </a:solidFill>
              </a:rPr>
              <a:t>FINALES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13753" name="Google Shape;13753;p163"/>
          <p:cNvSpPr txBox="1"/>
          <p:nvPr/>
        </p:nvSpPr>
        <p:spPr>
          <a:xfrm>
            <a:off x="713100" y="4190401"/>
            <a:ext cx="7717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lt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grpSp>
        <p:nvGrpSpPr>
          <p:cNvPr id="13754" name="Google Shape;13754;p163"/>
          <p:cNvGrpSpPr/>
          <p:nvPr/>
        </p:nvGrpSpPr>
        <p:grpSpPr>
          <a:xfrm>
            <a:off x="5430124" y="1663911"/>
            <a:ext cx="2712907" cy="920695"/>
            <a:chOff x="5430124" y="1663911"/>
            <a:chExt cx="2712907" cy="920695"/>
          </a:xfrm>
        </p:grpSpPr>
        <p:sp>
          <p:nvSpPr>
            <p:cNvPr id="13755" name="Google Shape;13755;p163"/>
            <p:cNvSpPr/>
            <p:nvPr/>
          </p:nvSpPr>
          <p:spPr>
            <a:xfrm>
              <a:off x="5430131" y="1663911"/>
              <a:ext cx="2712900" cy="3999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lt1"/>
                  </a:solidFill>
                  <a:latin typeface="Exo"/>
                  <a:ea typeface="Exo"/>
                  <a:cs typeface="Exo"/>
                  <a:sym typeface="Exo"/>
                </a:rPr>
                <a:t>Period 1</a:t>
              </a:r>
              <a:endParaRPr b="1" sz="180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endParaRPr>
            </a:p>
          </p:txBody>
        </p:sp>
        <p:sp>
          <p:nvSpPr>
            <p:cNvPr id="13756" name="Google Shape;13756;p163"/>
            <p:cNvSpPr txBox="1"/>
            <p:nvPr/>
          </p:nvSpPr>
          <p:spPr>
            <a:xfrm>
              <a:off x="5430124" y="2122906"/>
              <a:ext cx="27129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1"/>
                  </a:solidFill>
                  <a:latin typeface="PT Sans"/>
                  <a:ea typeface="PT Sans"/>
                  <a:cs typeface="PT Sans"/>
                  <a:sym typeface="PT Sans"/>
                </a:rPr>
                <a:t>here</a:t>
              </a:r>
              <a:endParaRPr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endParaRPr>
            </a:p>
          </p:txBody>
        </p:sp>
      </p:grpSp>
      <p:grpSp>
        <p:nvGrpSpPr>
          <p:cNvPr id="13757" name="Google Shape;13757;p163"/>
          <p:cNvGrpSpPr/>
          <p:nvPr/>
        </p:nvGrpSpPr>
        <p:grpSpPr>
          <a:xfrm>
            <a:off x="5430124" y="2888466"/>
            <a:ext cx="2712907" cy="920695"/>
            <a:chOff x="5430124" y="2888466"/>
            <a:chExt cx="2712907" cy="920695"/>
          </a:xfrm>
        </p:grpSpPr>
        <p:sp>
          <p:nvSpPr>
            <p:cNvPr id="13758" name="Google Shape;13758;p163"/>
            <p:cNvSpPr/>
            <p:nvPr/>
          </p:nvSpPr>
          <p:spPr>
            <a:xfrm>
              <a:off x="5430131" y="2888466"/>
              <a:ext cx="2712900" cy="3999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lt1"/>
                  </a:solidFill>
                  <a:latin typeface="Exo"/>
                  <a:ea typeface="Exo"/>
                  <a:cs typeface="Exo"/>
                  <a:sym typeface="Exo"/>
                </a:rPr>
                <a:t>Period 2</a:t>
              </a:r>
              <a:endParaRPr b="1" sz="180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endParaRPr>
            </a:p>
          </p:txBody>
        </p:sp>
        <p:sp>
          <p:nvSpPr>
            <p:cNvPr id="13759" name="Google Shape;13759;p163"/>
            <p:cNvSpPr txBox="1"/>
            <p:nvPr/>
          </p:nvSpPr>
          <p:spPr>
            <a:xfrm>
              <a:off x="5430124" y="3347461"/>
              <a:ext cx="27129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1"/>
                  </a:solidFill>
                  <a:latin typeface="PT Sans"/>
                  <a:ea typeface="PT Sans"/>
                  <a:cs typeface="PT Sans"/>
                  <a:sym typeface="PT Sans"/>
                </a:rPr>
                <a:t>here</a:t>
              </a:r>
              <a:endParaRPr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endParaRPr>
            </a:p>
          </p:txBody>
        </p:sp>
      </p:grpSp>
      <p:grpSp>
        <p:nvGrpSpPr>
          <p:cNvPr id="13760" name="Google Shape;13760;p163"/>
          <p:cNvGrpSpPr/>
          <p:nvPr/>
        </p:nvGrpSpPr>
        <p:grpSpPr>
          <a:xfrm>
            <a:off x="7585498" y="1021253"/>
            <a:ext cx="883262" cy="242091"/>
            <a:chOff x="2300350" y="2601250"/>
            <a:chExt cx="2275275" cy="623625"/>
          </a:xfrm>
        </p:grpSpPr>
        <p:sp>
          <p:nvSpPr>
            <p:cNvPr id="13761" name="Google Shape;13761;p163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2" name="Google Shape;13762;p163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3" name="Google Shape;13763;p163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4" name="Google Shape;13764;p163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5" name="Google Shape;13765;p163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6" name="Google Shape;13766;p163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3767" name="Google Shape;13767;p163" title="Gráfico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3101" y="1360025"/>
            <a:ext cx="4342698" cy="27249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71" name="Shape 13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72" name="Google Shape;13772;p164"/>
          <p:cNvSpPr txBox="1"/>
          <p:nvPr>
            <p:ph type="ctrTitle"/>
          </p:nvPr>
        </p:nvSpPr>
        <p:spPr>
          <a:xfrm>
            <a:off x="2394675" y="1709550"/>
            <a:ext cx="4349400" cy="172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chemeClr val="accent2"/>
                </a:solidFill>
              </a:rPr>
              <a:t>Thanks!</a:t>
            </a:r>
            <a:endParaRPr sz="7200">
              <a:solidFill>
                <a:schemeClr val="accent2"/>
              </a:solidFill>
            </a:endParaRPr>
          </a:p>
        </p:txBody>
      </p:sp>
      <p:grpSp>
        <p:nvGrpSpPr>
          <p:cNvPr id="13773" name="Google Shape;13773;p164"/>
          <p:cNvGrpSpPr/>
          <p:nvPr/>
        </p:nvGrpSpPr>
        <p:grpSpPr>
          <a:xfrm rot="5400000">
            <a:off x="1498582" y="1509734"/>
            <a:ext cx="883262" cy="242091"/>
            <a:chOff x="2300350" y="2601250"/>
            <a:chExt cx="2275275" cy="623625"/>
          </a:xfrm>
        </p:grpSpPr>
        <p:sp>
          <p:nvSpPr>
            <p:cNvPr id="13774" name="Google Shape;13774;p164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5" name="Google Shape;13775;p164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6" name="Google Shape;13776;p164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7" name="Google Shape;13777;p164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8" name="Google Shape;13778;p164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9" name="Google Shape;13779;p164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780" name="Google Shape;13780;p164"/>
          <p:cNvGrpSpPr/>
          <p:nvPr/>
        </p:nvGrpSpPr>
        <p:grpSpPr>
          <a:xfrm rot="-5400000">
            <a:off x="6756923" y="2604103"/>
            <a:ext cx="883262" cy="242091"/>
            <a:chOff x="2300350" y="2601250"/>
            <a:chExt cx="2275275" cy="623625"/>
          </a:xfrm>
        </p:grpSpPr>
        <p:sp>
          <p:nvSpPr>
            <p:cNvPr id="13781" name="Google Shape;13781;p164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2" name="Google Shape;13782;p164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3" name="Google Shape;13783;p164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4" name="Google Shape;13784;p164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5" name="Google Shape;13785;p164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6" name="Google Shape;13786;p164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787" name="Google Shape;13787;p164"/>
          <p:cNvGrpSpPr/>
          <p:nvPr/>
        </p:nvGrpSpPr>
        <p:grpSpPr>
          <a:xfrm rot="5400000">
            <a:off x="2081150" y="2794900"/>
            <a:ext cx="98902" cy="553090"/>
            <a:chOff x="4898850" y="4820550"/>
            <a:chExt cx="98902" cy="553090"/>
          </a:xfrm>
        </p:grpSpPr>
        <p:sp>
          <p:nvSpPr>
            <p:cNvPr id="13788" name="Google Shape;13788;p164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9" name="Google Shape;13789;p164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0" name="Google Shape;13790;p164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1" name="Google Shape;13791;p164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2" name="Google Shape;13792;p164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793" name="Google Shape;13793;p164"/>
          <p:cNvGrpSpPr/>
          <p:nvPr/>
        </p:nvGrpSpPr>
        <p:grpSpPr>
          <a:xfrm rot="5400000">
            <a:off x="7305100" y="3695000"/>
            <a:ext cx="98902" cy="553090"/>
            <a:chOff x="4898850" y="4820550"/>
            <a:chExt cx="98902" cy="553090"/>
          </a:xfrm>
        </p:grpSpPr>
        <p:sp>
          <p:nvSpPr>
            <p:cNvPr id="13794" name="Google Shape;13794;p164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5" name="Google Shape;13795;p164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6" name="Google Shape;13796;p164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7" name="Google Shape;13797;p164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8" name="Google Shape;13798;p164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93" name="Shape 13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94" name="Google Shape;13294;p147"/>
          <p:cNvSpPr/>
          <p:nvPr/>
        </p:nvSpPr>
        <p:spPr>
          <a:xfrm>
            <a:off x="5483063" y="2459925"/>
            <a:ext cx="2103900" cy="3162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95" name="Google Shape;13295;p147"/>
          <p:cNvSpPr/>
          <p:nvPr/>
        </p:nvSpPr>
        <p:spPr>
          <a:xfrm>
            <a:off x="5483050" y="1258746"/>
            <a:ext cx="2103900" cy="3162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96" name="Google Shape;13296;p147"/>
          <p:cNvSpPr/>
          <p:nvPr/>
        </p:nvSpPr>
        <p:spPr>
          <a:xfrm>
            <a:off x="1557061" y="2459925"/>
            <a:ext cx="2103900" cy="3162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97" name="Google Shape;13297;p147"/>
          <p:cNvSpPr/>
          <p:nvPr/>
        </p:nvSpPr>
        <p:spPr>
          <a:xfrm>
            <a:off x="1557049" y="1258746"/>
            <a:ext cx="2103900" cy="3162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98" name="Google Shape;13298;p147"/>
          <p:cNvSpPr txBox="1"/>
          <p:nvPr>
            <p:ph idx="8" type="title"/>
          </p:nvPr>
        </p:nvSpPr>
        <p:spPr>
          <a:xfrm>
            <a:off x="713100" y="413350"/>
            <a:ext cx="7717800" cy="572700"/>
          </a:xfrm>
          <a:prstGeom prst="rect">
            <a:avLst/>
          </a:prstGeom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NUESTRO </a:t>
            </a:r>
            <a:r>
              <a:rPr lang="en">
                <a:solidFill>
                  <a:schemeClr val="accent2"/>
                </a:solidFill>
              </a:rPr>
              <a:t>EQUIPO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13299" name="Google Shape;13299;p147"/>
          <p:cNvSpPr txBox="1"/>
          <p:nvPr>
            <p:ph type="title"/>
          </p:nvPr>
        </p:nvSpPr>
        <p:spPr>
          <a:xfrm>
            <a:off x="1599349" y="1308519"/>
            <a:ext cx="2019300" cy="21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Daniel Figueroa</a:t>
            </a:r>
            <a:endParaRPr/>
          </a:p>
        </p:txBody>
      </p:sp>
      <p:sp>
        <p:nvSpPr>
          <p:cNvPr id="13300" name="Google Shape;13300;p147"/>
          <p:cNvSpPr txBox="1"/>
          <p:nvPr>
            <p:ph idx="1" type="subTitle"/>
          </p:nvPr>
        </p:nvSpPr>
        <p:spPr>
          <a:xfrm>
            <a:off x="1476199" y="1621373"/>
            <a:ext cx="2265600" cy="41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Ingenieria Mecanica</a:t>
            </a:r>
            <a:endParaRPr/>
          </a:p>
        </p:txBody>
      </p:sp>
      <p:sp>
        <p:nvSpPr>
          <p:cNvPr id="13301" name="Google Shape;13301;p147"/>
          <p:cNvSpPr txBox="1"/>
          <p:nvPr>
            <p:ph idx="2" type="title"/>
          </p:nvPr>
        </p:nvSpPr>
        <p:spPr>
          <a:xfrm>
            <a:off x="5525350" y="1308519"/>
            <a:ext cx="2019300" cy="21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Jesús Garzón</a:t>
            </a:r>
            <a:endParaRPr/>
          </a:p>
        </p:txBody>
      </p:sp>
      <p:sp>
        <p:nvSpPr>
          <p:cNvPr id="13302" name="Google Shape;13302;p147"/>
          <p:cNvSpPr txBox="1"/>
          <p:nvPr>
            <p:ph idx="3" type="subTitle"/>
          </p:nvPr>
        </p:nvSpPr>
        <p:spPr>
          <a:xfrm>
            <a:off x="5402200" y="1621373"/>
            <a:ext cx="2265600" cy="41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Ingenieria Mecanica</a:t>
            </a:r>
            <a:endParaRPr/>
          </a:p>
        </p:txBody>
      </p:sp>
      <p:sp>
        <p:nvSpPr>
          <p:cNvPr id="13303" name="Google Shape;13303;p147"/>
          <p:cNvSpPr txBox="1"/>
          <p:nvPr>
            <p:ph idx="4" type="title"/>
          </p:nvPr>
        </p:nvSpPr>
        <p:spPr>
          <a:xfrm>
            <a:off x="1557061" y="2509697"/>
            <a:ext cx="2103900" cy="21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Julian Jaimes</a:t>
            </a:r>
            <a:endParaRPr/>
          </a:p>
        </p:txBody>
      </p:sp>
      <p:sp>
        <p:nvSpPr>
          <p:cNvPr id="13304" name="Google Shape;13304;p147"/>
          <p:cNvSpPr txBox="1"/>
          <p:nvPr>
            <p:ph idx="5" type="subTitle"/>
          </p:nvPr>
        </p:nvSpPr>
        <p:spPr>
          <a:xfrm>
            <a:off x="1476211" y="2822551"/>
            <a:ext cx="2265600" cy="41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Ingeniería Química</a:t>
            </a:r>
            <a:endParaRPr/>
          </a:p>
        </p:txBody>
      </p:sp>
      <p:sp>
        <p:nvSpPr>
          <p:cNvPr id="13305" name="Google Shape;13305;p147"/>
          <p:cNvSpPr txBox="1"/>
          <p:nvPr>
            <p:ph idx="6" type="title"/>
          </p:nvPr>
        </p:nvSpPr>
        <p:spPr>
          <a:xfrm>
            <a:off x="5525363" y="2509697"/>
            <a:ext cx="2019300" cy="21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Juan Vanegas</a:t>
            </a:r>
            <a:endParaRPr/>
          </a:p>
        </p:txBody>
      </p:sp>
      <p:sp>
        <p:nvSpPr>
          <p:cNvPr id="13306" name="Google Shape;13306;p147"/>
          <p:cNvSpPr txBox="1"/>
          <p:nvPr>
            <p:ph idx="7" type="subTitle"/>
          </p:nvPr>
        </p:nvSpPr>
        <p:spPr>
          <a:xfrm>
            <a:off x="5402213" y="2822551"/>
            <a:ext cx="2265600" cy="41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Ingeniería de Sistemas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307" name="Google Shape;13307;p147"/>
          <p:cNvGrpSpPr/>
          <p:nvPr/>
        </p:nvGrpSpPr>
        <p:grpSpPr>
          <a:xfrm rot="10800000">
            <a:off x="4130364" y="4615967"/>
            <a:ext cx="883262" cy="242091"/>
            <a:chOff x="2300350" y="2601250"/>
            <a:chExt cx="2275275" cy="623625"/>
          </a:xfrm>
        </p:grpSpPr>
        <p:sp>
          <p:nvSpPr>
            <p:cNvPr id="13308" name="Google Shape;13308;p147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09" name="Google Shape;13309;p147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10" name="Google Shape;13310;p147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11" name="Google Shape;13311;p147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12" name="Google Shape;13312;p147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13" name="Google Shape;13313;p147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314" name="Google Shape;13314;p147"/>
          <p:cNvGrpSpPr/>
          <p:nvPr/>
        </p:nvGrpSpPr>
        <p:grpSpPr>
          <a:xfrm>
            <a:off x="7812807" y="997962"/>
            <a:ext cx="1520982" cy="302065"/>
            <a:chOff x="5642557" y="-150670"/>
            <a:chExt cx="1520982" cy="302065"/>
          </a:xfrm>
        </p:grpSpPr>
        <p:sp>
          <p:nvSpPr>
            <p:cNvPr id="13315" name="Google Shape;13315;p147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16" name="Google Shape;13316;p147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17" name="Google Shape;13317;p147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18" name="Google Shape;13318;p147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19" name="Google Shape;13319;p147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320" name="Google Shape;13320;p147"/>
          <p:cNvGrpSpPr/>
          <p:nvPr/>
        </p:nvGrpSpPr>
        <p:grpSpPr>
          <a:xfrm rot="5400000">
            <a:off x="2818975" y="808575"/>
            <a:ext cx="98902" cy="553090"/>
            <a:chOff x="4898850" y="4820550"/>
            <a:chExt cx="98902" cy="553090"/>
          </a:xfrm>
        </p:grpSpPr>
        <p:sp>
          <p:nvSpPr>
            <p:cNvPr id="13321" name="Google Shape;13321;p147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22" name="Google Shape;13322;p147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23" name="Google Shape;13323;p147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24" name="Google Shape;13324;p147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25" name="Google Shape;13325;p147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326" name="Google Shape;13326;p147"/>
          <p:cNvSpPr/>
          <p:nvPr/>
        </p:nvSpPr>
        <p:spPr>
          <a:xfrm>
            <a:off x="5483050" y="3661787"/>
            <a:ext cx="2103900" cy="3162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27" name="Google Shape;13327;p147"/>
          <p:cNvSpPr/>
          <p:nvPr/>
        </p:nvSpPr>
        <p:spPr>
          <a:xfrm>
            <a:off x="1557049" y="3661787"/>
            <a:ext cx="2103900" cy="3162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28" name="Google Shape;13328;p147"/>
          <p:cNvSpPr txBox="1"/>
          <p:nvPr>
            <p:ph idx="4" type="title"/>
          </p:nvPr>
        </p:nvSpPr>
        <p:spPr>
          <a:xfrm>
            <a:off x="1557049" y="3711560"/>
            <a:ext cx="2103900" cy="21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Mateo Florez</a:t>
            </a:r>
            <a:endParaRPr/>
          </a:p>
        </p:txBody>
      </p:sp>
      <p:sp>
        <p:nvSpPr>
          <p:cNvPr id="13329" name="Google Shape;13329;p147"/>
          <p:cNvSpPr txBox="1"/>
          <p:nvPr>
            <p:ph idx="5" type="subTitle"/>
          </p:nvPr>
        </p:nvSpPr>
        <p:spPr>
          <a:xfrm>
            <a:off x="1476199" y="4024414"/>
            <a:ext cx="2265600" cy="41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Ingeniería de Sistemas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30" name="Google Shape;13330;p147"/>
          <p:cNvSpPr txBox="1"/>
          <p:nvPr>
            <p:ph idx="6" type="title"/>
          </p:nvPr>
        </p:nvSpPr>
        <p:spPr>
          <a:xfrm>
            <a:off x="5525350" y="3711560"/>
            <a:ext cx="2019300" cy="21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Isabel Gomez</a:t>
            </a:r>
            <a:r>
              <a:rPr lang="en"/>
              <a:t> </a:t>
            </a:r>
            <a:endParaRPr/>
          </a:p>
        </p:txBody>
      </p:sp>
      <p:sp>
        <p:nvSpPr>
          <p:cNvPr id="13331" name="Google Shape;13331;p147"/>
          <p:cNvSpPr txBox="1"/>
          <p:nvPr>
            <p:ph idx="7" type="subTitle"/>
          </p:nvPr>
        </p:nvSpPr>
        <p:spPr>
          <a:xfrm>
            <a:off x="5402200" y="4024414"/>
            <a:ext cx="2265600" cy="41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Ingeniería</a:t>
            </a:r>
            <a:r>
              <a:rPr lang="en"/>
              <a:t> de Sistemas 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02" name="Shape 13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03" name="Google Shape;13803;p165"/>
          <p:cNvSpPr txBox="1"/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BIG DATA</a:t>
            </a:r>
            <a:r>
              <a:rPr lang="en"/>
              <a:t> ICON PACK</a:t>
            </a:r>
            <a:endParaRPr/>
          </a:p>
        </p:txBody>
      </p:sp>
      <p:grpSp>
        <p:nvGrpSpPr>
          <p:cNvPr id="13804" name="Google Shape;13804;p165"/>
          <p:cNvGrpSpPr/>
          <p:nvPr/>
        </p:nvGrpSpPr>
        <p:grpSpPr>
          <a:xfrm>
            <a:off x="7547949" y="4154437"/>
            <a:ext cx="417357" cy="327056"/>
            <a:chOff x="7547949" y="4154437"/>
            <a:chExt cx="417357" cy="327056"/>
          </a:xfrm>
        </p:grpSpPr>
        <p:sp>
          <p:nvSpPr>
            <p:cNvPr id="13805" name="Google Shape;13805;p165"/>
            <p:cNvSpPr/>
            <p:nvPr/>
          </p:nvSpPr>
          <p:spPr>
            <a:xfrm>
              <a:off x="7548808" y="4400992"/>
              <a:ext cx="210391" cy="80501"/>
            </a:xfrm>
            <a:custGeom>
              <a:rect b="b" l="l" r="r" t="t"/>
              <a:pathLst>
                <a:path extrusionOk="0" h="2251" w="5883">
                  <a:moveTo>
                    <a:pt x="0" y="0"/>
                  </a:moveTo>
                  <a:lnTo>
                    <a:pt x="0" y="1096"/>
                  </a:lnTo>
                  <a:cubicBezTo>
                    <a:pt x="0" y="1358"/>
                    <a:pt x="167" y="1739"/>
                    <a:pt x="1001" y="2001"/>
                  </a:cubicBezTo>
                  <a:cubicBezTo>
                    <a:pt x="1536" y="2167"/>
                    <a:pt x="2233" y="2251"/>
                    <a:pt x="2933" y="2251"/>
                  </a:cubicBezTo>
                  <a:cubicBezTo>
                    <a:pt x="3632" y="2251"/>
                    <a:pt x="4335" y="2167"/>
                    <a:pt x="4882" y="2001"/>
                  </a:cubicBezTo>
                  <a:cubicBezTo>
                    <a:pt x="5716" y="1739"/>
                    <a:pt x="5883" y="1358"/>
                    <a:pt x="5883" y="1096"/>
                  </a:cubicBezTo>
                  <a:lnTo>
                    <a:pt x="5883" y="0"/>
                  </a:lnTo>
                  <a:cubicBezTo>
                    <a:pt x="5668" y="143"/>
                    <a:pt x="5406" y="262"/>
                    <a:pt x="5097" y="381"/>
                  </a:cubicBezTo>
                  <a:cubicBezTo>
                    <a:pt x="4489" y="572"/>
                    <a:pt x="3716" y="667"/>
                    <a:pt x="2942" y="667"/>
                  </a:cubicBezTo>
                  <a:cubicBezTo>
                    <a:pt x="2168" y="667"/>
                    <a:pt x="1394" y="572"/>
                    <a:pt x="786" y="381"/>
                  </a:cubicBezTo>
                  <a:cubicBezTo>
                    <a:pt x="477" y="262"/>
                    <a:pt x="215" y="143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06" name="Google Shape;13806;p165"/>
            <p:cNvSpPr/>
            <p:nvPr/>
          </p:nvSpPr>
          <p:spPr>
            <a:xfrm>
              <a:off x="7548808" y="4319237"/>
              <a:ext cx="210391" cy="80823"/>
            </a:xfrm>
            <a:custGeom>
              <a:rect b="b" l="l" r="r" t="t"/>
              <a:pathLst>
                <a:path extrusionOk="0" h="2260" w="5883">
                  <a:moveTo>
                    <a:pt x="0" y="0"/>
                  </a:moveTo>
                  <a:lnTo>
                    <a:pt x="0" y="1096"/>
                  </a:lnTo>
                  <a:cubicBezTo>
                    <a:pt x="0" y="1381"/>
                    <a:pt x="167" y="1739"/>
                    <a:pt x="1001" y="2001"/>
                  </a:cubicBezTo>
                  <a:cubicBezTo>
                    <a:pt x="1546" y="2170"/>
                    <a:pt x="2257" y="2260"/>
                    <a:pt x="2969" y="2260"/>
                  </a:cubicBezTo>
                  <a:cubicBezTo>
                    <a:pt x="3656" y="2260"/>
                    <a:pt x="4344" y="2176"/>
                    <a:pt x="4882" y="2001"/>
                  </a:cubicBezTo>
                  <a:cubicBezTo>
                    <a:pt x="5716" y="1739"/>
                    <a:pt x="5883" y="1381"/>
                    <a:pt x="5883" y="1096"/>
                  </a:cubicBezTo>
                  <a:lnTo>
                    <a:pt x="5883" y="0"/>
                  </a:lnTo>
                  <a:cubicBezTo>
                    <a:pt x="5668" y="167"/>
                    <a:pt x="5406" y="286"/>
                    <a:pt x="5097" y="381"/>
                  </a:cubicBezTo>
                  <a:cubicBezTo>
                    <a:pt x="4489" y="572"/>
                    <a:pt x="3716" y="667"/>
                    <a:pt x="2942" y="667"/>
                  </a:cubicBezTo>
                  <a:cubicBezTo>
                    <a:pt x="2168" y="667"/>
                    <a:pt x="1394" y="572"/>
                    <a:pt x="786" y="381"/>
                  </a:cubicBezTo>
                  <a:cubicBezTo>
                    <a:pt x="477" y="286"/>
                    <a:pt x="215" y="167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07" name="Google Shape;13807;p165"/>
            <p:cNvSpPr/>
            <p:nvPr/>
          </p:nvSpPr>
          <p:spPr>
            <a:xfrm>
              <a:off x="7548808" y="4238303"/>
              <a:ext cx="210391" cy="80537"/>
            </a:xfrm>
            <a:custGeom>
              <a:rect b="b" l="l" r="r" t="t"/>
              <a:pathLst>
                <a:path extrusionOk="0" h="2252" w="5883">
                  <a:moveTo>
                    <a:pt x="0" y="1"/>
                  </a:moveTo>
                  <a:lnTo>
                    <a:pt x="0" y="1096"/>
                  </a:lnTo>
                  <a:cubicBezTo>
                    <a:pt x="0" y="1358"/>
                    <a:pt x="167" y="1739"/>
                    <a:pt x="1001" y="2001"/>
                  </a:cubicBezTo>
                  <a:cubicBezTo>
                    <a:pt x="1536" y="2168"/>
                    <a:pt x="2233" y="2251"/>
                    <a:pt x="2933" y="2251"/>
                  </a:cubicBezTo>
                  <a:cubicBezTo>
                    <a:pt x="3632" y="2251"/>
                    <a:pt x="4335" y="2168"/>
                    <a:pt x="4882" y="2001"/>
                  </a:cubicBezTo>
                  <a:cubicBezTo>
                    <a:pt x="5716" y="1739"/>
                    <a:pt x="5883" y="1358"/>
                    <a:pt x="5883" y="1096"/>
                  </a:cubicBezTo>
                  <a:lnTo>
                    <a:pt x="5883" y="1"/>
                  </a:lnTo>
                  <a:cubicBezTo>
                    <a:pt x="5668" y="144"/>
                    <a:pt x="5406" y="263"/>
                    <a:pt x="5097" y="382"/>
                  </a:cubicBezTo>
                  <a:cubicBezTo>
                    <a:pt x="4489" y="572"/>
                    <a:pt x="3716" y="668"/>
                    <a:pt x="2942" y="668"/>
                  </a:cubicBezTo>
                  <a:cubicBezTo>
                    <a:pt x="2168" y="668"/>
                    <a:pt x="1394" y="572"/>
                    <a:pt x="786" y="382"/>
                  </a:cubicBezTo>
                  <a:cubicBezTo>
                    <a:pt x="477" y="263"/>
                    <a:pt x="215" y="144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08" name="Google Shape;13808;p165"/>
            <p:cNvSpPr/>
            <p:nvPr/>
          </p:nvSpPr>
          <p:spPr>
            <a:xfrm>
              <a:off x="7547949" y="4154437"/>
              <a:ext cx="211249" cy="82969"/>
            </a:xfrm>
            <a:custGeom>
              <a:rect b="b" l="l" r="r" t="t"/>
              <a:pathLst>
                <a:path extrusionOk="0" h="2320" w="5907">
                  <a:moveTo>
                    <a:pt x="2974" y="0"/>
                  </a:moveTo>
                  <a:cubicBezTo>
                    <a:pt x="2275" y="0"/>
                    <a:pt x="1572" y="83"/>
                    <a:pt x="1025" y="250"/>
                  </a:cubicBezTo>
                  <a:cubicBezTo>
                    <a:pt x="191" y="512"/>
                    <a:pt x="1" y="893"/>
                    <a:pt x="1" y="1155"/>
                  </a:cubicBezTo>
                  <a:cubicBezTo>
                    <a:pt x="1" y="1441"/>
                    <a:pt x="191" y="1798"/>
                    <a:pt x="1025" y="2060"/>
                  </a:cubicBezTo>
                  <a:cubicBezTo>
                    <a:pt x="1570" y="2230"/>
                    <a:pt x="2281" y="2319"/>
                    <a:pt x="2993" y="2319"/>
                  </a:cubicBezTo>
                  <a:cubicBezTo>
                    <a:pt x="3680" y="2319"/>
                    <a:pt x="4368" y="2236"/>
                    <a:pt x="4906" y="2060"/>
                  </a:cubicBezTo>
                  <a:cubicBezTo>
                    <a:pt x="5740" y="1798"/>
                    <a:pt x="5907" y="1441"/>
                    <a:pt x="5907" y="1155"/>
                  </a:cubicBezTo>
                  <a:cubicBezTo>
                    <a:pt x="5907" y="893"/>
                    <a:pt x="5740" y="512"/>
                    <a:pt x="4906" y="250"/>
                  </a:cubicBezTo>
                  <a:cubicBezTo>
                    <a:pt x="4371" y="83"/>
                    <a:pt x="3674" y="0"/>
                    <a:pt x="29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09" name="Google Shape;13809;p165"/>
            <p:cNvSpPr/>
            <p:nvPr/>
          </p:nvSpPr>
          <p:spPr>
            <a:xfrm>
              <a:off x="7783883" y="4182941"/>
              <a:ext cx="181423" cy="246189"/>
            </a:xfrm>
            <a:custGeom>
              <a:rect b="b" l="l" r="r" t="t"/>
              <a:pathLst>
                <a:path extrusionOk="0" h="6884" w="5073">
                  <a:moveTo>
                    <a:pt x="2525" y="668"/>
                  </a:moveTo>
                  <a:cubicBezTo>
                    <a:pt x="3263" y="668"/>
                    <a:pt x="3858" y="1263"/>
                    <a:pt x="3858" y="2001"/>
                  </a:cubicBezTo>
                  <a:lnTo>
                    <a:pt x="3858" y="2882"/>
                  </a:lnTo>
                  <a:lnTo>
                    <a:pt x="1215" y="2882"/>
                  </a:lnTo>
                  <a:lnTo>
                    <a:pt x="1215" y="2001"/>
                  </a:lnTo>
                  <a:cubicBezTo>
                    <a:pt x="1215" y="1263"/>
                    <a:pt x="1810" y="668"/>
                    <a:pt x="2525" y="668"/>
                  </a:cubicBezTo>
                  <a:close/>
                  <a:moveTo>
                    <a:pt x="1834" y="4597"/>
                  </a:moveTo>
                  <a:cubicBezTo>
                    <a:pt x="2001" y="4597"/>
                    <a:pt x="2120" y="4716"/>
                    <a:pt x="2120" y="4883"/>
                  </a:cubicBezTo>
                  <a:cubicBezTo>
                    <a:pt x="2120" y="5050"/>
                    <a:pt x="2001" y="5169"/>
                    <a:pt x="1834" y="5169"/>
                  </a:cubicBezTo>
                  <a:cubicBezTo>
                    <a:pt x="1667" y="5169"/>
                    <a:pt x="1548" y="5050"/>
                    <a:pt x="1548" y="4883"/>
                  </a:cubicBezTo>
                  <a:cubicBezTo>
                    <a:pt x="1548" y="4716"/>
                    <a:pt x="1667" y="4597"/>
                    <a:pt x="1834" y="4597"/>
                  </a:cubicBezTo>
                  <a:close/>
                  <a:moveTo>
                    <a:pt x="3239" y="4597"/>
                  </a:moveTo>
                  <a:cubicBezTo>
                    <a:pt x="3382" y="4597"/>
                    <a:pt x="3525" y="4716"/>
                    <a:pt x="3525" y="4883"/>
                  </a:cubicBezTo>
                  <a:cubicBezTo>
                    <a:pt x="3525" y="5050"/>
                    <a:pt x="3382" y="5169"/>
                    <a:pt x="3239" y="5169"/>
                  </a:cubicBezTo>
                  <a:cubicBezTo>
                    <a:pt x="3072" y="5169"/>
                    <a:pt x="2929" y="5050"/>
                    <a:pt x="2929" y="4883"/>
                  </a:cubicBezTo>
                  <a:cubicBezTo>
                    <a:pt x="2929" y="4716"/>
                    <a:pt x="3072" y="4597"/>
                    <a:pt x="3239" y="4597"/>
                  </a:cubicBezTo>
                  <a:close/>
                  <a:moveTo>
                    <a:pt x="2525" y="1"/>
                  </a:moveTo>
                  <a:cubicBezTo>
                    <a:pt x="1429" y="1"/>
                    <a:pt x="524" y="882"/>
                    <a:pt x="524" y="2001"/>
                  </a:cubicBezTo>
                  <a:lnTo>
                    <a:pt x="524" y="2882"/>
                  </a:lnTo>
                  <a:lnTo>
                    <a:pt x="334" y="2882"/>
                  </a:lnTo>
                  <a:cubicBezTo>
                    <a:pt x="167" y="2882"/>
                    <a:pt x="0" y="3049"/>
                    <a:pt x="0" y="3240"/>
                  </a:cubicBezTo>
                  <a:lnTo>
                    <a:pt x="0" y="6526"/>
                  </a:lnTo>
                  <a:cubicBezTo>
                    <a:pt x="0" y="6717"/>
                    <a:pt x="167" y="6883"/>
                    <a:pt x="334" y="6883"/>
                  </a:cubicBezTo>
                  <a:lnTo>
                    <a:pt x="4716" y="6883"/>
                  </a:lnTo>
                  <a:cubicBezTo>
                    <a:pt x="4906" y="6883"/>
                    <a:pt x="5049" y="6717"/>
                    <a:pt x="5049" y="6526"/>
                  </a:cubicBezTo>
                  <a:lnTo>
                    <a:pt x="5049" y="3240"/>
                  </a:lnTo>
                  <a:cubicBezTo>
                    <a:pt x="5073" y="3049"/>
                    <a:pt x="4906" y="2882"/>
                    <a:pt x="4716" y="2882"/>
                  </a:cubicBezTo>
                  <a:lnTo>
                    <a:pt x="4525" y="2882"/>
                  </a:lnTo>
                  <a:lnTo>
                    <a:pt x="4525" y="2001"/>
                  </a:lnTo>
                  <a:cubicBezTo>
                    <a:pt x="4525" y="882"/>
                    <a:pt x="3644" y="1"/>
                    <a:pt x="252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810" name="Google Shape;13810;p165"/>
          <p:cNvGrpSpPr/>
          <p:nvPr/>
        </p:nvGrpSpPr>
        <p:grpSpPr>
          <a:xfrm>
            <a:off x="6856386" y="4144638"/>
            <a:ext cx="416490" cy="346650"/>
            <a:chOff x="6856386" y="4144638"/>
            <a:chExt cx="416490" cy="346650"/>
          </a:xfrm>
        </p:grpSpPr>
        <p:sp>
          <p:nvSpPr>
            <p:cNvPr id="13811" name="Google Shape;13811;p165"/>
            <p:cNvSpPr/>
            <p:nvPr/>
          </p:nvSpPr>
          <p:spPr>
            <a:xfrm>
              <a:off x="6954307" y="4261299"/>
              <a:ext cx="229989" cy="229989"/>
            </a:xfrm>
            <a:custGeom>
              <a:rect b="b" l="l" r="r" t="t"/>
              <a:pathLst>
                <a:path extrusionOk="0" h="6431" w="6431">
                  <a:moveTo>
                    <a:pt x="3216" y="2192"/>
                  </a:moveTo>
                  <a:cubicBezTo>
                    <a:pt x="3787" y="2192"/>
                    <a:pt x="4240" y="2668"/>
                    <a:pt x="4240" y="3216"/>
                  </a:cubicBezTo>
                  <a:cubicBezTo>
                    <a:pt x="4240" y="3787"/>
                    <a:pt x="3787" y="4240"/>
                    <a:pt x="3216" y="4264"/>
                  </a:cubicBezTo>
                  <a:cubicBezTo>
                    <a:pt x="2644" y="4264"/>
                    <a:pt x="2192" y="3787"/>
                    <a:pt x="2192" y="3240"/>
                  </a:cubicBezTo>
                  <a:cubicBezTo>
                    <a:pt x="2192" y="2668"/>
                    <a:pt x="2644" y="2192"/>
                    <a:pt x="3216" y="2192"/>
                  </a:cubicBezTo>
                  <a:close/>
                  <a:moveTo>
                    <a:pt x="3740" y="1"/>
                  </a:moveTo>
                  <a:cubicBezTo>
                    <a:pt x="3049" y="1"/>
                    <a:pt x="3287" y="1"/>
                    <a:pt x="2668" y="25"/>
                  </a:cubicBezTo>
                  <a:cubicBezTo>
                    <a:pt x="2501" y="25"/>
                    <a:pt x="2359" y="144"/>
                    <a:pt x="2335" y="310"/>
                  </a:cubicBezTo>
                  <a:lnTo>
                    <a:pt x="2263" y="953"/>
                  </a:lnTo>
                  <a:lnTo>
                    <a:pt x="1763" y="549"/>
                  </a:lnTo>
                  <a:cubicBezTo>
                    <a:pt x="1696" y="504"/>
                    <a:pt x="1618" y="480"/>
                    <a:pt x="1542" y="480"/>
                  </a:cubicBezTo>
                  <a:cubicBezTo>
                    <a:pt x="1456" y="480"/>
                    <a:pt x="1374" y="509"/>
                    <a:pt x="1311" y="572"/>
                  </a:cubicBezTo>
                  <a:lnTo>
                    <a:pt x="549" y="1334"/>
                  </a:lnTo>
                  <a:cubicBezTo>
                    <a:pt x="430" y="1477"/>
                    <a:pt x="430" y="1668"/>
                    <a:pt x="525" y="1787"/>
                  </a:cubicBezTo>
                  <a:lnTo>
                    <a:pt x="930" y="2287"/>
                  </a:lnTo>
                  <a:lnTo>
                    <a:pt x="311" y="2358"/>
                  </a:lnTo>
                  <a:cubicBezTo>
                    <a:pt x="120" y="2382"/>
                    <a:pt x="1" y="2525"/>
                    <a:pt x="1" y="2692"/>
                  </a:cubicBezTo>
                  <a:lnTo>
                    <a:pt x="1" y="3763"/>
                  </a:lnTo>
                  <a:cubicBezTo>
                    <a:pt x="1" y="3954"/>
                    <a:pt x="144" y="4097"/>
                    <a:pt x="311" y="4097"/>
                  </a:cubicBezTo>
                  <a:lnTo>
                    <a:pt x="930" y="4168"/>
                  </a:lnTo>
                  <a:lnTo>
                    <a:pt x="549" y="4668"/>
                  </a:lnTo>
                  <a:cubicBezTo>
                    <a:pt x="430" y="4811"/>
                    <a:pt x="453" y="5002"/>
                    <a:pt x="572" y="5121"/>
                  </a:cubicBezTo>
                  <a:lnTo>
                    <a:pt x="1335" y="5883"/>
                  </a:lnTo>
                  <a:cubicBezTo>
                    <a:pt x="1400" y="5948"/>
                    <a:pt x="1487" y="5985"/>
                    <a:pt x="1576" y="5985"/>
                  </a:cubicBezTo>
                  <a:cubicBezTo>
                    <a:pt x="1649" y="5985"/>
                    <a:pt x="1723" y="5960"/>
                    <a:pt x="1787" y="5907"/>
                  </a:cubicBezTo>
                  <a:lnTo>
                    <a:pt x="2263" y="5526"/>
                  </a:lnTo>
                  <a:lnTo>
                    <a:pt x="2335" y="6145"/>
                  </a:lnTo>
                  <a:cubicBezTo>
                    <a:pt x="2359" y="6312"/>
                    <a:pt x="2501" y="6431"/>
                    <a:pt x="2692" y="6431"/>
                  </a:cubicBezTo>
                  <a:lnTo>
                    <a:pt x="3764" y="6431"/>
                  </a:lnTo>
                  <a:cubicBezTo>
                    <a:pt x="3930" y="6431"/>
                    <a:pt x="4073" y="6312"/>
                    <a:pt x="4097" y="6145"/>
                  </a:cubicBezTo>
                  <a:lnTo>
                    <a:pt x="4168" y="5502"/>
                  </a:lnTo>
                  <a:lnTo>
                    <a:pt x="4669" y="5907"/>
                  </a:lnTo>
                  <a:cubicBezTo>
                    <a:pt x="4725" y="5952"/>
                    <a:pt x="4802" y="5975"/>
                    <a:pt x="4881" y="5975"/>
                  </a:cubicBezTo>
                  <a:cubicBezTo>
                    <a:pt x="4969" y="5975"/>
                    <a:pt x="5058" y="5946"/>
                    <a:pt x="5121" y="5883"/>
                  </a:cubicBezTo>
                  <a:lnTo>
                    <a:pt x="5883" y="5121"/>
                  </a:lnTo>
                  <a:cubicBezTo>
                    <a:pt x="6002" y="4978"/>
                    <a:pt x="6002" y="4787"/>
                    <a:pt x="5907" y="4645"/>
                  </a:cubicBezTo>
                  <a:lnTo>
                    <a:pt x="5502" y="4168"/>
                  </a:lnTo>
                  <a:lnTo>
                    <a:pt x="6121" y="4097"/>
                  </a:lnTo>
                  <a:cubicBezTo>
                    <a:pt x="6288" y="4073"/>
                    <a:pt x="6431" y="3930"/>
                    <a:pt x="6431" y="3763"/>
                  </a:cubicBezTo>
                  <a:lnTo>
                    <a:pt x="6431" y="2692"/>
                  </a:lnTo>
                  <a:cubicBezTo>
                    <a:pt x="6431" y="2501"/>
                    <a:pt x="6288" y="2358"/>
                    <a:pt x="6121" y="2335"/>
                  </a:cubicBezTo>
                  <a:lnTo>
                    <a:pt x="5502" y="2287"/>
                  </a:lnTo>
                  <a:lnTo>
                    <a:pt x="5883" y="1787"/>
                  </a:lnTo>
                  <a:cubicBezTo>
                    <a:pt x="6002" y="1644"/>
                    <a:pt x="5978" y="1453"/>
                    <a:pt x="5859" y="1334"/>
                  </a:cubicBezTo>
                  <a:lnTo>
                    <a:pt x="5097" y="572"/>
                  </a:lnTo>
                  <a:cubicBezTo>
                    <a:pt x="5032" y="507"/>
                    <a:pt x="4945" y="470"/>
                    <a:pt x="4856" y="470"/>
                  </a:cubicBezTo>
                  <a:cubicBezTo>
                    <a:pt x="4783" y="470"/>
                    <a:pt x="4709" y="495"/>
                    <a:pt x="4645" y="549"/>
                  </a:cubicBezTo>
                  <a:lnTo>
                    <a:pt x="4145" y="930"/>
                  </a:lnTo>
                  <a:lnTo>
                    <a:pt x="4097" y="310"/>
                  </a:lnTo>
                  <a:cubicBezTo>
                    <a:pt x="4073" y="144"/>
                    <a:pt x="3930" y="1"/>
                    <a:pt x="37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12" name="Google Shape;13812;p165"/>
            <p:cNvSpPr/>
            <p:nvPr/>
          </p:nvSpPr>
          <p:spPr>
            <a:xfrm>
              <a:off x="7057378" y="4364370"/>
              <a:ext cx="23889" cy="24712"/>
            </a:xfrm>
            <a:custGeom>
              <a:rect b="b" l="l" r="r" t="t"/>
              <a:pathLst>
                <a:path extrusionOk="0" h="691" w="668">
                  <a:moveTo>
                    <a:pt x="334" y="0"/>
                  </a:moveTo>
                  <a:cubicBezTo>
                    <a:pt x="143" y="0"/>
                    <a:pt x="1" y="167"/>
                    <a:pt x="1" y="334"/>
                  </a:cubicBezTo>
                  <a:cubicBezTo>
                    <a:pt x="1" y="524"/>
                    <a:pt x="143" y="691"/>
                    <a:pt x="334" y="691"/>
                  </a:cubicBezTo>
                  <a:cubicBezTo>
                    <a:pt x="524" y="691"/>
                    <a:pt x="667" y="524"/>
                    <a:pt x="667" y="334"/>
                  </a:cubicBezTo>
                  <a:cubicBezTo>
                    <a:pt x="667" y="167"/>
                    <a:pt x="524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13" name="Google Shape;13813;p165"/>
            <p:cNvSpPr/>
            <p:nvPr/>
          </p:nvSpPr>
          <p:spPr>
            <a:xfrm>
              <a:off x="6856386" y="4144638"/>
              <a:ext cx="416490" cy="241039"/>
            </a:xfrm>
            <a:custGeom>
              <a:rect b="b" l="l" r="r" t="t"/>
              <a:pathLst>
                <a:path extrusionOk="0" h="6740" w="11646">
                  <a:moveTo>
                    <a:pt x="5835" y="0"/>
                  </a:moveTo>
                  <a:cubicBezTo>
                    <a:pt x="5501" y="0"/>
                    <a:pt x="5192" y="48"/>
                    <a:pt x="4930" y="167"/>
                  </a:cubicBezTo>
                  <a:cubicBezTo>
                    <a:pt x="4335" y="405"/>
                    <a:pt x="3858" y="858"/>
                    <a:pt x="3596" y="1429"/>
                  </a:cubicBezTo>
                  <a:cubicBezTo>
                    <a:pt x="3406" y="1334"/>
                    <a:pt x="3168" y="1286"/>
                    <a:pt x="2906" y="1286"/>
                  </a:cubicBezTo>
                  <a:cubicBezTo>
                    <a:pt x="2501" y="1286"/>
                    <a:pt x="2144" y="1429"/>
                    <a:pt x="1858" y="1667"/>
                  </a:cubicBezTo>
                  <a:cubicBezTo>
                    <a:pt x="1691" y="1810"/>
                    <a:pt x="1548" y="1977"/>
                    <a:pt x="1453" y="2191"/>
                  </a:cubicBezTo>
                  <a:cubicBezTo>
                    <a:pt x="1334" y="2429"/>
                    <a:pt x="1262" y="2715"/>
                    <a:pt x="1286" y="3001"/>
                  </a:cubicBezTo>
                  <a:cubicBezTo>
                    <a:pt x="596" y="3239"/>
                    <a:pt x="96" y="3882"/>
                    <a:pt x="0" y="4620"/>
                  </a:cubicBezTo>
                  <a:cubicBezTo>
                    <a:pt x="0" y="4692"/>
                    <a:pt x="0" y="4763"/>
                    <a:pt x="0" y="4835"/>
                  </a:cubicBezTo>
                  <a:cubicBezTo>
                    <a:pt x="0" y="5358"/>
                    <a:pt x="215" y="5835"/>
                    <a:pt x="548" y="6168"/>
                  </a:cubicBezTo>
                  <a:cubicBezTo>
                    <a:pt x="905" y="6525"/>
                    <a:pt x="1382" y="6740"/>
                    <a:pt x="1929" y="6740"/>
                  </a:cubicBezTo>
                  <a:lnTo>
                    <a:pt x="2048" y="6740"/>
                  </a:lnTo>
                  <a:lnTo>
                    <a:pt x="2048" y="5954"/>
                  </a:lnTo>
                  <a:cubicBezTo>
                    <a:pt x="2048" y="5597"/>
                    <a:pt x="2239" y="5263"/>
                    <a:pt x="2548" y="5097"/>
                  </a:cubicBezTo>
                  <a:cubicBezTo>
                    <a:pt x="2453" y="4739"/>
                    <a:pt x="2548" y="4382"/>
                    <a:pt x="2810" y="4120"/>
                  </a:cubicBezTo>
                  <a:lnTo>
                    <a:pt x="3572" y="3358"/>
                  </a:lnTo>
                  <a:cubicBezTo>
                    <a:pt x="3763" y="3168"/>
                    <a:pt x="4025" y="3048"/>
                    <a:pt x="4287" y="3048"/>
                  </a:cubicBezTo>
                  <a:cubicBezTo>
                    <a:pt x="4382" y="3048"/>
                    <a:pt x="4454" y="3072"/>
                    <a:pt x="4525" y="3096"/>
                  </a:cubicBezTo>
                  <a:cubicBezTo>
                    <a:pt x="4716" y="2787"/>
                    <a:pt x="5049" y="2596"/>
                    <a:pt x="5406" y="2596"/>
                  </a:cubicBezTo>
                  <a:lnTo>
                    <a:pt x="6478" y="2596"/>
                  </a:lnTo>
                  <a:cubicBezTo>
                    <a:pt x="6859" y="2596"/>
                    <a:pt x="7168" y="2787"/>
                    <a:pt x="7359" y="3072"/>
                  </a:cubicBezTo>
                  <a:cubicBezTo>
                    <a:pt x="7430" y="3048"/>
                    <a:pt x="7526" y="3048"/>
                    <a:pt x="7597" y="3048"/>
                  </a:cubicBezTo>
                  <a:cubicBezTo>
                    <a:pt x="7859" y="3048"/>
                    <a:pt x="8121" y="3144"/>
                    <a:pt x="8312" y="3334"/>
                  </a:cubicBezTo>
                  <a:lnTo>
                    <a:pt x="9074" y="4096"/>
                  </a:lnTo>
                  <a:cubicBezTo>
                    <a:pt x="9336" y="4358"/>
                    <a:pt x="9431" y="4739"/>
                    <a:pt x="9359" y="5073"/>
                  </a:cubicBezTo>
                  <a:cubicBezTo>
                    <a:pt x="9645" y="5239"/>
                    <a:pt x="9859" y="5573"/>
                    <a:pt x="9859" y="5954"/>
                  </a:cubicBezTo>
                  <a:lnTo>
                    <a:pt x="9859" y="6740"/>
                  </a:lnTo>
                  <a:cubicBezTo>
                    <a:pt x="10336" y="6716"/>
                    <a:pt x="10764" y="6502"/>
                    <a:pt x="11098" y="6168"/>
                  </a:cubicBezTo>
                  <a:cubicBezTo>
                    <a:pt x="11431" y="5835"/>
                    <a:pt x="11646" y="5358"/>
                    <a:pt x="11646" y="4835"/>
                  </a:cubicBezTo>
                  <a:cubicBezTo>
                    <a:pt x="11646" y="4763"/>
                    <a:pt x="11646" y="4692"/>
                    <a:pt x="11646" y="4620"/>
                  </a:cubicBezTo>
                  <a:cubicBezTo>
                    <a:pt x="11550" y="3882"/>
                    <a:pt x="11050" y="3239"/>
                    <a:pt x="10360" y="3001"/>
                  </a:cubicBezTo>
                  <a:cubicBezTo>
                    <a:pt x="10383" y="2715"/>
                    <a:pt x="10312" y="2429"/>
                    <a:pt x="10193" y="2191"/>
                  </a:cubicBezTo>
                  <a:cubicBezTo>
                    <a:pt x="9931" y="1643"/>
                    <a:pt x="9383" y="1286"/>
                    <a:pt x="8740" y="1286"/>
                  </a:cubicBezTo>
                  <a:cubicBezTo>
                    <a:pt x="8597" y="1286"/>
                    <a:pt x="8454" y="1310"/>
                    <a:pt x="8335" y="1334"/>
                  </a:cubicBezTo>
                  <a:cubicBezTo>
                    <a:pt x="8240" y="1358"/>
                    <a:pt x="8145" y="1405"/>
                    <a:pt x="8050" y="1429"/>
                  </a:cubicBezTo>
                  <a:cubicBezTo>
                    <a:pt x="7954" y="1262"/>
                    <a:pt x="7859" y="1096"/>
                    <a:pt x="7764" y="953"/>
                  </a:cubicBezTo>
                  <a:cubicBezTo>
                    <a:pt x="7311" y="357"/>
                    <a:pt x="6621" y="0"/>
                    <a:pt x="58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814" name="Google Shape;13814;p165"/>
          <p:cNvGrpSpPr/>
          <p:nvPr/>
        </p:nvGrpSpPr>
        <p:grpSpPr>
          <a:xfrm>
            <a:off x="6154593" y="4109697"/>
            <a:ext cx="393495" cy="416526"/>
            <a:chOff x="6154593" y="4109697"/>
            <a:chExt cx="393495" cy="416526"/>
          </a:xfrm>
        </p:grpSpPr>
        <p:sp>
          <p:nvSpPr>
            <p:cNvPr id="13815" name="Google Shape;13815;p165"/>
            <p:cNvSpPr/>
            <p:nvPr/>
          </p:nvSpPr>
          <p:spPr>
            <a:xfrm>
              <a:off x="6294251" y="4293666"/>
              <a:ext cx="114154" cy="63908"/>
            </a:xfrm>
            <a:custGeom>
              <a:rect b="b" l="l" r="r" t="t"/>
              <a:pathLst>
                <a:path extrusionOk="0" h="1787" w="3192">
                  <a:moveTo>
                    <a:pt x="1596" y="1"/>
                  </a:moveTo>
                  <a:cubicBezTo>
                    <a:pt x="715" y="1"/>
                    <a:pt x="1" y="715"/>
                    <a:pt x="1" y="1620"/>
                  </a:cubicBezTo>
                  <a:lnTo>
                    <a:pt x="1" y="1787"/>
                  </a:lnTo>
                  <a:lnTo>
                    <a:pt x="3192" y="1787"/>
                  </a:lnTo>
                  <a:lnTo>
                    <a:pt x="3192" y="1620"/>
                  </a:lnTo>
                  <a:cubicBezTo>
                    <a:pt x="3192" y="715"/>
                    <a:pt x="2477" y="1"/>
                    <a:pt x="159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16" name="Google Shape;13816;p165"/>
            <p:cNvSpPr/>
            <p:nvPr/>
          </p:nvSpPr>
          <p:spPr>
            <a:xfrm>
              <a:off x="6272113" y="4382252"/>
              <a:ext cx="158464" cy="81789"/>
            </a:xfrm>
            <a:custGeom>
              <a:rect b="b" l="l" r="r" t="t"/>
              <a:pathLst>
                <a:path extrusionOk="0" h="2287" w="4431">
                  <a:moveTo>
                    <a:pt x="2215" y="691"/>
                  </a:moveTo>
                  <a:cubicBezTo>
                    <a:pt x="2406" y="691"/>
                    <a:pt x="2549" y="834"/>
                    <a:pt x="2549" y="1024"/>
                  </a:cubicBezTo>
                  <a:lnTo>
                    <a:pt x="2549" y="1263"/>
                  </a:lnTo>
                  <a:cubicBezTo>
                    <a:pt x="2549" y="1453"/>
                    <a:pt x="2406" y="1596"/>
                    <a:pt x="2215" y="1596"/>
                  </a:cubicBezTo>
                  <a:cubicBezTo>
                    <a:pt x="2025" y="1596"/>
                    <a:pt x="1882" y="1453"/>
                    <a:pt x="1882" y="1263"/>
                  </a:cubicBezTo>
                  <a:lnTo>
                    <a:pt x="1882" y="1024"/>
                  </a:lnTo>
                  <a:cubicBezTo>
                    <a:pt x="1882" y="834"/>
                    <a:pt x="2025" y="691"/>
                    <a:pt x="2215" y="691"/>
                  </a:cubicBezTo>
                  <a:close/>
                  <a:moveTo>
                    <a:pt x="1" y="0"/>
                  </a:moveTo>
                  <a:lnTo>
                    <a:pt x="1" y="2287"/>
                  </a:lnTo>
                  <a:lnTo>
                    <a:pt x="4430" y="2287"/>
                  </a:lnTo>
                  <a:lnTo>
                    <a:pt x="443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17" name="Google Shape;13817;p165"/>
            <p:cNvSpPr/>
            <p:nvPr/>
          </p:nvSpPr>
          <p:spPr>
            <a:xfrm>
              <a:off x="6154593" y="4109697"/>
              <a:ext cx="393495" cy="416526"/>
            </a:xfrm>
            <a:custGeom>
              <a:rect b="b" l="l" r="r" t="t"/>
              <a:pathLst>
                <a:path extrusionOk="0" h="11647" w="11003">
                  <a:moveTo>
                    <a:pt x="1381" y="1025"/>
                  </a:moveTo>
                  <a:cubicBezTo>
                    <a:pt x="1572" y="1025"/>
                    <a:pt x="1739" y="1168"/>
                    <a:pt x="1739" y="1358"/>
                  </a:cubicBezTo>
                  <a:cubicBezTo>
                    <a:pt x="1739" y="1549"/>
                    <a:pt x="1572" y="1715"/>
                    <a:pt x="1381" y="1715"/>
                  </a:cubicBezTo>
                  <a:cubicBezTo>
                    <a:pt x="1191" y="1715"/>
                    <a:pt x="1048" y="1549"/>
                    <a:pt x="1048" y="1358"/>
                  </a:cubicBezTo>
                  <a:cubicBezTo>
                    <a:pt x="1048" y="1168"/>
                    <a:pt x="1191" y="1025"/>
                    <a:pt x="1381" y="1025"/>
                  </a:cubicBezTo>
                  <a:close/>
                  <a:moveTo>
                    <a:pt x="2763" y="1025"/>
                  </a:moveTo>
                  <a:cubicBezTo>
                    <a:pt x="2953" y="1025"/>
                    <a:pt x="3096" y="1168"/>
                    <a:pt x="3096" y="1358"/>
                  </a:cubicBezTo>
                  <a:cubicBezTo>
                    <a:pt x="3096" y="1549"/>
                    <a:pt x="2953" y="1715"/>
                    <a:pt x="2763" y="1715"/>
                  </a:cubicBezTo>
                  <a:cubicBezTo>
                    <a:pt x="2572" y="1715"/>
                    <a:pt x="2405" y="1549"/>
                    <a:pt x="2405" y="1358"/>
                  </a:cubicBezTo>
                  <a:cubicBezTo>
                    <a:pt x="2405" y="1168"/>
                    <a:pt x="2572" y="1025"/>
                    <a:pt x="2763" y="1025"/>
                  </a:cubicBezTo>
                  <a:close/>
                  <a:moveTo>
                    <a:pt x="4120" y="1025"/>
                  </a:moveTo>
                  <a:cubicBezTo>
                    <a:pt x="4311" y="1025"/>
                    <a:pt x="4453" y="1168"/>
                    <a:pt x="4453" y="1358"/>
                  </a:cubicBezTo>
                  <a:cubicBezTo>
                    <a:pt x="4453" y="1549"/>
                    <a:pt x="4311" y="1715"/>
                    <a:pt x="4120" y="1715"/>
                  </a:cubicBezTo>
                  <a:cubicBezTo>
                    <a:pt x="3930" y="1715"/>
                    <a:pt x="3787" y="1549"/>
                    <a:pt x="3787" y="1358"/>
                  </a:cubicBezTo>
                  <a:cubicBezTo>
                    <a:pt x="3787" y="1168"/>
                    <a:pt x="3930" y="1025"/>
                    <a:pt x="4120" y="1025"/>
                  </a:cubicBezTo>
                  <a:close/>
                  <a:moveTo>
                    <a:pt x="357" y="1"/>
                  </a:moveTo>
                  <a:cubicBezTo>
                    <a:pt x="167" y="1"/>
                    <a:pt x="0" y="144"/>
                    <a:pt x="0" y="334"/>
                  </a:cubicBezTo>
                  <a:lnTo>
                    <a:pt x="0" y="2740"/>
                  </a:lnTo>
                  <a:lnTo>
                    <a:pt x="4334" y="2740"/>
                  </a:lnTo>
                  <a:cubicBezTo>
                    <a:pt x="4573" y="2740"/>
                    <a:pt x="4787" y="2644"/>
                    <a:pt x="4977" y="2501"/>
                  </a:cubicBezTo>
                  <a:lnTo>
                    <a:pt x="5406" y="2144"/>
                  </a:lnTo>
                  <a:cubicBezTo>
                    <a:pt x="5692" y="1930"/>
                    <a:pt x="6025" y="1811"/>
                    <a:pt x="6382" y="1811"/>
                  </a:cubicBezTo>
                  <a:lnTo>
                    <a:pt x="11002" y="1811"/>
                  </a:lnTo>
                  <a:lnTo>
                    <a:pt x="11002" y="334"/>
                  </a:lnTo>
                  <a:cubicBezTo>
                    <a:pt x="11002" y="144"/>
                    <a:pt x="10836" y="1"/>
                    <a:pt x="10645" y="1"/>
                  </a:cubicBezTo>
                  <a:close/>
                  <a:moveTo>
                    <a:pt x="5501" y="4478"/>
                  </a:moveTo>
                  <a:cubicBezTo>
                    <a:pt x="6763" y="4478"/>
                    <a:pt x="7787" y="5502"/>
                    <a:pt x="7787" y="6764"/>
                  </a:cubicBezTo>
                  <a:lnTo>
                    <a:pt x="7787" y="6931"/>
                  </a:lnTo>
                  <a:lnTo>
                    <a:pt x="8073" y="6931"/>
                  </a:lnTo>
                  <a:cubicBezTo>
                    <a:pt x="8264" y="6931"/>
                    <a:pt x="8407" y="7098"/>
                    <a:pt x="8407" y="7288"/>
                  </a:cubicBezTo>
                  <a:lnTo>
                    <a:pt x="8407" y="10241"/>
                  </a:lnTo>
                  <a:cubicBezTo>
                    <a:pt x="8407" y="10432"/>
                    <a:pt x="8264" y="10598"/>
                    <a:pt x="8073" y="10598"/>
                  </a:cubicBezTo>
                  <a:lnTo>
                    <a:pt x="2929" y="10598"/>
                  </a:lnTo>
                  <a:cubicBezTo>
                    <a:pt x="2739" y="10598"/>
                    <a:pt x="2596" y="10432"/>
                    <a:pt x="2596" y="10241"/>
                  </a:cubicBezTo>
                  <a:lnTo>
                    <a:pt x="2596" y="7288"/>
                  </a:lnTo>
                  <a:cubicBezTo>
                    <a:pt x="2596" y="7098"/>
                    <a:pt x="2739" y="6931"/>
                    <a:pt x="2929" y="6931"/>
                  </a:cubicBezTo>
                  <a:lnTo>
                    <a:pt x="3215" y="6931"/>
                  </a:lnTo>
                  <a:lnTo>
                    <a:pt x="3215" y="6764"/>
                  </a:lnTo>
                  <a:cubicBezTo>
                    <a:pt x="3215" y="5502"/>
                    <a:pt x="4239" y="4478"/>
                    <a:pt x="5501" y="4478"/>
                  </a:cubicBezTo>
                  <a:close/>
                  <a:moveTo>
                    <a:pt x="6382" y="2501"/>
                  </a:moveTo>
                  <a:cubicBezTo>
                    <a:pt x="6192" y="2501"/>
                    <a:pt x="6001" y="2573"/>
                    <a:pt x="5835" y="2692"/>
                  </a:cubicBezTo>
                  <a:lnTo>
                    <a:pt x="5406" y="3049"/>
                  </a:lnTo>
                  <a:cubicBezTo>
                    <a:pt x="5096" y="3287"/>
                    <a:pt x="4715" y="3406"/>
                    <a:pt x="4334" y="3406"/>
                  </a:cubicBezTo>
                  <a:lnTo>
                    <a:pt x="0" y="3406"/>
                  </a:lnTo>
                  <a:lnTo>
                    <a:pt x="0" y="11313"/>
                  </a:lnTo>
                  <a:cubicBezTo>
                    <a:pt x="0" y="11503"/>
                    <a:pt x="167" y="11646"/>
                    <a:pt x="357" y="11646"/>
                  </a:cubicBezTo>
                  <a:lnTo>
                    <a:pt x="10645" y="11646"/>
                  </a:lnTo>
                  <a:cubicBezTo>
                    <a:pt x="10836" y="11646"/>
                    <a:pt x="11002" y="11503"/>
                    <a:pt x="11002" y="11313"/>
                  </a:cubicBezTo>
                  <a:lnTo>
                    <a:pt x="11002" y="250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818" name="Google Shape;13818;p165"/>
          <p:cNvGrpSpPr/>
          <p:nvPr/>
        </p:nvGrpSpPr>
        <p:grpSpPr>
          <a:xfrm>
            <a:off x="5440856" y="4131871"/>
            <a:ext cx="417355" cy="372180"/>
            <a:chOff x="5440856" y="4131871"/>
            <a:chExt cx="417355" cy="372180"/>
          </a:xfrm>
        </p:grpSpPr>
        <p:sp>
          <p:nvSpPr>
            <p:cNvPr id="13819" name="Google Shape;13819;p165"/>
            <p:cNvSpPr/>
            <p:nvPr/>
          </p:nvSpPr>
          <p:spPr>
            <a:xfrm>
              <a:off x="5440856" y="4131871"/>
              <a:ext cx="286207" cy="372180"/>
            </a:xfrm>
            <a:custGeom>
              <a:rect b="b" l="l" r="r" t="t"/>
              <a:pathLst>
                <a:path extrusionOk="0" h="10407" w="8003">
                  <a:moveTo>
                    <a:pt x="3549" y="2143"/>
                  </a:moveTo>
                  <a:cubicBezTo>
                    <a:pt x="3716" y="2143"/>
                    <a:pt x="3882" y="2286"/>
                    <a:pt x="3882" y="2477"/>
                  </a:cubicBezTo>
                  <a:cubicBezTo>
                    <a:pt x="3882" y="2667"/>
                    <a:pt x="3716" y="2810"/>
                    <a:pt x="3549" y="2810"/>
                  </a:cubicBezTo>
                  <a:lnTo>
                    <a:pt x="1382" y="2810"/>
                  </a:lnTo>
                  <a:cubicBezTo>
                    <a:pt x="1191" y="2810"/>
                    <a:pt x="1025" y="2667"/>
                    <a:pt x="1025" y="2477"/>
                  </a:cubicBezTo>
                  <a:cubicBezTo>
                    <a:pt x="1025" y="2286"/>
                    <a:pt x="1191" y="2143"/>
                    <a:pt x="1382" y="2143"/>
                  </a:cubicBezTo>
                  <a:close/>
                  <a:moveTo>
                    <a:pt x="3549" y="3501"/>
                  </a:moveTo>
                  <a:cubicBezTo>
                    <a:pt x="3716" y="3501"/>
                    <a:pt x="3882" y="3644"/>
                    <a:pt x="3882" y="3834"/>
                  </a:cubicBezTo>
                  <a:cubicBezTo>
                    <a:pt x="3882" y="4025"/>
                    <a:pt x="3716" y="4191"/>
                    <a:pt x="3549" y="4191"/>
                  </a:cubicBezTo>
                  <a:lnTo>
                    <a:pt x="1382" y="4191"/>
                  </a:lnTo>
                  <a:cubicBezTo>
                    <a:pt x="1191" y="4191"/>
                    <a:pt x="1025" y="4025"/>
                    <a:pt x="1025" y="3834"/>
                  </a:cubicBezTo>
                  <a:cubicBezTo>
                    <a:pt x="1025" y="3644"/>
                    <a:pt x="1191" y="3501"/>
                    <a:pt x="1382" y="3501"/>
                  </a:cubicBezTo>
                  <a:close/>
                  <a:moveTo>
                    <a:pt x="3549" y="4858"/>
                  </a:moveTo>
                  <a:cubicBezTo>
                    <a:pt x="3716" y="4858"/>
                    <a:pt x="3882" y="5025"/>
                    <a:pt x="3882" y="5215"/>
                  </a:cubicBezTo>
                  <a:cubicBezTo>
                    <a:pt x="3882" y="5382"/>
                    <a:pt x="3716" y="5549"/>
                    <a:pt x="3549" y="5549"/>
                  </a:cubicBezTo>
                  <a:lnTo>
                    <a:pt x="1382" y="5549"/>
                  </a:lnTo>
                  <a:cubicBezTo>
                    <a:pt x="1191" y="5549"/>
                    <a:pt x="1025" y="5382"/>
                    <a:pt x="1025" y="5215"/>
                  </a:cubicBezTo>
                  <a:cubicBezTo>
                    <a:pt x="1025" y="5025"/>
                    <a:pt x="1191" y="4858"/>
                    <a:pt x="1382" y="4858"/>
                  </a:cubicBezTo>
                  <a:close/>
                  <a:moveTo>
                    <a:pt x="3549" y="6216"/>
                  </a:moveTo>
                  <a:cubicBezTo>
                    <a:pt x="3716" y="6216"/>
                    <a:pt x="3882" y="6382"/>
                    <a:pt x="3882" y="6573"/>
                  </a:cubicBezTo>
                  <a:cubicBezTo>
                    <a:pt x="3882" y="6763"/>
                    <a:pt x="3716" y="6906"/>
                    <a:pt x="3549" y="6906"/>
                  </a:cubicBezTo>
                  <a:lnTo>
                    <a:pt x="1382" y="6906"/>
                  </a:lnTo>
                  <a:cubicBezTo>
                    <a:pt x="1191" y="6906"/>
                    <a:pt x="1025" y="6763"/>
                    <a:pt x="1025" y="6573"/>
                  </a:cubicBezTo>
                  <a:cubicBezTo>
                    <a:pt x="1025" y="6382"/>
                    <a:pt x="1191" y="6216"/>
                    <a:pt x="1382" y="6216"/>
                  </a:cubicBezTo>
                  <a:close/>
                  <a:moveTo>
                    <a:pt x="3549" y="7597"/>
                  </a:moveTo>
                  <a:cubicBezTo>
                    <a:pt x="3716" y="7597"/>
                    <a:pt x="3882" y="7740"/>
                    <a:pt x="3882" y="7930"/>
                  </a:cubicBezTo>
                  <a:cubicBezTo>
                    <a:pt x="3882" y="8121"/>
                    <a:pt x="3716" y="8264"/>
                    <a:pt x="3549" y="8264"/>
                  </a:cubicBezTo>
                  <a:lnTo>
                    <a:pt x="1382" y="8264"/>
                  </a:lnTo>
                  <a:cubicBezTo>
                    <a:pt x="1191" y="8264"/>
                    <a:pt x="1025" y="8121"/>
                    <a:pt x="1025" y="7930"/>
                  </a:cubicBezTo>
                  <a:cubicBezTo>
                    <a:pt x="1025" y="7740"/>
                    <a:pt x="1191" y="7597"/>
                    <a:pt x="1382" y="7597"/>
                  </a:cubicBezTo>
                  <a:close/>
                  <a:moveTo>
                    <a:pt x="334" y="0"/>
                  </a:moveTo>
                  <a:cubicBezTo>
                    <a:pt x="143" y="0"/>
                    <a:pt x="1" y="167"/>
                    <a:pt x="1" y="357"/>
                  </a:cubicBezTo>
                  <a:lnTo>
                    <a:pt x="1" y="10050"/>
                  </a:lnTo>
                  <a:cubicBezTo>
                    <a:pt x="1" y="10240"/>
                    <a:pt x="143" y="10383"/>
                    <a:pt x="334" y="10383"/>
                  </a:cubicBezTo>
                  <a:lnTo>
                    <a:pt x="7645" y="10407"/>
                  </a:lnTo>
                  <a:cubicBezTo>
                    <a:pt x="7836" y="10407"/>
                    <a:pt x="8002" y="10240"/>
                    <a:pt x="8002" y="10050"/>
                  </a:cubicBezTo>
                  <a:lnTo>
                    <a:pt x="8002" y="8168"/>
                  </a:lnTo>
                  <a:lnTo>
                    <a:pt x="5930" y="8168"/>
                  </a:lnTo>
                  <a:cubicBezTo>
                    <a:pt x="5359" y="8168"/>
                    <a:pt x="4906" y="7692"/>
                    <a:pt x="4906" y="7144"/>
                  </a:cubicBezTo>
                  <a:lnTo>
                    <a:pt x="4906" y="5311"/>
                  </a:lnTo>
                  <a:cubicBezTo>
                    <a:pt x="4906" y="4763"/>
                    <a:pt x="5359" y="4287"/>
                    <a:pt x="5930" y="4287"/>
                  </a:cubicBezTo>
                  <a:lnTo>
                    <a:pt x="8002" y="4287"/>
                  </a:lnTo>
                  <a:lnTo>
                    <a:pt x="8002" y="3215"/>
                  </a:lnTo>
                  <a:lnTo>
                    <a:pt x="5121" y="3215"/>
                  </a:lnTo>
                  <a:cubicBezTo>
                    <a:pt x="4954" y="3215"/>
                    <a:pt x="4787" y="3072"/>
                    <a:pt x="4787" y="2882"/>
                  </a:cubicBezTo>
                  <a:lnTo>
                    <a:pt x="4787" y="24"/>
                  </a:lnTo>
                  <a:lnTo>
                    <a:pt x="33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20" name="Google Shape;13820;p165"/>
            <p:cNvSpPr/>
            <p:nvPr/>
          </p:nvSpPr>
          <p:spPr>
            <a:xfrm>
              <a:off x="5636734" y="4132693"/>
              <a:ext cx="90336" cy="89478"/>
            </a:xfrm>
            <a:custGeom>
              <a:rect b="b" l="l" r="r" t="t"/>
              <a:pathLst>
                <a:path extrusionOk="0" h="2502" w="2526">
                  <a:moveTo>
                    <a:pt x="1" y="1"/>
                  </a:moveTo>
                  <a:lnTo>
                    <a:pt x="1" y="2501"/>
                  </a:lnTo>
                  <a:lnTo>
                    <a:pt x="2525" y="2501"/>
                  </a:lnTo>
                  <a:cubicBezTo>
                    <a:pt x="2525" y="2430"/>
                    <a:pt x="2478" y="2335"/>
                    <a:pt x="2406" y="2263"/>
                  </a:cubicBezTo>
                  <a:lnTo>
                    <a:pt x="239" y="96"/>
                  </a:lnTo>
                  <a:cubicBezTo>
                    <a:pt x="168" y="25"/>
                    <a:pt x="96" y="1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21" name="Google Shape;13821;p165"/>
            <p:cNvSpPr/>
            <p:nvPr/>
          </p:nvSpPr>
          <p:spPr>
            <a:xfrm>
              <a:off x="5641026" y="4271850"/>
              <a:ext cx="217186" cy="165473"/>
            </a:xfrm>
            <a:custGeom>
              <a:rect b="b" l="l" r="r" t="t"/>
              <a:pathLst>
                <a:path extrusionOk="0" h="4627" w="6073">
                  <a:moveTo>
                    <a:pt x="3537" y="1"/>
                  </a:moveTo>
                  <a:cubicBezTo>
                    <a:pt x="3361" y="1"/>
                    <a:pt x="3191" y="135"/>
                    <a:pt x="3191" y="349"/>
                  </a:cubicBezTo>
                  <a:lnTo>
                    <a:pt x="3191" y="1063"/>
                  </a:lnTo>
                  <a:lnTo>
                    <a:pt x="333" y="1063"/>
                  </a:lnTo>
                  <a:cubicBezTo>
                    <a:pt x="143" y="1063"/>
                    <a:pt x="0" y="1206"/>
                    <a:pt x="0" y="1397"/>
                  </a:cubicBezTo>
                  <a:lnTo>
                    <a:pt x="0" y="3230"/>
                  </a:lnTo>
                  <a:cubicBezTo>
                    <a:pt x="0" y="3421"/>
                    <a:pt x="143" y="3564"/>
                    <a:pt x="333" y="3564"/>
                  </a:cubicBezTo>
                  <a:lnTo>
                    <a:pt x="3191" y="3564"/>
                  </a:lnTo>
                  <a:lnTo>
                    <a:pt x="3191" y="4278"/>
                  </a:lnTo>
                  <a:cubicBezTo>
                    <a:pt x="3191" y="4492"/>
                    <a:pt x="3361" y="4626"/>
                    <a:pt x="3537" y="4626"/>
                  </a:cubicBezTo>
                  <a:cubicBezTo>
                    <a:pt x="3616" y="4626"/>
                    <a:pt x="3696" y="4599"/>
                    <a:pt x="3763" y="4540"/>
                  </a:cubicBezTo>
                  <a:lnTo>
                    <a:pt x="5930" y="2564"/>
                  </a:lnTo>
                  <a:cubicBezTo>
                    <a:pt x="6073" y="2421"/>
                    <a:pt x="6073" y="2206"/>
                    <a:pt x="5930" y="2063"/>
                  </a:cubicBezTo>
                  <a:lnTo>
                    <a:pt x="3763" y="87"/>
                  </a:lnTo>
                  <a:cubicBezTo>
                    <a:pt x="3696" y="28"/>
                    <a:pt x="3616" y="1"/>
                    <a:pt x="353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822" name="Google Shape;13822;p165"/>
          <p:cNvGrpSpPr/>
          <p:nvPr/>
        </p:nvGrpSpPr>
        <p:grpSpPr>
          <a:xfrm>
            <a:off x="4722040" y="4109626"/>
            <a:ext cx="417356" cy="416605"/>
            <a:chOff x="4722040" y="4109626"/>
            <a:chExt cx="417356" cy="416605"/>
          </a:xfrm>
        </p:grpSpPr>
        <p:sp>
          <p:nvSpPr>
            <p:cNvPr id="13823" name="Google Shape;13823;p165"/>
            <p:cNvSpPr/>
            <p:nvPr/>
          </p:nvSpPr>
          <p:spPr>
            <a:xfrm>
              <a:off x="4827651" y="4214485"/>
              <a:ext cx="206135" cy="205277"/>
            </a:xfrm>
            <a:custGeom>
              <a:rect b="b" l="l" r="r" t="t"/>
              <a:pathLst>
                <a:path extrusionOk="0" h="5740" w="5764">
                  <a:moveTo>
                    <a:pt x="2858" y="0"/>
                  </a:moveTo>
                  <a:cubicBezTo>
                    <a:pt x="1286" y="0"/>
                    <a:pt x="0" y="1286"/>
                    <a:pt x="0" y="2882"/>
                  </a:cubicBezTo>
                  <a:cubicBezTo>
                    <a:pt x="0" y="4453"/>
                    <a:pt x="1286" y="5739"/>
                    <a:pt x="2882" y="5739"/>
                  </a:cubicBezTo>
                  <a:cubicBezTo>
                    <a:pt x="4477" y="5739"/>
                    <a:pt x="5763" y="4453"/>
                    <a:pt x="5763" y="2882"/>
                  </a:cubicBezTo>
                  <a:cubicBezTo>
                    <a:pt x="5763" y="1286"/>
                    <a:pt x="4477" y="0"/>
                    <a:pt x="288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24" name="Google Shape;13824;p165"/>
            <p:cNvSpPr/>
            <p:nvPr/>
          </p:nvSpPr>
          <p:spPr>
            <a:xfrm>
              <a:off x="4722040" y="4109626"/>
              <a:ext cx="196765" cy="340745"/>
            </a:xfrm>
            <a:custGeom>
              <a:rect b="b" l="l" r="r" t="t"/>
              <a:pathLst>
                <a:path extrusionOk="0" h="9528" w="5502">
                  <a:moveTo>
                    <a:pt x="5157" y="1"/>
                  </a:moveTo>
                  <a:cubicBezTo>
                    <a:pt x="5145" y="1"/>
                    <a:pt x="5133" y="1"/>
                    <a:pt x="5120" y="3"/>
                  </a:cubicBezTo>
                  <a:cubicBezTo>
                    <a:pt x="2191" y="360"/>
                    <a:pt x="0" y="2861"/>
                    <a:pt x="0" y="5814"/>
                  </a:cubicBezTo>
                  <a:cubicBezTo>
                    <a:pt x="0" y="7123"/>
                    <a:pt x="429" y="8362"/>
                    <a:pt x="1215" y="9386"/>
                  </a:cubicBezTo>
                  <a:cubicBezTo>
                    <a:pt x="1294" y="9479"/>
                    <a:pt x="1404" y="9527"/>
                    <a:pt x="1509" y="9527"/>
                  </a:cubicBezTo>
                  <a:cubicBezTo>
                    <a:pt x="1594" y="9527"/>
                    <a:pt x="1675" y="9497"/>
                    <a:pt x="1739" y="9433"/>
                  </a:cubicBezTo>
                  <a:lnTo>
                    <a:pt x="2882" y="8290"/>
                  </a:lnTo>
                  <a:cubicBezTo>
                    <a:pt x="3001" y="8171"/>
                    <a:pt x="3001" y="7981"/>
                    <a:pt x="2906" y="7838"/>
                  </a:cubicBezTo>
                  <a:cubicBezTo>
                    <a:pt x="2501" y="7242"/>
                    <a:pt x="2286" y="6528"/>
                    <a:pt x="2286" y="5814"/>
                  </a:cubicBezTo>
                  <a:cubicBezTo>
                    <a:pt x="2286" y="4075"/>
                    <a:pt x="3501" y="2599"/>
                    <a:pt x="5216" y="2289"/>
                  </a:cubicBezTo>
                  <a:cubicBezTo>
                    <a:pt x="5382" y="2265"/>
                    <a:pt x="5501" y="2122"/>
                    <a:pt x="5501" y="1956"/>
                  </a:cubicBezTo>
                  <a:lnTo>
                    <a:pt x="5501" y="336"/>
                  </a:lnTo>
                  <a:cubicBezTo>
                    <a:pt x="5501" y="158"/>
                    <a:pt x="5335" y="1"/>
                    <a:pt x="515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25" name="Google Shape;13825;p165"/>
            <p:cNvSpPr/>
            <p:nvPr/>
          </p:nvSpPr>
          <p:spPr>
            <a:xfrm>
              <a:off x="4943454" y="4109626"/>
              <a:ext cx="195943" cy="195156"/>
            </a:xfrm>
            <a:custGeom>
              <a:rect b="b" l="l" r="r" t="t"/>
              <a:pathLst>
                <a:path extrusionOk="0" h="5457" w="5479">
                  <a:moveTo>
                    <a:pt x="341" y="1"/>
                  </a:moveTo>
                  <a:cubicBezTo>
                    <a:pt x="147" y="1"/>
                    <a:pt x="1" y="158"/>
                    <a:pt x="1" y="336"/>
                  </a:cubicBezTo>
                  <a:lnTo>
                    <a:pt x="1" y="1956"/>
                  </a:lnTo>
                  <a:cubicBezTo>
                    <a:pt x="1" y="2122"/>
                    <a:pt x="120" y="2265"/>
                    <a:pt x="263" y="2289"/>
                  </a:cubicBezTo>
                  <a:cubicBezTo>
                    <a:pt x="1739" y="2551"/>
                    <a:pt x="2906" y="3718"/>
                    <a:pt x="3144" y="5171"/>
                  </a:cubicBezTo>
                  <a:cubicBezTo>
                    <a:pt x="3192" y="5337"/>
                    <a:pt x="3335" y="5456"/>
                    <a:pt x="3502" y="5456"/>
                  </a:cubicBezTo>
                  <a:lnTo>
                    <a:pt x="5097" y="5456"/>
                  </a:lnTo>
                  <a:cubicBezTo>
                    <a:pt x="5312" y="5456"/>
                    <a:pt x="5478" y="5290"/>
                    <a:pt x="5454" y="5075"/>
                  </a:cubicBezTo>
                  <a:cubicBezTo>
                    <a:pt x="5288" y="3789"/>
                    <a:pt x="4692" y="2599"/>
                    <a:pt x="3787" y="1670"/>
                  </a:cubicBezTo>
                  <a:cubicBezTo>
                    <a:pt x="2859" y="765"/>
                    <a:pt x="1644" y="170"/>
                    <a:pt x="382" y="3"/>
                  </a:cubicBezTo>
                  <a:cubicBezTo>
                    <a:pt x="368" y="1"/>
                    <a:pt x="355" y="1"/>
                    <a:pt x="34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26" name="Google Shape;13826;p165"/>
            <p:cNvSpPr/>
            <p:nvPr/>
          </p:nvSpPr>
          <p:spPr>
            <a:xfrm>
              <a:off x="4796143" y="4329429"/>
              <a:ext cx="343248" cy="196801"/>
            </a:xfrm>
            <a:custGeom>
              <a:rect b="b" l="l" r="r" t="t"/>
              <a:pathLst>
                <a:path extrusionOk="0" h="5503" w="9598">
                  <a:moveTo>
                    <a:pt x="7621" y="1"/>
                  </a:moveTo>
                  <a:cubicBezTo>
                    <a:pt x="7454" y="1"/>
                    <a:pt x="7311" y="120"/>
                    <a:pt x="7263" y="287"/>
                  </a:cubicBezTo>
                  <a:cubicBezTo>
                    <a:pt x="6978" y="1978"/>
                    <a:pt x="5501" y="3216"/>
                    <a:pt x="3763" y="3216"/>
                  </a:cubicBezTo>
                  <a:cubicBezTo>
                    <a:pt x="3024" y="3216"/>
                    <a:pt x="2334" y="3002"/>
                    <a:pt x="1739" y="2573"/>
                  </a:cubicBezTo>
                  <a:cubicBezTo>
                    <a:pt x="1679" y="2533"/>
                    <a:pt x="1611" y="2514"/>
                    <a:pt x="1543" y="2514"/>
                  </a:cubicBezTo>
                  <a:cubicBezTo>
                    <a:pt x="1449" y="2514"/>
                    <a:pt x="1355" y="2551"/>
                    <a:pt x="1286" y="2621"/>
                  </a:cubicBezTo>
                  <a:lnTo>
                    <a:pt x="143" y="3764"/>
                  </a:lnTo>
                  <a:cubicBezTo>
                    <a:pt x="0" y="3907"/>
                    <a:pt x="24" y="4145"/>
                    <a:pt x="191" y="4264"/>
                  </a:cubicBezTo>
                  <a:cubicBezTo>
                    <a:pt x="1215" y="5073"/>
                    <a:pt x="2453" y="5502"/>
                    <a:pt x="3763" y="5502"/>
                  </a:cubicBezTo>
                  <a:cubicBezTo>
                    <a:pt x="6716" y="5502"/>
                    <a:pt x="9192" y="3311"/>
                    <a:pt x="9573" y="382"/>
                  </a:cubicBezTo>
                  <a:cubicBezTo>
                    <a:pt x="9597" y="191"/>
                    <a:pt x="9431" y="1"/>
                    <a:pt x="921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827" name="Google Shape;13827;p165"/>
          <p:cNvGrpSpPr/>
          <p:nvPr/>
        </p:nvGrpSpPr>
        <p:grpSpPr>
          <a:xfrm>
            <a:off x="7552205" y="3407083"/>
            <a:ext cx="411420" cy="416501"/>
            <a:chOff x="7552205" y="3407083"/>
            <a:chExt cx="411420" cy="416501"/>
          </a:xfrm>
        </p:grpSpPr>
        <p:sp>
          <p:nvSpPr>
            <p:cNvPr id="13828" name="Google Shape;13828;p165"/>
            <p:cNvSpPr/>
            <p:nvPr/>
          </p:nvSpPr>
          <p:spPr>
            <a:xfrm>
              <a:off x="7625449" y="3674489"/>
              <a:ext cx="24748" cy="24748"/>
            </a:xfrm>
            <a:custGeom>
              <a:rect b="b" l="l" r="r" t="t"/>
              <a:pathLst>
                <a:path extrusionOk="0" h="692" w="692">
                  <a:moveTo>
                    <a:pt x="1" y="1"/>
                  </a:moveTo>
                  <a:lnTo>
                    <a:pt x="1" y="691"/>
                  </a:lnTo>
                  <a:lnTo>
                    <a:pt x="691" y="691"/>
                  </a:lnTo>
                  <a:lnTo>
                    <a:pt x="69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29" name="Google Shape;13829;p165"/>
            <p:cNvSpPr/>
            <p:nvPr/>
          </p:nvSpPr>
          <p:spPr>
            <a:xfrm>
              <a:off x="7552205" y="3407083"/>
              <a:ext cx="317714" cy="416490"/>
            </a:xfrm>
            <a:custGeom>
              <a:rect b="b" l="l" r="r" t="t"/>
              <a:pathLst>
                <a:path extrusionOk="0" h="11646" w="8884">
                  <a:moveTo>
                    <a:pt x="2049" y="2024"/>
                  </a:moveTo>
                  <a:lnTo>
                    <a:pt x="2049" y="2715"/>
                  </a:lnTo>
                  <a:lnTo>
                    <a:pt x="2739" y="2715"/>
                  </a:lnTo>
                  <a:lnTo>
                    <a:pt x="2739" y="2024"/>
                  </a:lnTo>
                  <a:close/>
                  <a:moveTo>
                    <a:pt x="3073" y="1334"/>
                  </a:moveTo>
                  <a:cubicBezTo>
                    <a:pt x="3263" y="1334"/>
                    <a:pt x="3430" y="1500"/>
                    <a:pt x="3430" y="1691"/>
                  </a:cubicBezTo>
                  <a:lnTo>
                    <a:pt x="3430" y="3048"/>
                  </a:lnTo>
                  <a:cubicBezTo>
                    <a:pt x="3430" y="3239"/>
                    <a:pt x="3263" y="3382"/>
                    <a:pt x="3073" y="3382"/>
                  </a:cubicBezTo>
                  <a:lnTo>
                    <a:pt x="1715" y="3382"/>
                  </a:lnTo>
                  <a:cubicBezTo>
                    <a:pt x="1525" y="3382"/>
                    <a:pt x="1358" y="3239"/>
                    <a:pt x="1358" y="3048"/>
                  </a:cubicBezTo>
                  <a:lnTo>
                    <a:pt x="1358" y="1691"/>
                  </a:lnTo>
                  <a:cubicBezTo>
                    <a:pt x="1358" y="1500"/>
                    <a:pt x="1525" y="1334"/>
                    <a:pt x="1715" y="1334"/>
                  </a:cubicBezTo>
                  <a:close/>
                  <a:moveTo>
                    <a:pt x="2049" y="4763"/>
                  </a:moveTo>
                  <a:lnTo>
                    <a:pt x="2049" y="5430"/>
                  </a:lnTo>
                  <a:lnTo>
                    <a:pt x="2739" y="5430"/>
                  </a:lnTo>
                  <a:lnTo>
                    <a:pt x="2739" y="4763"/>
                  </a:lnTo>
                  <a:close/>
                  <a:moveTo>
                    <a:pt x="3073" y="4072"/>
                  </a:moveTo>
                  <a:cubicBezTo>
                    <a:pt x="3263" y="4072"/>
                    <a:pt x="3430" y="4215"/>
                    <a:pt x="3430" y="4406"/>
                  </a:cubicBezTo>
                  <a:lnTo>
                    <a:pt x="3430" y="5787"/>
                  </a:lnTo>
                  <a:cubicBezTo>
                    <a:pt x="3430" y="5954"/>
                    <a:pt x="3263" y="6120"/>
                    <a:pt x="3073" y="6120"/>
                  </a:cubicBezTo>
                  <a:lnTo>
                    <a:pt x="1715" y="6120"/>
                  </a:lnTo>
                  <a:cubicBezTo>
                    <a:pt x="1525" y="6120"/>
                    <a:pt x="1358" y="5977"/>
                    <a:pt x="1358" y="5787"/>
                  </a:cubicBezTo>
                  <a:lnTo>
                    <a:pt x="1358" y="4406"/>
                  </a:lnTo>
                  <a:cubicBezTo>
                    <a:pt x="1358" y="4215"/>
                    <a:pt x="1525" y="4072"/>
                    <a:pt x="1715" y="4072"/>
                  </a:cubicBezTo>
                  <a:close/>
                  <a:moveTo>
                    <a:pt x="3073" y="6811"/>
                  </a:moveTo>
                  <a:cubicBezTo>
                    <a:pt x="3263" y="6811"/>
                    <a:pt x="3430" y="6954"/>
                    <a:pt x="3430" y="7144"/>
                  </a:cubicBezTo>
                  <a:lnTo>
                    <a:pt x="3430" y="8502"/>
                  </a:lnTo>
                  <a:cubicBezTo>
                    <a:pt x="3430" y="8692"/>
                    <a:pt x="3263" y="8859"/>
                    <a:pt x="3073" y="8859"/>
                  </a:cubicBezTo>
                  <a:lnTo>
                    <a:pt x="1715" y="8859"/>
                  </a:lnTo>
                  <a:cubicBezTo>
                    <a:pt x="1525" y="8859"/>
                    <a:pt x="1358" y="8692"/>
                    <a:pt x="1358" y="8502"/>
                  </a:cubicBezTo>
                  <a:lnTo>
                    <a:pt x="1358" y="7144"/>
                  </a:lnTo>
                  <a:cubicBezTo>
                    <a:pt x="1358" y="6954"/>
                    <a:pt x="1525" y="6811"/>
                    <a:pt x="1715" y="6811"/>
                  </a:cubicBezTo>
                  <a:close/>
                  <a:moveTo>
                    <a:pt x="334" y="0"/>
                  </a:moveTo>
                  <a:cubicBezTo>
                    <a:pt x="167" y="0"/>
                    <a:pt x="1" y="143"/>
                    <a:pt x="1" y="333"/>
                  </a:cubicBezTo>
                  <a:lnTo>
                    <a:pt x="1" y="11312"/>
                  </a:lnTo>
                  <a:cubicBezTo>
                    <a:pt x="1" y="11502"/>
                    <a:pt x="167" y="11645"/>
                    <a:pt x="334" y="11645"/>
                  </a:cubicBezTo>
                  <a:lnTo>
                    <a:pt x="5692" y="11645"/>
                  </a:lnTo>
                  <a:lnTo>
                    <a:pt x="5692" y="8788"/>
                  </a:lnTo>
                  <a:cubicBezTo>
                    <a:pt x="5692" y="8597"/>
                    <a:pt x="5835" y="8430"/>
                    <a:pt x="6026" y="8430"/>
                  </a:cubicBezTo>
                  <a:lnTo>
                    <a:pt x="8884" y="8430"/>
                  </a:lnTo>
                  <a:lnTo>
                    <a:pt x="8884" y="8049"/>
                  </a:lnTo>
                  <a:lnTo>
                    <a:pt x="8860" y="8049"/>
                  </a:lnTo>
                  <a:cubicBezTo>
                    <a:pt x="8693" y="8049"/>
                    <a:pt x="8502" y="8002"/>
                    <a:pt x="8360" y="7906"/>
                  </a:cubicBezTo>
                  <a:cubicBezTo>
                    <a:pt x="7717" y="7549"/>
                    <a:pt x="7169" y="7049"/>
                    <a:pt x="6716" y="6478"/>
                  </a:cubicBezTo>
                  <a:cubicBezTo>
                    <a:pt x="6288" y="5882"/>
                    <a:pt x="5978" y="5192"/>
                    <a:pt x="5788" y="4453"/>
                  </a:cubicBezTo>
                  <a:cubicBezTo>
                    <a:pt x="5526" y="3358"/>
                    <a:pt x="5621" y="2453"/>
                    <a:pt x="5621" y="2358"/>
                  </a:cubicBezTo>
                  <a:cubicBezTo>
                    <a:pt x="5692" y="1905"/>
                    <a:pt x="6050" y="1548"/>
                    <a:pt x="6526" y="1500"/>
                  </a:cubicBezTo>
                  <a:cubicBezTo>
                    <a:pt x="6669" y="1476"/>
                    <a:pt x="7121" y="1405"/>
                    <a:pt x="7407" y="1262"/>
                  </a:cubicBezTo>
                  <a:cubicBezTo>
                    <a:pt x="7812" y="1072"/>
                    <a:pt x="8098" y="762"/>
                    <a:pt x="8098" y="738"/>
                  </a:cubicBezTo>
                  <a:cubicBezTo>
                    <a:pt x="8288" y="524"/>
                    <a:pt x="8574" y="405"/>
                    <a:pt x="8884" y="405"/>
                  </a:cubicBezTo>
                  <a:lnTo>
                    <a:pt x="8884" y="333"/>
                  </a:lnTo>
                  <a:cubicBezTo>
                    <a:pt x="8884" y="143"/>
                    <a:pt x="8741" y="0"/>
                    <a:pt x="85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30" name="Google Shape;13830;p165"/>
            <p:cNvSpPr/>
            <p:nvPr/>
          </p:nvSpPr>
          <p:spPr>
            <a:xfrm>
              <a:off x="7779627" y="3733248"/>
              <a:ext cx="90300" cy="90336"/>
            </a:xfrm>
            <a:custGeom>
              <a:rect b="b" l="l" r="r" t="t"/>
              <a:pathLst>
                <a:path extrusionOk="0" h="2526" w="2525">
                  <a:moveTo>
                    <a:pt x="0" y="1"/>
                  </a:moveTo>
                  <a:lnTo>
                    <a:pt x="0" y="2525"/>
                  </a:lnTo>
                  <a:cubicBezTo>
                    <a:pt x="95" y="2525"/>
                    <a:pt x="191" y="2478"/>
                    <a:pt x="238" y="2430"/>
                  </a:cubicBezTo>
                  <a:lnTo>
                    <a:pt x="2429" y="239"/>
                  </a:lnTo>
                  <a:cubicBezTo>
                    <a:pt x="2501" y="168"/>
                    <a:pt x="2525" y="96"/>
                    <a:pt x="252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31" name="Google Shape;13831;p165"/>
            <p:cNvSpPr/>
            <p:nvPr/>
          </p:nvSpPr>
          <p:spPr>
            <a:xfrm>
              <a:off x="7774513" y="3445815"/>
              <a:ext cx="189112" cy="224875"/>
            </a:xfrm>
            <a:custGeom>
              <a:rect b="b" l="l" r="r" t="t"/>
              <a:pathLst>
                <a:path extrusionOk="0" h="6288" w="5288">
                  <a:moveTo>
                    <a:pt x="3847" y="2060"/>
                  </a:moveTo>
                  <a:cubicBezTo>
                    <a:pt x="3926" y="2060"/>
                    <a:pt x="4007" y="2090"/>
                    <a:pt x="4073" y="2156"/>
                  </a:cubicBezTo>
                  <a:cubicBezTo>
                    <a:pt x="4215" y="2275"/>
                    <a:pt x="4239" y="2489"/>
                    <a:pt x="4120" y="2632"/>
                  </a:cubicBezTo>
                  <a:lnTo>
                    <a:pt x="2834" y="4109"/>
                  </a:lnTo>
                  <a:cubicBezTo>
                    <a:pt x="2770" y="4186"/>
                    <a:pt x="2670" y="4228"/>
                    <a:pt x="2570" y="4228"/>
                  </a:cubicBezTo>
                  <a:cubicBezTo>
                    <a:pt x="2485" y="4228"/>
                    <a:pt x="2400" y="4198"/>
                    <a:pt x="2334" y="4132"/>
                  </a:cubicBezTo>
                  <a:lnTo>
                    <a:pt x="1501" y="3299"/>
                  </a:lnTo>
                  <a:cubicBezTo>
                    <a:pt x="1358" y="3156"/>
                    <a:pt x="1358" y="2942"/>
                    <a:pt x="1501" y="2799"/>
                  </a:cubicBezTo>
                  <a:cubicBezTo>
                    <a:pt x="1572" y="2739"/>
                    <a:pt x="1661" y="2709"/>
                    <a:pt x="1748" y="2709"/>
                  </a:cubicBezTo>
                  <a:cubicBezTo>
                    <a:pt x="1834" y="2709"/>
                    <a:pt x="1917" y="2739"/>
                    <a:pt x="1977" y="2799"/>
                  </a:cubicBezTo>
                  <a:lnTo>
                    <a:pt x="2572" y="3394"/>
                  </a:lnTo>
                  <a:lnTo>
                    <a:pt x="3596" y="2180"/>
                  </a:lnTo>
                  <a:cubicBezTo>
                    <a:pt x="3661" y="2102"/>
                    <a:pt x="3753" y="2060"/>
                    <a:pt x="3847" y="2060"/>
                  </a:cubicBezTo>
                  <a:close/>
                  <a:moveTo>
                    <a:pt x="2644" y="1"/>
                  </a:moveTo>
                  <a:cubicBezTo>
                    <a:pt x="2554" y="1"/>
                    <a:pt x="2465" y="36"/>
                    <a:pt x="2406" y="108"/>
                  </a:cubicBezTo>
                  <a:cubicBezTo>
                    <a:pt x="2406" y="132"/>
                    <a:pt x="2025" y="536"/>
                    <a:pt x="1501" y="798"/>
                  </a:cubicBezTo>
                  <a:cubicBezTo>
                    <a:pt x="1048" y="1013"/>
                    <a:pt x="381" y="1084"/>
                    <a:pt x="381" y="1084"/>
                  </a:cubicBezTo>
                  <a:cubicBezTo>
                    <a:pt x="215" y="1108"/>
                    <a:pt x="96" y="1227"/>
                    <a:pt x="96" y="1370"/>
                  </a:cubicBezTo>
                  <a:cubicBezTo>
                    <a:pt x="96" y="1394"/>
                    <a:pt x="0" y="2203"/>
                    <a:pt x="238" y="3204"/>
                  </a:cubicBezTo>
                  <a:cubicBezTo>
                    <a:pt x="572" y="4537"/>
                    <a:pt x="1334" y="5585"/>
                    <a:pt x="2477" y="6252"/>
                  </a:cubicBezTo>
                  <a:cubicBezTo>
                    <a:pt x="2525" y="6276"/>
                    <a:pt x="2578" y="6288"/>
                    <a:pt x="2632" y="6288"/>
                  </a:cubicBezTo>
                  <a:cubicBezTo>
                    <a:pt x="2685" y="6288"/>
                    <a:pt x="2739" y="6276"/>
                    <a:pt x="2787" y="6252"/>
                  </a:cubicBezTo>
                  <a:cubicBezTo>
                    <a:pt x="3930" y="5585"/>
                    <a:pt x="4716" y="4537"/>
                    <a:pt x="5049" y="3204"/>
                  </a:cubicBezTo>
                  <a:cubicBezTo>
                    <a:pt x="5287" y="2203"/>
                    <a:pt x="5192" y="1394"/>
                    <a:pt x="5192" y="1370"/>
                  </a:cubicBezTo>
                  <a:cubicBezTo>
                    <a:pt x="5168" y="1227"/>
                    <a:pt x="5049" y="1108"/>
                    <a:pt x="4906" y="1084"/>
                  </a:cubicBezTo>
                  <a:cubicBezTo>
                    <a:pt x="4906" y="1084"/>
                    <a:pt x="4239" y="1013"/>
                    <a:pt x="3787" y="798"/>
                  </a:cubicBezTo>
                  <a:cubicBezTo>
                    <a:pt x="3263" y="536"/>
                    <a:pt x="2882" y="132"/>
                    <a:pt x="2882" y="108"/>
                  </a:cubicBezTo>
                  <a:cubicBezTo>
                    <a:pt x="2822" y="36"/>
                    <a:pt x="2733" y="1"/>
                    <a:pt x="26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832" name="Google Shape;13832;p165"/>
          <p:cNvGrpSpPr/>
          <p:nvPr/>
        </p:nvGrpSpPr>
        <p:grpSpPr>
          <a:xfrm>
            <a:off x="6856386" y="3407083"/>
            <a:ext cx="416502" cy="416501"/>
            <a:chOff x="6856386" y="3407083"/>
            <a:chExt cx="416502" cy="416501"/>
          </a:xfrm>
        </p:grpSpPr>
        <p:sp>
          <p:nvSpPr>
            <p:cNvPr id="13833" name="Google Shape;13833;p165"/>
            <p:cNvSpPr/>
            <p:nvPr/>
          </p:nvSpPr>
          <p:spPr>
            <a:xfrm>
              <a:off x="6910889" y="3738363"/>
              <a:ext cx="24748" cy="23889"/>
            </a:xfrm>
            <a:custGeom>
              <a:rect b="b" l="l" r="r" t="t"/>
              <a:pathLst>
                <a:path extrusionOk="0" h="668" w="692">
                  <a:moveTo>
                    <a:pt x="358" y="1"/>
                  </a:moveTo>
                  <a:cubicBezTo>
                    <a:pt x="167" y="1"/>
                    <a:pt x="0" y="144"/>
                    <a:pt x="0" y="334"/>
                  </a:cubicBezTo>
                  <a:cubicBezTo>
                    <a:pt x="0" y="525"/>
                    <a:pt x="167" y="668"/>
                    <a:pt x="358" y="668"/>
                  </a:cubicBezTo>
                  <a:cubicBezTo>
                    <a:pt x="548" y="668"/>
                    <a:pt x="691" y="525"/>
                    <a:pt x="691" y="334"/>
                  </a:cubicBezTo>
                  <a:cubicBezTo>
                    <a:pt x="691" y="144"/>
                    <a:pt x="548" y="1"/>
                    <a:pt x="3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34" name="Google Shape;13834;p165"/>
            <p:cNvSpPr/>
            <p:nvPr/>
          </p:nvSpPr>
          <p:spPr>
            <a:xfrm>
              <a:off x="6910889" y="3590194"/>
              <a:ext cx="24748" cy="24712"/>
            </a:xfrm>
            <a:custGeom>
              <a:rect b="b" l="l" r="r" t="t"/>
              <a:pathLst>
                <a:path extrusionOk="0" h="691" w="692">
                  <a:moveTo>
                    <a:pt x="358" y="0"/>
                  </a:moveTo>
                  <a:cubicBezTo>
                    <a:pt x="167" y="0"/>
                    <a:pt x="0" y="143"/>
                    <a:pt x="0" y="333"/>
                  </a:cubicBezTo>
                  <a:cubicBezTo>
                    <a:pt x="0" y="524"/>
                    <a:pt x="167" y="691"/>
                    <a:pt x="358" y="691"/>
                  </a:cubicBezTo>
                  <a:cubicBezTo>
                    <a:pt x="548" y="691"/>
                    <a:pt x="691" y="524"/>
                    <a:pt x="691" y="333"/>
                  </a:cubicBezTo>
                  <a:cubicBezTo>
                    <a:pt x="691" y="143"/>
                    <a:pt x="548" y="0"/>
                    <a:pt x="3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35" name="Google Shape;13835;p165"/>
            <p:cNvSpPr/>
            <p:nvPr/>
          </p:nvSpPr>
          <p:spPr>
            <a:xfrm>
              <a:off x="6995220" y="3664260"/>
              <a:ext cx="23854" cy="23889"/>
            </a:xfrm>
            <a:custGeom>
              <a:rect b="b" l="l" r="r" t="t"/>
              <a:pathLst>
                <a:path extrusionOk="0" h="668" w="667">
                  <a:moveTo>
                    <a:pt x="333" y="1"/>
                  </a:moveTo>
                  <a:cubicBezTo>
                    <a:pt x="143" y="1"/>
                    <a:pt x="0" y="144"/>
                    <a:pt x="0" y="334"/>
                  </a:cubicBezTo>
                  <a:cubicBezTo>
                    <a:pt x="0" y="525"/>
                    <a:pt x="143" y="668"/>
                    <a:pt x="333" y="668"/>
                  </a:cubicBezTo>
                  <a:cubicBezTo>
                    <a:pt x="524" y="668"/>
                    <a:pt x="667" y="525"/>
                    <a:pt x="667" y="334"/>
                  </a:cubicBezTo>
                  <a:cubicBezTo>
                    <a:pt x="667" y="144"/>
                    <a:pt x="524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36" name="Google Shape;13836;p165"/>
            <p:cNvSpPr/>
            <p:nvPr/>
          </p:nvSpPr>
          <p:spPr>
            <a:xfrm>
              <a:off x="6935602" y="3614870"/>
              <a:ext cx="143086" cy="123524"/>
            </a:xfrm>
            <a:custGeom>
              <a:rect b="b" l="l" r="r" t="t"/>
              <a:pathLst>
                <a:path extrusionOk="0" h="3454" w="4001">
                  <a:moveTo>
                    <a:pt x="2000" y="691"/>
                  </a:moveTo>
                  <a:cubicBezTo>
                    <a:pt x="2572" y="691"/>
                    <a:pt x="3024" y="1144"/>
                    <a:pt x="3024" y="1715"/>
                  </a:cubicBezTo>
                  <a:cubicBezTo>
                    <a:pt x="3024" y="2287"/>
                    <a:pt x="2572" y="2739"/>
                    <a:pt x="2000" y="2739"/>
                  </a:cubicBezTo>
                  <a:cubicBezTo>
                    <a:pt x="1429" y="2739"/>
                    <a:pt x="976" y="2287"/>
                    <a:pt x="976" y="1715"/>
                  </a:cubicBezTo>
                  <a:cubicBezTo>
                    <a:pt x="976" y="1144"/>
                    <a:pt x="1429" y="691"/>
                    <a:pt x="2000" y="691"/>
                  </a:cubicBezTo>
                  <a:close/>
                  <a:moveTo>
                    <a:pt x="619" y="1"/>
                  </a:moveTo>
                  <a:cubicBezTo>
                    <a:pt x="524" y="286"/>
                    <a:pt x="286" y="525"/>
                    <a:pt x="0" y="620"/>
                  </a:cubicBezTo>
                  <a:lnTo>
                    <a:pt x="0" y="2811"/>
                  </a:lnTo>
                  <a:cubicBezTo>
                    <a:pt x="286" y="2930"/>
                    <a:pt x="524" y="3144"/>
                    <a:pt x="619" y="3454"/>
                  </a:cubicBezTo>
                  <a:lnTo>
                    <a:pt x="3382" y="3454"/>
                  </a:lnTo>
                  <a:cubicBezTo>
                    <a:pt x="3477" y="3144"/>
                    <a:pt x="3715" y="2930"/>
                    <a:pt x="4001" y="2811"/>
                  </a:cubicBezTo>
                  <a:lnTo>
                    <a:pt x="4001" y="620"/>
                  </a:lnTo>
                  <a:cubicBezTo>
                    <a:pt x="3715" y="501"/>
                    <a:pt x="3477" y="286"/>
                    <a:pt x="33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37" name="Google Shape;13837;p165"/>
            <p:cNvSpPr/>
            <p:nvPr/>
          </p:nvSpPr>
          <p:spPr>
            <a:xfrm>
              <a:off x="7078657" y="3738363"/>
              <a:ext cx="24748" cy="23889"/>
            </a:xfrm>
            <a:custGeom>
              <a:rect b="b" l="l" r="r" t="t"/>
              <a:pathLst>
                <a:path extrusionOk="0" h="668" w="692">
                  <a:moveTo>
                    <a:pt x="358" y="1"/>
                  </a:moveTo>
                  <a:cubicBezTo>
                    <a:pt x="168" y="1"/>
                    <a:pt x="1" y="144"/>
                    <a:pt x="1" y="334"/>
                  </a:cubicBezTo>
                  <a:cubicBezTo>
                    <a:pt x="1" y="525"/>
                    <a:pt x="168" y="668"/>
                    <a:pt x="358" y="668"/>
                  </a:cubicBezTo>
                  <a:cubicBezTo>
                    <a:pt x="549" y="668"/>
                    <a:pt x="691" y="525"/>
                    <a:pt x="691" y="334"/>
                  </a:cubicBezTo>
                  <a:cubicBezTo>
                    <a:pt x="691" y="144"/>
                    <a:pt x="549" y="1"/>
                    <a:pt x="3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38" name="Google Shape;13838;p165"/>
            <p:cNvSpPr/>
            <p:nvPr/>
          </p:nvSpPr>
          <p:spPr>
            <a:xfrm>
              <a:off x="7078657" y="3590194"/>
              <a:ext cx="24748" cy="24712"/>
            </a:xfrm>
            <a:custGeom>
              <a:rect b="b" l="l" r="r" t="t"/>
              <a:pathLst>
                <a:path extrusionOk="0" h="691" w="692">
                  <a:moveTo>
                    <a:pt x="358" y="0"/>
                  </a:moveTo>
                  <a:cubicBezTo>
                    <a:pt x="168" y="0"/>
                    <a:pt x="1" y="143"/>
                    <a:pt x="1" y="333"/>
                  </a:cubicBezTo>
                  <a:cubicBezTo>
                    <a:pt x="1" y="524"/>
                    <a:pt x="168" y="691"/>
                    <a:pt x="358" y="691"/>
                  </a:cubicBezTo>
                  <a:cubicBezTo>
                    <a:pt x="549" y="691"/>
                    <a:pt x="691" y="524"/>
                    <a:pt x="691" y="333"/>
                  </a:cubicBezTo>
                  <a:cubicBezTo>
                    <a:pt x="691" y="143"/>
                    <a:pt x="549" y="0"/>
                    <a:pt x="3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39" name="Google Shape;13839;p165"/>
            <p:cNvSpPr/>
            <p:nvPr/>
          </p:nvSpPr>
          <p:spPr>
            <a:xfrm>
              <a:off x="6856386" y="3407083"/>
              <a:ext cx="416490" cy="416490"/>
            </a:xfrm>
            <a:custGeom>
              <a:rect b="b" l="l" r="r" t="t"/>
              <a:pathLst>
                <a:path extrusionOk="0" h="11646" w="11646">
                  <a:moveTo>
                    <a:pt x="1382" y="1024"/>
                  </a:moveTo>
                  <a:cubicBezTo>
                    <a:pt x="1572" y="1024"/>
                    <a:pt x="1715" y="1167"/>
                    <a:pt x="1715" y="1357"/>
                  </a:cubicBezTo>
                  <a:cubicBezTo>
                    <a:pt x="1715" y="1548"/>
                    <a:pt x="1572" y="1715"/>
                    <a:pt x="1382" y="1715"/>
                  </a:cubicBezTo>
                  <a:cubicBezTo>
                    <a:pt x="1191" y="1715"/>
                    <a:pt x="1048" y="1548"/>
                    <a:pt x="1048" y="1357"/>
                  </a:cubicBezTo>
                  <a:cubicBezTo>
                    <a:pt x="1048" y="1167"/>
                    <a:pt x="1191" y="1024"/>
                    <a:pt x="1382" y="1024"/>
                  </a:cubicBezTo>
                  <a:close/>
                  <a:moveTo>
                    <a:pt x="2739" y="1024"/>
                  </a:moveTo>
                  <a:cubicBezTo>
                    <a:pt x="2929" y="1024"/>
                    <a:pt x="3096" y="1167"/>
                    <a:pt x="3096" y="1357"/>
                  </a:cubicBezTo>
                  <a:cubicBezTo>
                    <a:pt x="3096" y="1548"/>
                    <a:pt x="2929" y="1715"/>
                    <a:pt x="2739" y="1715"/>
                  </a:cubicBezTo>
                  <a:cubicBezTo>
                    <a:pt x="2548" y="1715"/>
                    <a:pt x="2406" y="1548"/>
                    <a:pt x="2406" y="1357"/>
                  </a:cubicBezTo>
                  <a:cubicBezTo>
                    <a:pt x="2406" y="1167"/>
                    <a:pt x="2548" y="1024"/>
                    <a:pt x="2739" y="1024"/>
                  </a:cubicBezTo>
                  <a:close/>
                  <a:moveTo>
                    <a:pt x="4120" y="1024"/>
                  </a:moveTo>
                  <a:cubicBezTo>
                    <a:pt x="4311" y="1024"/>
                    <a:pt x="4454" y="1167"/>
                    <a:pt x="4454" y="1357"/>
                  </a:cubicBezTo>
                  <a:cubicBezTo>
                    <a:pt x="4454" y="1548"/>
                    <a:pt x="4311" y="1715"/>
                    <a:pt x="4120" y="1715"/>
                  </a:cubicBezTo>
                  <a:cubicBezTo>
                    <a:pt x="3930" y="1715"/>
                    <a:pt x="3763" y="1548"/>
                    <a:pt x="3763" y="1357"/>
                  </a:cubicBezTo>
                  <a:cubicBezTo>
                    <a:pt x="3763" y="1167"/>
                    <a:pt x="3930" y="1024"/>
                    <a:pt x="4120" y="1024"/>
                  </a:cubicBezTo>
                  <a:close/>
                  <a:moveTo>
                    <a:pt x="334" y="0"/>
                  </a:moveTo>
                  <a:cubicBezTo>
                    <a:pt x="143" y="0"/>
                    <a:pt x="0" y="143"/>
                    <a:pt x="0" y="333"/>
                  </a:cubicBezTo>
                  <a:lnTo>
                    <a:pt x="0" y="2739"/>
                  </a:lnTo>
                  <a:lnTo>
                    <a:pt x="4668" y="2739"/>
                  </a:lnTo>
                  <a:cubicBezTo>
                    <a:pt x="4906" y="2739"/>
                    <a:pt x="5120" y="2643"/>
                    <a:pt x="5287" y="2501"/>
                  </a:cubicBezTo>
                  <a:lnTo>
                    <a:pt x="5740" y="2167"/>
                  </a:lnTo>
                  <a:cubicBezTo>
                    <a:pt x="6002" y="1929"/>
                    <a:pt x="6359" y="1810"/>
                    <a:pt x="6692" y="1810"/>
                  </a:cubicBezTo>
                  <a:lnTo>
                    <a:pt x="11646" y="1810"/>
                  </a:lnTo>
                  <a:lnTo>
                    <a:pt x="11646" y="333"/>
                  </a:lnTo>
                  <a:cubicBezTo>
                    <a:pt x="11646" y="143"/>
                    <a:pt x="11503" y="0"/>
                    <a:pt x="11312" y="0"/>
                  </a:cubicBezTo>
                  <a:close/>
                  <a:moveTo>
                    <a:pt x="6573" y="4429"/>
                  </a:moveTo>
                  <a:cubicBezTo>
                    <a:pt x="7121" y="4429"/>
                    <a:pt x="7597" y="4906"/>
                    <a:pt x="7597" y="5453"/>
                  </a:cubicBezTo>
                  <a:cubicBezTo>
                    <a:pt x="7597" y="5906"/>
                    <a:pt x="7311" y="6287"/>
                    <a:pt x="6906" y="6430"/>
                  </a:cubicBezTo>
                  <a:lnTo>
                    <a:pt x="6906" y="8621"/>
                  </a:lnTo>
                  <a:cubicBezTo>
                    <a:pt x="7311" y="8764"/>
                    <a:pt x="7597" y="9145"/>
                    <a:pt x="7597" y="9597"/>
                  </a:cubicBezTo>
                  <a:cubicBezTo>
                    <a:pt x="7597" y="10169"/>
                    <a:pt x="7121" y="10621"/>
                    <a:pt x="6573" y="10621"/>
                  </a:cubicBezTo>
                  <a:cubicBezTo>
                    <a:pt x="6121" y="10621"/>
                    <a:pt x="5740" y="10335"/>
                    <a:pt x="5597" y="9931"/>
                  </a:cubicBezTo>
                  <a:lnTo>
                    <a:pt x="2834" y="9931"/>
                  </a:lnTo>
                  <a:cubicBezTo>
                    <a:pt x="2691" y="10335"/>
                    <a:pt x="2310" y="10621"/>
                    <a:pt x="1882" y="10621"/>
                  </a:cubicBezTo>
                  <a:cubicBezTo>
                    <a:pt x="1310" y="10621"/>
                    <a:pt x="858" y="10169"/>
                    <a:pt x="858" y="9597"/>
                  </a:cubicBezTo>
                  <a:cubicBezTo>
                    <a:pt x="858" y="9145"/>
                    <a:pt x="1143" y="8764"/>
                    <a:pt x="1524" y="8621"/>
                  </a:cubicBezTo>
                  <a:lnTo>
                    <a:pt x="1524" y="6430"/>
                  </a:lnTo>
                  <a:cubicBezTo>
                    <a:pt x="1143" y="6287"/>
                    <a:pt x="858" y="5906"/>
                    <a:pt x="858" y="5453"/>
                  </a:cubicBezTo>
                  <a:cubicBezTo>
                    <a:pt x="858" y="4906"/>
                    <a:pt x="1310" y="4429"/>
                    <a:pt x="1882" y="4429"/>
                  </a:cubicBezTo>
                  <a:cubicBezTo>
                    <a:pt x="2310" y="4429"/>
                    <a:pt x="2691" y="4715"/>
                    <a:pt x="2834" y="5120"/>
                  </a:cubicBezTo>
                  <a:lnTo>
                    <a:pt x="5597" y="5120"/>
                  </a:lnTo>
                  <a:cubicBezTo>
                    <a:pt x="5740" y="4715"/>
                    <a:pt x="6121" y="4429"/>
                    <a:pt x="6573" y="4429"/>
                  </a:cubicBezTo>
                  <a:close/>
                  <a:moveTo>
                    <a:pt x="6692" y="2501"/>
                  </a:moveTo>
                  <a:cubicBezTo>
                    <a:pt x="6502" y="2501"/>
                    <a:pt x="6311" y="2572"/>
                    <a:pt x="6168" y="2691"/>
                  </a:cubicBezTo>
                  <a:lnTo>
                    <a:pt x="5716" y="3048"/>
                  </a:lnTo>
                  <a:cubicBezTo>
                    <a:pt x="5430" y="3286"/>
                    <a:pt x="5049" y="3405"/>
                    <a:pt x="4668" y="3405"/>
                  </a:cubicBezTo>
                  <a:lnTo>
                    <a:pt x="0" y="3405"/>
                  </a:lnTo>
                  <a:lnTo>
                    <a:pt x="0" y="11312"/>
                  </a:lnTo>
                  <a:cubicBezTo>
                    <a:pt x="0" y="11502"/>
                    <a:pt x="143" y="11645"/>
                    <a:pt x="334" y="11645"/>
                  </a:cubicBezTo>
                  <a:lnTo>
                    <a:pt x="8431" y="11645"/>
                  </a:lnTo>
                  <a:lnTo>
                    <a:pt x="8431" y="8788"/>
                  </a:lnTo>
                  <a:cubicBezTo>
                    <a:pt x="8431" y="8597"/>
                    <a:pt x="8597" y="8430"/>
                    <a:pt x="8788" y="8430"/>
                  </a:cubicBezTo>
                  <a:lnTo>
                    <a:pt x="11646" y="8430"/>
                  </a:lnTo>
                  <a:lnTo>
                    <a:pt x="11646" y="250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40" name="Google Shape;13840;p165"/>
            <p:cNvSpPr/>
            <p:nvPr/>
          </p:nvSpPr>
          <p:spPr>
            <a:xfrm>
              <a:off x="7182587" y="3733248"/>
              <a:ext cx="90300" cy="90336"/>
            </a:xfrm>
            <a:custGeom>
              <a:rect b="b" l="l" r="r" t="t"/>
              <a:pathLst>
                <a:path extrusionOk="0" h="2526" w="2525">
                  <a:moveTo>
                    <a:pt x="0" y="1"/>
                  </a:moveTo>
                  <a:lnTo>
                    <a:pt x="0" y="2525"/>
                  </a:lnTo>
                  <a:cubicBezTo>
                    <a:pt x="95" y="2525"/>
                    <a:pt x="191" y="2478"/>
                    <a:pt x="238" y="2430"/>
                  </a:cubicBezTo>
                  <a:lnTo>
                    <a:pt x="2429" y="239"/>
                  </a:lnTo>
                  <a:cubicBezTo>
                    <a:pt x="2501" y="168"/>
                    <a:pt x="2525" y="96"/>
                    <a:pt x="252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841" name="Google Shape;13841;p165"/>
          <p:cNvGrpSpPr/>
          <p:nvPr/>
        </p:nvGrpSpPr>
        <p:grpSpPr>
          <a:xfrm>
            <a:off x="6142648" y="3419851"/>
            <a:ext cx="417348" cy="390929"/>
            <a:chOff x="6142648" y="3419851"/>
            <a:chExt cx="417348" cy="390929"/>
          </a:xfrm>
        </p:grpSpPr>
        <p:sp>
          <p:nvSpPr>
            <p:cNvPr id="13842" name="Google Shape;13842;p165"/>
            <p:cNvSpPr/>
            <p:nvPr/>
          </p:nvSpPr>
          <p:spPr>
            <a:xfrm>
              <a:off x="6215892" y="3595272"/>
              <a:ext cx="24748" cy="23889"/>
            </a:xfrm>
            <a:custGeom>
              <a:rect b="b" l="l" r="r" t="t"/>
              <a:pathLst>
                <a:path extrusionOk="0" h="668" w="692">
                  <a:moveTo>
                    <a:pt x="358" y="1"/>
                  </a:moveTo>
                  <a:cubicBezTo>
                    <a:pt x="167" y="1"/>
                    <a:pt x="1" y="144"/>
                    <a:pt x="1" y="334"/>
                  </a:cubicBezTo>
                  <a:cubicBezTo>
                    <a:pt x="1" y="525"/>
                    <a:pt x="167" y="668"/>
                    <a:pt x="358" y="668"/>
                  </a:cubicBezTo>
                  <a:cubicBezTo>
                    <a:pt x="549" y="668"/>
                    <a:pt x="691" y="525"/>
                    <a:pt x="691" y="334"/>
                  </a:cubicBezTo>
                  <a:cubicBezTo>
                    <a:pt x="691" y="144"/>
                    <a:pt x="549" y="1"/>
                    <a:pt x="3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43" name="Google Shape;13843;p165"/>
            <p:cNvSpPr/>
            <p:nvPr/>
          </p:nvSpPr>
          <p:spPr>
            <a:xfrm>
              <a:off x="6215892" y="3481150"/>
              <a:ext cx="24748" cy="24748"/>
            </a:xfrm>
            <a:custGeom>
              <a:rect b="b" l="l" r="r" t="t"/>
              <a:pathLst>
                <a:path extrusionOk="0" h="692" w="692">
                  <a:moveTo>
                    <a:pt x="358" y="1"/>
                  </a:moveTo>
                  <a:cubicBezTo>
                    <a:pt x="167" y="1"/>
                    <a:pt x="1" y="144"/>
                    <a:pt x="1" y="334"/>
                  </a:cubicBezTo>
                  <a:cubicBezTo>
                    <a:pt x="1" y="525"/>
                    <a:pt x="167" y="691"/>
                    <a:pt x="358" y="691"/>
                  </a:cubicBezTo>
                  <a:cubicBezTo>
                    <a:pt x="549" y="691"/>
                    <a:pt x="691" y="525"/>
                    <a:pt x="691" y="334"/>
                  </a:cubicBezTo>
                  <a:cubicBezTo>
                    <a:pt x="691" y="144"/>
                    <a:pt x="549" y="1"/>
                    <a:pt x="3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44" name="Google Shape;13844;p165"/>
            <p:cNvSpPr/>
            <p:nvPr/>
          </p:nvSpPr>
          <p:spPr>
            <a:xfrm>
              <a:off x="6339385" y="3538229"/>
              <a:ext cx="23889" cy="23889"/>
            </a:xfrm>
            <a:custGeom>
              <a:rect b="b" l="l" r="r" t="t"/>
              <a:pathLst>
                <a:path extrusionOk="0" h="668" w="668">
                  <a:moveTo>
                    <a:pt x="334" y="0"/>
                  </a:moveTo>
                  <a:cubicBezTo>
                    <a:pt x="144" y="0"/>
                    <a:pt x="1" y="143"/>
                    <a:pt x="1" y="334"/>
                  </a:cubicBezTo>
                  <a:cubicBezTo>
                    <a:pt x="1" y="524"/>
                    <a:pt x="144" y="667"/>
                    <a:pt x="334" y="667"/>
                  </a:cubicBezTo>
                  <a:cubicBezTo>
                    <a:pt x="525" y="667"/>
                    <a:pt x="668" y="524"/>
                    <a:pt x="668" y="334"/>
                  </a:cubicBezTo>
                  <a:cubicBezTo>
                    <a:pt x="668" y="143"/>
                    <a:pt x="525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45" name="Google Shape;13845;p165"/>
            <p:cNvSpPr/>
            <p:nvPr/>
          </p:nvSpPr>
          <p:spPr>
            <a:xfrm>
              <a:off x="6462054" y="3595272"/>
              <a:ext cx="24712" cy="23889"/>
            </a:xfrm>
            <a:custGeom>
              <a:rect b="b" l="l" r="r" t="t"/>
              <a:pathLst>
                <a:path extrusionOk="0" h="668" w="691">
                  <a:moveTo>
                    <a:pt x="334" y="1"/>
                  </a:moveTo>
                  <a:cubicBezTo>
                    <a:pt x="143" y="1"/>
                    <a:pt x="0" y="144"/>
                    <a:pt x="0" y="334"/>
                  </a:cubicBezTo>
                  <a:cubicBezTo>
                    <a:pt x="0" y="525"/>
                    <a:pt x="143" y="668"/>
                    <a:pt x="334" y="668"/>
                  </a:cubicBezTo>
                  <a:cubicBezTo>
                    <a:pt x="524" y="668"/>
                    <a:pt x="691" y="525"/>
                    <a:pt x="691" y="334"/>
                  </a:cubicBezTo>
                  <a:cubicBezTo>
                    <a:pt x="691" y="144"/>
                    <a:pt x="524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46" name="Google Shape;13846;p165"/>
            <p:cNvSpPr/>
            <p:nvPr/>
          </p:nvSpPr>
          <p:spPr>
            <a:xfrm>
              <a:off x="6462054" y="3481150"/>
              <a:ext cx="24712" cy="24748"/>
            </a:xfrm>
            <a:custGeom>
              <a:rect b="b" l="l" r="r" t="t"/>
              <a:pathLst>
                <a:path extrusionOk="0" h="692" w="691">
                  <a:moveTo>
                    <a:pt x="334" y="1"/>
                  </a:moveTo>
                  <a:cubicBezTo>
                    <a:pt x="143" y="1"/>
                    <a:pt x="0" y="144"/>
                    <a:pt x="0" y="334"/>
                  </a:cubicBezTo>
                  <a:cubicBezTo>
                    <a:pt x="0" y="525"/>
                    <a:pt x="143" y="691"/>
                    <a:pt x="334" y="691"/>
                  </a:cubicBezTo>
                  <a:cubicBezTo>
                    <a:pt x="524" y="691"/>
                    <a:pt x="691" y="525"/>
                    <a:pt x="691" y="334"/>
                  </a:cubicBezTo>
                  <a:cubicBezTo>
                    <a:pt x="691" y="144"/>
                    <a:pt x="524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47" name="Google Shape;13847;p165"/>
            <p:cNvSpPr/>
            <p:nvPr/>
          </p:nvSpPr>
          <p:spPr>
            <a:xfrm>
              <a:off x="6142648" y="3419851"/>
              <a:ext cx="417348" cy="260637"/>
            </a:xfrm>
            <a:custGeom>
              <a:rect b="b" l="l" r="r" t="t"/>
              <a:pathLst>
                <a:path extrusionOk="0" h="7288" w="11670">
                  <a:moveTo>
                    <a:pt x="9265" y="1024"/>
                  </a:moveTo>
                  <a:cubicBezTo>
                    <a:pt x="9836" y="1024"/>
                    <a:pt x="10289" y="1501"/>
                    <a:pt x="10289" y="2048"/>
                  </a:cubicBezTo>
                  <a:cubicBezTo>
                    <a:pt x="10289" y="2620"/>
                    <a:pt x="9836" y="3072"/>
                    <a:pt x="9265" y="3072"/>
                  </a:cubicBezTo>
                  <a:cubicBezTo>
                    <a:pt x="8979" y="3072"/>
                    <a:pt x="8741" y="2953"/>
                    <a:pt x="8550" y="2786"/>
                  </a:cubicBezTo>
                  <a:lnTo>
                    <a:pt x="6859" y="3596"/>
                  </a:lnTo>
                  <a:cubicBezTo>
                    <a:pt x="6859" y="3620"/>
                    <a:pt x="6859" y="3668"/>
                    <a:pt x="6859" y="3715"/>
                  </a:cubicBezTo>
                  <a:lnTo>
                    <a:pt x="8550" y="4525"/>
                  </a:lnTo>
                  <a:cubicBezTo>
                    <a:pt x="8741" y="4334"/>
                    <a:pt x="8979" y="4215"/>
                    <a:pt x="9265" y="4215"/>
                  </a:cubicBezTo>
                  <a:cubicBezTo>
                    <a:pt x="9836" y="4215"/>
                    <a:pt x="10289" y="4668"/>
                    <a:pt x="10289" y="5239"/>
                  </a:cubicBezTo>
                  <a:cubicBezTo>
                    <a:pt x="10289" y="5811"/>
                    <a:pt x="9836" y="6263"/>
                    <a:pt x="9265" y="6263"/>
                  </a:cubicBezTo>
                  <a:cubicBezTo>
                    <a:pt x="8717" y="6263"/>
                    <a:pt x="8241" y="5811"/>
                    <a:pt x="8241" y="5239"/>
                  </a:cubicBezTo>
                  <a:cubicBezTo>
                    <a:pt x="8241" y="5192"/>
                    <a:pt x="8241" y="5168"/>
                    <a:pt x="8241" y="5120"/>
                  </a:cubicBezTo>
                  <a:lnTo>
                    <a:pt x="6597" y="4334"/>
                  </a:lnTo>
                  <a:cubicBezTo>
                    <a:pt x="6407" y="4549"/>
                    <a:pt x="6145" y="4668"/>
                    <a:pt x="5835" y="4668"/>
                  </a:cubicBezTo>
                  <a:cubicBezTo>
                    <a:pt x="5526" y="4668"/>
                    <a:pt x="5264" y="4549"/>
                    <a:pt x="5073" y="4334"/>
                  </a:cubicBezTo>
                  <a:lnTo>
                    <a:pt x="3430" y="5120"/>
                  </a:lnTo>
                  <a:cubicBezTo>
                    <a:pt x="3430" y="5168"/>
                    <a:pt x="3430" y="5192"/>
                    <a:pt x="3430" y="5239"/>
                  </a:cubicBezTo>
                  <a:cubicBezTo>
                    <a:pt x="3430" y="5811"/>
                    <a:pt x="2954" y="6263"/>
                    <a:pt x="2406" y="6263"/>
                  </a:cubicBezTo>
                  <a:cubicBezTo>
                    <a:pt x="1834" y="6263"/>
                    <a:pt x="1382" y="5811"/>
                    <a:pt x="1382" y="5239"/>
                  </a:cubicBezTo>
                  <a:cubicBezTo>
                    <a:pt x="1382" y="4668"/>
                    <a:pt x="1834" y="4215"/>
                    <a:pt x="2406" y="4215"/>
                  </a:cubicBezTo>
                  <a:cubicBezTo>
                    <a:pt x="2692" y="4215"/>
                    <a:pt x="2930" y="4334"/>
                    <a:pt x="3120" y="4525"/>
                  </a:cubicBezTo>
                  <a:lnTo>
                    <a:pt x="4811" y="3715"/>
                  </a:lnTo>
                  <a:cubicBezTo>
                    <a:pt x="4811" y="3668"/>
                    <a:pt x="4811" y="3620"/>
                    <a:pt x="4811" y="3596"/>
                  </a:cubicBezTo>
                  <a:lnTo>
                    <a:pt x="3120" y="2786"/>
                  </a:lnTo>
                  <a:cubicBezTo>
                    <a:pt x="2930" y="2953"/>
                    <a:pt x="2692" y="3072"/>
                    <a:pt x="2406" y="3072"/>
                  </a:cubicBezTo>
                  <a:cubicBezTo>
                    <a:pt x="1834" y="3072"/>
                    <a:pt x="1382" y="2620"/>
                    <a:pt x="1382" y="2048"/>
                  </a:cubicBezTo>
                  <a:cubicBezTo>
                    <a:pt x="1382" y="1501"/>
                    <a:pt x="1834" y="1024"/>
                    <a:pt x="2406" y="1024"/>
                  </a:cubicBezTo>
                  <a:cubicBezTo>
                    <a:pt x="2954" y="1024"/>
                    <a:pt x="3430" y="1501"/>
                    <a:pt x="3430" y="2048"/>
                  </a:cubicBezTo>
                  <a:cubicBezTo>
                    <a:pt x="3430" y="2096"/>
                    <a:pt x="3430" y="2120"/>
                    <a:pt x="3430" y="2167"/>
                  </a:cubicBezTo>
                  <a:lnTo>
                    <a:pt x="5073" y="2953"/>
                  </a:lnTo>
                  <a:cubicBezTo>
                    <a:pt x="5264" y="2763"/>
                    <a:pt x="5526" y="2620"/>
                    <a:pt x="5835" y="2620"/>
                  </a:cubicBezTo>
                  <a:cubicBezTo>
                    <a:pt x="6145" y="2620"/>
                    <a:pt x="6407" y="2763"/>
                    <a:pt x="6597" y="2953"/>
                  </a:cubicBezTo>
                  <a:lnTo>
                    <a:pt x="8241" y="2167"/>
                  </a:lnTo>
                  <a:cubicBezTo>
                    <a:pt x="8241" y="2120"/>
                    <a:pt x="8241" y="2096"/>
                    <a:pt x="8241" y="2048"/>
                  </a:cubicBezTo>
                  <a:cubicBezTo>
                    <a:pt x="8241" y="1501"/>
                    <a:pt x="8717" y="1024"/>
                    <a:pt x="9265" y="1024"/>
                  </a:cubicBezTo>
                  <a:close/>
                  <a:moveTo>
                    <a:pt x="358" y="0"/>
                  </a:moveTo>
                  <a:cubicBezTo>
                    <a:pt x="167" y="0"/>
                    <a:pt x="1" y="143"/>
                    <a:pt x="1" y="334"/>
                  </a:cubicBezTo>
                  <a:lnTo>
                    <a:pt x="1" y="7287"/>
                  </a:lnTo>
                  <a:lnTo>
                    <a:pt x="11670" y="7287"/>
                  </a:lnTo>
                  <a:lnTo>
                    <a:pt x="11670" y="334"/>
                  </a:lnTo>
                  <a:cubicBezTo>
                    <a:pt x="11670" y="143"/>
                    <a:pt x="11503" y="0"/>
                    <a:pt x="113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48" name="Google Shape;13848;p165"/>
            <p:cNvSpPr/>
            <p:nvPr/>
          </p:nvSpPr>
          <p:spPr>
            <a:xfrm>
              <a:off x="6142648" y="3705174"/>
              <a:ext cx="416526" cy="105607"/>
            </a:xfrm>
            <a:custGeom>
              <a:rect b="b" l="l" r="r" t="t"/>
              <a:pathLst>
                <a:path extrusionOk="0" h="2953" w="11647">
                  <a:moveTo>
                    <a:pt x="1" y="0"/>
                  </a:moveTo>
                  <a:lnTo>
                    <a:pt x="1" y="1024"/>
                  </a:lnTo>
                  <a:cubicBezTo>
                    <a:pt x="1" y="1215"/>
                    <a:pt x="167" y="1357"/>
                    <a:pt x="358" y="1357"/>
                  </a:cubicBezTo>
                  <a:lnTo>
                    <a:pt x="4811" y="1357"/>
                  </a:lnTo>
                  <a:lnTo>
                    <a:pt x="4811" y="2286"/>
                  </a:lnTo>
                  <a:lnTo>
                    <a:pt x="3525" y="2286"/>
                  </a:lnTo>
                  <a:cubicBezTo>
                    <a:pt x="3335" y="2286"/>
                    <a:pt x="3192" y="2429"/>
                    <a:pt x="3192" y="2620"/>
                  </a:cubicBezTo>
                  <a:cubicBezTo>
                    <a:pt x="3192" y="2810"/>
                    <a:pt x="3335" y="2953"/>
                    <a:pt x="3525" y="2953"/>
                  </a:cubicBezTo>
                  <a:lnTo>
                    <a:pt x="8145" y="2953"/>
                  </a:lnTo>
                  <a:cubicBezTo>
                    <a:pt x="8336" y="2953"/>
                    <a:pt x="8479" y="2810"/>
                    <a:pt x="8479" y="2620"/>
                  </a:cubicBezTo>
                  <a:cubicBezTo>
                    <a:pt x="8479" y="2429"/>
                    <a:pt x="8336" y="2286"/>
                    <a:pt x="8145" y="2286"/>
                  </a:cubicBezTo>
                  <a:lnTo>
                    <a:pt x="6859" y="2286"/>
                  </a:lnTo>
                  <a:lnTo>
                    <a:pt x="6859" y="1357"/>
                  </a:lnTo>
                  <a:lnTo>
                    <a:pt x="11313" y="1357"/>
                  </a:lnTo>
                  <a:cubicBezTo>
                    <a:pt x="11503" y="1357"/>
                    <a:pt x="11646" y="1215"/>
                    <a:pt x="11646" y="1024"/>
                  </a:cubicBezTo>
                  <a:lnTo>
                    <a:pt x="1164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849" name="Google Shape;13849;p165"/>
          <p:cNvGrpSpPr/>
          <p:nvPr/>
        </p:nvGrpSpPr>
        <p:grpSpPr>
          <a:xfrm>
            <a:off x="5440856" y="3407083"/>
            <a:ext cx="416490" cy="416494"/>
            <a:chOff x="5440856" y="3407083"/>
            <a:chExt cx="416490" cy="416494"/>
          </a:xfrm>
        </p:grpSpPr>
        <p:sp>
          <p:nvSpPr>
            <p:cNvPr id="13850" name="Google Shape;13850;p165"/>
            <p:cNvSpPr/>
            <p:nvPr/>
          </p:nvSpPr>
          <p:spPr>
            <a:xfrm>
              <a:off x="5581408" y="3516091"/>
              <a:ext cx="145661" cy="40912"/>
            </a:xfrm>
            <a:custGeom>
              <a:rect b="b" l="l" r="r" t="t"/>
              <a:pathLst>
                <a:path extrusionOk="0" h="1144" w="4073">
                  <a:moveTo>
                    <a:pt x="452" y="0"/>
                  </a:moveTo>
                  <a:cubicBezTo>
                    <a:pt x="286" y="0"/>
                    <a:pt x="143" y="48"/>
                    <a:pt x="0" y="95"/>
                  </a:cubicBezTo>
                  <a:cubicBezTo>
                    <a:pt x="381" y="548"/>
                    <a:pt x="262" y="381"/>
                    <a:pt x="595" y="786"/>
                  </a:cubicBezTo>
                  <a:cubicBezTo>
                    <a:pt x="786" y="1024"/>
                    <a:pt x="1095" y="1143"/>
                    <a:pt x="1405" y="1143"/>
                  </a:cubicBezTo>
                  <a:lnTo>
                    <a:pt x="2691" y="1143"/>
                  </a:lnTo>
                  <a:cubicBezTo>
                    <a:pt x="3001" y="1143"/>
                    <a:pt x="3310" y="1024"/>
                    <a:pt x="3501" y="786"/>
                  </a:cubicBezTo>
                  <a:cubicBezTo>
                    <a:pt x="3834" y="405"/>
                    <a:pt x="3715" y="548"/>
                    <a:pt x="4072" y="119"/>
                  </a:cubicBezTo>
                  <a:cubicBezTo>
                    <a:pt x="3929" y="48"/>
                    <a:pt x="3763" y="0"/>
                    <a:pt x="35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51" name="Google Shape;13851;p165"/>
            <p:cNvSpPr/>
            <p:nvPr/>
          </p:nvSpPr>
          <p:spPr>
            <a:xfrm>
              <a:off x="5554978" y="3534831"/>
              <a:ext cx="196765" cy="288746"/>
            </a:xfrm>
            <a:custGeom>
              <a:rect b="b" l="l" r="r" t="t"/>
              <a:pathLst>
                <a:path extrusionOk="0" h="8074" w="5502">
                  <a:moveTo>
                    <a:pt x="2739" y="2215"/>
                  </a:moveTo>
                  <a:cubicBezTo>
                    <a:pt x="2930" y="2215"/>
                    <a:pt x="3097" y="2382"/>
                    <a:pt x="3097" y="2548"/>
                  </a:cubicBezTo>
                  <a:lnTo>
                    <a:pt x="3097" y="4120"/>
                  </a:lnTo>
                  <a:lnTo>
                    <a:pt x="3454" y="3763"/>
                  </a:lnTo>
                  <a:cubicBezTo>
                    <a:pt x="3525" y="3691"/>
                    <a:pt x="3615" y="3656"/>
                    <a:pt x="3704" y="3656"/>
                  </a:cubicBezTo>
                  <a:cubicBezTo>
                    <a:pt x="3793" y="3656"/>
                    <a:pt x="3883" y="3691"/>
                    <a:pt x="3954" y="3763"/>
                  </a:cubicBezTo>
                  <a:cubicBezTo>
                    <a:pt x="4073" y="3882"/>
                    <a:pt x="4073" y="4096"/>
                    <a:pt x="3954" y="4239"/>
                  </a:cubicBezTo>
                  <a:lnTo>
                    <a:pt x="3001" y="5192"/>
                  </a:lnTo>
                  <a:cubicBezTo>
                    <a:pt x="2930" y="5251"/>
                    <a:pt x="2841" y="5281"/>
                    <a:pt x="2751" y="5281"/>
                  </a:cubicBezTo>
                  <a:cubicBezTo>
                    <a:pt x="2662" y="5281"/>
                    <a:pt x="2573" y="5251"/>
                    <a:pt x="2501" y="5192"/>
                  </a:cubicBezTo>
                  <a:lnTo>
                    <a:pt x="1549" y="4239"/>
                  </a:lnTo>
                  <a:cubicBezTo>
                    <a:pt x="1430" y="4096"/>
                    <a:pt x="1430" y="3882"/>
                    <a:pt x="1549" y="3763"/>
                  </a:cubicBezTo>
                  <a:cubicBezTo>
                    <a:pt x="1620" y="3691"/>
                    <a:pt x="1709" y="3656"/>
                    <a:pt x="1799" y="3656"/>
                  </a:cubicBezTo>
                  <a:cubicBezTo>
                    <a:pt x="1888" y="3656"/>
                    <a:pt x="1977" y="3691"/>
                    <a:pt x="2049" y="3763"/>
                  </a:cubicBezTo>
                  <a:lnTo>
                    <a:pt x="2406" y="4120"/>
                  </a:lnTo>
                  <a:lnTo>
                    <a:pt x="2406" y="2548"/>
                  </a:lnTo>
                  <a:cubicBezTo>
                    <a:pt x="2406" y="2382"/>
                    <a:pt x="2573" y="2215"/>
                    <a:pt x="2739" y="2215"/>
                  </a:cubicBezTo>
                  <a:close/>
                  <a:moveTo>
                    <a:pt x="3906" y="6025"/>
                  </a:moveTo>
                  <a:cubicBezTo>
                    <a:pt x="4097" y="6025"/>
                    <a:pt x="4240" y="6168"/>
                    <a:pt x="4240" y="6359"/>
                  </a:cubicBezTo>
                  <a:cubicBezTo>
                    <a:pt x="4240" y="6549"/>
                    <a:pt x="4097" y="6716"/>
                    <a:pt x="3906" y="6716"/>
                  </a:cubicBezTo>
                  <a:lnTo>
                    <a:pt x="1596" y="6716"/>
                  </a:lnTo>
                  <a:cubicBezTo>
                    <a:pt x="1406" y="6716"/>
                    <a:pt x="1263" y="6549"/>
                    <a:pt x="1263" y="6359"/>
                  </a:cubicBezTo>
                  <a:cubicBezTo>
                    <a:pt x="1263" y="6168"/>
                    <a:pt x="1406" y="6025"/>
                    <a:pt x="1596" y="6025"/>
                  </a:cubicBezTo>
                  <a:close/>
                  <a:moveTo>
                    <a:pt x="215" y="0"/>
                  </a:moveTo>
                  <a:cubicBezTo>
                    <a:pt x="96" y="191"/>
                    <a:pt x="1" y="405"/>
                    <a:pt x="1" y="667"/>
                  </a:cubicBezTo>
                  <a:lnTo>
                    <a:pt x="1" y="6621"/>
                  </a:lnTo>
                  <a:cubicBezTo>
                    <a:pt x="1" y="7430"/>
                    <a:pt x="668" y="8073"/>
                    <a:pt x="1477" y="8073"/>
                  </a:cubicBezTo>
                  <a:lnTo>
                    <a:pt x="4025" y="8073"/>
                  </a:lnTo>
                  <a:cubicBezTo>
                    <a:pt x="4835" y="8073"/>
                    <a:pt x="5502" y="7430"/>
                    <a:pt x="5502" y="6621"/>
                  </a:cubicBezTo>
                  <a:lnTo>
                    <a:pt x="5502" y="667"/>
                  </a:lnTo>
                  <a:cubicBezTo>
                    <a:pt x="5502" y="429"/>
                    <a:pt x="5430" y="238"/>
                    <a:pt x="5311" y="48"/>
                  </a:cubicBezTo>
                  <a:cubicBezTo>
                    <a:pt x="5002" y="429"/>
                    <a:pt x="5121" y="262"/>
                    <a:pt x="4764" y="691"/>
                  </a:cubicBezTo>
                  <a:cubicBezTo>
                    <a:pt x="4430" y="1096"/>
                    <a:pt x="3930" y="1310"/>
                    <a:pt x="3430" y="1310"/>
                  </a:cubicBezTo>
                  <a:lnTo>
                    <a:pt x="2144" y="1310"/>
                  </a:lnTo>
                  <a:cubicBezTo>
                    <a:pt x="1596" y="1310"/>
                    <a:pt x="1072" y="1024"/>
                    <a:pt x="810" y="691"/>
                  </a:cubicBezTo>
                  <a:cubicBezTo>
                    <a:pt x="429" y="262"/>
                    <a:pt x="572" y="429"/>
                    <a:pt x="21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52" name="Google Shape;13852;p165"/>
            <p:cNvSpPr/>
            <p:nvPr/>
          </p:nvSpPr>
          <p:spPr>
            <a:xfrm>
              <a:off x="5440856" y="3407083"/>
              <a:ext cx="416490" cy="241898"/>
            </a:xfrm>
            <a:custGeom>
              <a:rect b="b" l="l" r="r" t="t"/>
              <a:pathLst>
                <a:path extrusionOk="0" h="6764" w="11646">
                  <a:moveTo>
                    <a:pt x="5811" y="0"/>
                  </a:moveTo>
                  <a:cubicBezTo>
                    <a:pt x="5526" y="0"/>
                    <a:pt x="5240" y="48"/>
                    <a:pt x="4954" y="143"/>
                  </a:cubicBezTo>
                  <a:cubicBezTo>
                    <a:pt x="4359" y="381"/>
                    <a:pt x="3859" y="857"/>
                    <a:pt x="3597" y="1453"/>
                  </a:cubicBezTo>
                  <a:cubicBezTo>
                    <a:pt x="3382" y="1357"/>
                    <a:pt x="3144" y="1286"/>
                    <a:pt x="2906" y="1286"/>
                  </a:cubicBezTo>
                  <a:cubicBezTo>
                    <a:pt x="2477" y="1286"/>
                    <a:pt x="2120" y="1453"/>
                    <a:pt x="1834" y="1691"/>
                  </a:cubicBezTo>
                  <a:cubicBezTo>
                    <a:pt x="1691" y="1810"/>
                    <a:pt x="1572" y="1977"/>
                    <a:pt x="1477" y="2143"/>
                  </a:cubicBezTo>
                  <a:cubicBezTo>
                    <a:pt x="1334" y="2405"/>
                    <a:pt x="1263" y="2691"/>
                    <a:pt x="1287" y="3024"/>
                  </a:cubicBezTo>
                  <a:cubicBezTo>
                    <a:pt x="596" y="3263"/>
                    <a:pt x="96" y="3858"/>
                    <a:pt x="1" y="4620"/>
                  </a:cubicBezTo>
                  <a:cubicBezTo>
                    <a:pt x="1" y="4691"/>
                    <a:pt x="1" y="4763"/>
                    <a:pt x="1" y="4834"/>
                  </a:cubicBezTo>
                  <a:cubicBezTo>
                    <a:pt x="1" y="5906"/>
                    <a:pt x="858" y="6763"/>
                    <a:pt x="1906" y="6763"/>
                  </a:cubicBezTo>
                  <a:lnTo>
                    <a:pt x="2525" y="6763"/>
                  </a:lnTo>
                  <a:lnTo>
                    <a:pt x="2525" y="4239"/>
                  </a:lnTo>
                  <a:cubicBezTo>
                    <a:pt x="2525" y="3215"/>
                    <a:pt x="3358" y="2381"/>
                    <a:pt x="4382" y="2381"/>
                  </a:cubicBezTo>
                  <a:lnTo>
                    <a:pt x="7502" y="2381"/>
                  </a:lnTo>
                  <a:cubicBezTo>
                    <a:pt x="8526" y="2381"/>
                    <a:pt x="9360" y="3215"/>
                    <a:pt x="9360" y="4239"/>
                  </a:cubicBezTo>
                  <a:lnTo>
                    <a:pt x="9360" y="6763"/>
                  </a:lnTo>
                  <a:lnTo>
                    <a:pt x="9717" y="6763"/>
                  </a:lnTo>
                  <a:cubicBezTo>
                    <a:pt x="10241" y="6763"/>
                    <a:pt x="10717" y="6549"/>
                    <a:pt x="11051" y="6216"/>
                  </a:cubicBezTo>
                  <a:cubicBezTo>
                    <a:pt x="11408" y="5858"/>
                    <a:pt x="11646" y="5382"/>
                    <a:pt x="11646" y="4834"/>
                  </a:cubicBezTo>
                  <a:cubicBezTo>
                    <a:pt x="11646" y="4763"/>
                    <a:pt x="11622" y="4691"/>
                    <a:pt x="11622" y="4620"/>
                  </a:cubicBezTo>
                  <a:cubicBezTo>
                    <a:pt x="11527" y="3882"/>
                    <a:pt x="11027" y="3263"/>
                    <a:pt x="10336" y="3024"/>
                  </a:cubicBezTo>
                  <a:cubicBezTo>
                    <a:pt x="10360" y="2691"/>
                    <a:pt x="10288" y="2405"/>
                    <a:pt x="10146" y="2143"/>
                  </a:cubicBezTo>
                  <a:cubicBezTo>
                    <a:pt x="9884" y="1643"/>
                    <a:pt x="9336" y="1286"/>
                    <a:pt x="8717" y="1286"/>
                  </a:cubicBezTo>
                  <a:cubicBezTo>
                    <a:pt x="8598" y="1286"/>
                    <a:pt x="8479" y="1310"/>
                    <a:pt x="8359" y="1334"/>
                  </a:cubicBezTo>
                  <a:cubicBezTo>
                    <a:pt x="8240" y="1357"/>
                    <a:pt x="8121" y="1405"/>
                    <a:pt x="8026" y="1453"/>
                  </a:cubicBezTo>
                  <a:cubicBezTo>
                    <a:pt x="7931" y="1262"/>
                    <a:pt x="7836" y="1072"/>
                    <a:pt x="7693" y="905"/>
                  </a:cubicBezTo>
                  <a:cubicBezTo>
                    <a:pt x="7264" y="357"/>
                    <a:pt x="6573" y="0"/>
                    <a:pt x="58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853" name="Google Shape;13853;p165"/>
          <p:cNvGrpSpPr/>
          <p:nvPr/>
        </p:nvGrpSpPr>
        <p:grpSpPr>
          <a:xfrm>
            <a:off x="4733950" y="3407083"/>
            <a:ext cx="392672" cy="416490"/>
            <a:chOff x="4733950" y="3407083"/>
            <a:chExt cx="392672" cy="416490"/>
          </a:xfrm>
        </p:grpSpPr>
        <p:sp>
          <p:nvSpPr>
            <p:cNvPr id="13854" name="Google Shape;13854;p165"/>
            <p:cNvSpPr/>
            <p:nvPr/>
          </p:nvSpPr>
          <p:spPr>
            <a:xfrm>
              <a:off x="4836162" y="3653209"/>
              <a:ext cx="41771" cy="46026"/>
            </a:xfrm>
            <a:custGeom>
              <a:rect b="b" l="l" r="r" t="t"/>
              <a:pathLst>
                <a:path extrusionOk="0" h="1287" w="1168">
                  <a:moveTo>
                    <a:pt x="72" y="0"/>
                  </a:moveTo>
                  <a:cubicBezTo>
                    <a:pt x="24" y="215"/>
                    <a:pt x="0" y="429"/>
                    <a:pt x="0" y="643"/>
                  </a:cubicBezTo>
                  <a:cubicBezTo>
                    <a:pt x="0" y="881"/>
                    <a:pt x="24" y="1096"/>
                    <a:pt x="72" y="1286"/>
                  </a:cubicBezTo>
                  <a:lnTo>
                    <a:pt x="1167" y="1286"/>
                  </a:lnTo>
                  <a:cubicBezTo>
                    <a:pt x="1143" y="1072"/>
                    <a:pt x="1143" y="858"/>
                    <a:pt x="1143" y="643"/>
                  </a:cubicBezTo>
                  <a:cubicBezTo>
                    <a:pt x="1143" y="429"/>
                    <a:pt x="1143" y="215"/>
                    <a:pt x="11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55" name="Google Shape;13855;p165"/>
            <p:cNvSpPr/>
            <p:nvPr/>
          </p:nvSpPr>
          <p:spPr>
            <a:xfrm>
              <a:off x="4848930" y="3723878"/>
              <a:ext cx="43487" cy="39231"/>
            </a:xfrm>
            <a:custGeom>
              <a:rect b="b" l="l" r="r" t="t"/>
              <a:pathLst>
                <a:path extrusionOk="0" h="1097" w="1216">
                  <a:moveTo>
                    <a:pt x="1" y="1"/>
                  </a:moveTo>
                  <a:cubicBezTo>
                    <a:pt x="286" y="477"/>
                    <a:pt x="715" y="858"/>
                    <a:pt x="1215" y="1096"/>
                  </a:cubicBezTo>
                  <a:cubicBezTo>
                    <a:pt x="1072" y="787"/>
                    <a:pt x="977" y="406"/>
                    <a:pt x="90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56" name="Google Shape;13856;p165"/>
            <p:cNvSpPr/>
            <p:nvPr/>
          </p:nvSpPr>
          <p:spPr>
            <a:xfrm>
              <a:off x="4848930" y="3589335"/>
              <a:ext cx="43487" cy="39196"/>
            </a:xfrm>
            <a:custGeom>
              <a:rect b="b" l="l" r="r" t="t"/>
              <a:pathLst>
                <a:path extrusionOk="0" h="1096" w="1216">
                  <a:moveTo>
                    <a:pt x="1215" y="0"/>
                  </a:moveTo>
                  <a:lnTo>
                    <a:pt x="1215" y="0"/>
                  </a:lnTo>
                  <a:cubicBezTo>
                    <a:pt x="715" y="238"/>
                    <a:pt x="286" y="619"/>
                    <a:pt x="1" y="1096"/>
                  </a:cubicBezTo>
                  <a:lnTo>
                    <a:pt x="905" y="1096"/>
                  </a:lnTo>
                  <a:cubicBezTo>
                    <a:pt x="977" y="691"/>
                    <a:pt x="1072" y="334"/>
                    <a:pt x="121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57" name="Google Shape;13857;p165"/>
            <p:cNvSpPr/>
            <p:nvPr/>
          </p:nvSpPr>
          <p:spPr>
            <a:xfrm>
              <a:off x="4906009" y="3723878"/>
              <a:ext cx="47707" cy="46885"/>
            </a:xfrm>
            <a:custGeom>
              <a:rect b="b" l="l" r="r" t="t"/>
              <a:pathLst>
                <a:path extrusionOk="0" h="1311" w="1334">
                  <a:moveTo>
                    <a:pt x="0" y="1"/>
                  </a:moveTo>
                  <a:cubicBezTo>
                    <a:pt x="48" y="239"/>
                    <a:pt x="119" y="453"/>
                    <a:pt x="191" y="644"/>
                  </a:cubicBezTo>
                  <a:cubicBezTo>
                    <a:pt x="357" y="1096"/>
                    <a:pt x="548" y="1311"/>
                    <a:pt x="667" y="1311"/>
                  </a:cubicBezTo>
                  <a:cubicBezTo>
                    <a:pt x="786" y="1311"/>
                    <a:pt x="1000" y="1096"/>
                    <a:pt x="1167" y="644"/>
                  </a:cubicBezTo>
                  <a:cubicBezTo>
                    <a:pt x="1238" y="453"/>
                    <a:pt x="1286" y="239"/>
                    <a:pt x="1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58" name="Google Shape;13858;p165"/>
            <p:cNvSpPr/>
            <p:nvPr/>
          </p:nvSpPr>
          <p:spPr>
            <a:xfrm>
              <a:off x="4906009" y="3581646"/>
              <a:ext cx="47707" cy="46885"/>
            </a:xfrm>
            <a:custGeom>
              <a:rect b="b" l="l" r="r" t="t"/>
              <a:pathLst>
                <a:path extrusionOk="0" h="1311" w="1334">
                  <a:moveTo>
                    <a:pt x="667" y="1"/>
                  </a:moveTo>
                  <a:cubicBezTo>
                    <a:pt x="548" y="1"/>
                    <a:pt x="357" y="215"/>
                    <a:pt x="191" y="668"/>
                  </a:cubicBezTo>
                  <a:cubicBezTo>
                    <a:pt x="119" y="858"/>
                    <a:pt x="48" y="1073"/>
                    <a:pt x="0" y="1311"/>
                  </a:cubicBezTo>
                  <a:lnTo>
                    <a:pt x="1334" y="1311"/>
                  </a:lnTo>
                  <a:cubicBezTo>
                    <a:pt x="1286" y="1073"/>
                    <a:pt x="1238" y="858"/>
                    <a:pt x="1167" y="668"/>
                  </a:cubicBezTo>
                  <a:cubicBezTo>
                    <a:pt x="1000" y="215"/>
                    <a:pt x="786" y="1"/>
                    <a:pt x="66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59" name="Google Shape;13859;p165"/>
            <p:cNvSpPr/>
            <p:nvPr/>
          </p:nvSpPr>
          <p:spPr>
            <a:xfrm>
              <a:off x="4901753" y="3653209"/>
              <a:ext cx="57077" cy="46026"/>
            </a:xfrm>
            <a:custGeom>
              <a:rect b="b" l="l" r="r" t="t"/>
              <a:pathLst>
                <a:path extrusionOk="0" h="1287" w="1596">
                  <a:moveTo>
                    <a:pt x="24" y="0"/>
                  </a:moveTo>
                  <a:cubicBezTo>
                    <a:pt x="0" y="215"/>
                    <a:pt x="0" y="429"/>
                    <a:pt x="0" y="643"/>
                  </a:cubicBezTo>
                  <a:cubicBezTo>
                    <a:pt x="0" y="858"/>
                    <a:pt x="0" y="1096"/>
                    <a:pt x="24" y="1286"/>
                  </a:cubicBezTo>
                  <a:lnTo>
                    <a:pt x="1572" y="1286"/>
                  </a:lnTo>
                  <a:cubicBezTo>
                    <a:pt x="1572" y="1096"/>
                    <a:pt x="1596" y="858"/>
                    <a:pt x="1596" y="643"/>
                  </a:cubicBezTo>
                  <a:cubicBezTo>
                    <a:pt x="1596" y="429"/>
                    <a:pt x="1572" y="215"/>
                    <a:pt x="15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60" name="Google Shape;13860;p165"/>
            <p:cNvSpPr/>
            <p:nvPr/>
          </p:nvSpPr>
          <p:spPr>
            <a:xfrm>
              <a:off x="4967308" y="3723878"/>
              <a:ext cx="44346" cy="39231"/>
            </a:xfrm>
            <a:custGeom>
              <a:rect b="b" l="l" r="r" t="t"/>
              <a:pathLst>
                <a:path extrusionOk="0" h="1097" w="1240">
                  <a:moveTo>
                    <a:pt x="334" y="1"/>
                  </a:moveTo>
                  <a:cubicBezTo>
                    <a:pt x="263" y="406"/>
                    <a:pt x="144" y="787"/>
                    <a:pt x="1" y="1096"/>
                  </a:cubicBezTo>
                  <a:cubicBezTo>
                    <a:pt x="525" y="858"/>
                    <a:pt x="953" y="477"/>
                    <a:pt x="12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61" name="Google Shape;13861;p165"/>
            <p:cNvSpPr/>
            <p:nvPr/>
          </p:nvSpPr>
          <p:spPr>
            <a:xfrm>
              <a:off x="4967308" y="3589335"/>
              <a:ext cx="44346" cy="39196"/>
            </a:xfrm>
            <a:custGeom>
              <a:rect b="b" l="l" r="r" t="t"/>
              <a:pathLst>
                <a:path extrusionOk="0" h="1096" w="1240">
                  <a:moveTo>
                    <a:pt x="1" y="0"/>
                  </a:moveTo>
                  <a:cubicBezTo>
                    <a:pt x="144" y="334"/>
                    <a:pt x="263" y="691"/>
                    <a:pt x="334" y="1096"/>
                  </a:cubicBezTo>
                  <a:lnTo>
                    <a:pt x="1239" y="1096"/>
                  </a:lnTo>
                  <a:cubicBezTo>
                    <a:pt x="953" y="619"/>
                    <a:pt x="525" y="238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62" name="Google Shape;13862;p165"/>
            <p:cNvSpPr/>
            <p:nvPr/>
          </p:nvSpPr>
          <p:spPr>
            <a:xfrm>
              <a:off x="4981792" y="3653209"/>
              <a:ext cx="42629" cy="46026"/>
            </a:xfrm>
            <a:custGeom>
              <a:rect b="b" l="l" r="r" t="t"/>
              <a:pathLst>
                <a:path extrusionOk="0" h="1287" w="1192">
                  <a:moveTo>
                    <a:pt x="1" y="0"/>
                  </a:moveTo>
                  <a:cubicBezTo>
                    <a:pt x="24" y="215"/>
                    <a:pt x="24" y="429"/>
                    <a:pt x="24" y="643"/>
                  </a:cubicBezTo>
                  <a:cubicBezTo>
                    <a:pt x="24" y="858"/>
                    <a:pt x="24" y="1072"/>
                    <a:pt x="1" y="1286"/>
                  </a:cubicBezTo>
                  <a:lnTo>
                    <a:pt x="1120" y="1286"/>
                  </a:lnTo>
                  <a:cubicBezTo>
                    <a:pt x="1168" y="1096"/>
                    <a:pt x="1191" y="881"/>
                    <a:pt x="1191" y="643"/>
                  </a:cubicBezTo>
                  <a:cubicBezTo>
                    <a:pt x="1191" y="429"/>
                    <a:pt x="1168" y="215"/>
                    <a:pt x="11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63" name="Google Shape;13863;p165"/>
            <p:cNvSpPr/>
            <p:nvPr/>
          </p:nvSpPr>
          <p:spPr>
            <a:xfrm>
              <a:off x="4733950" y="3407083"/>
              <a:ext cx="392672" cy="416490"/>
            </a:xfrm>
            <a:custGeom>
              <a:rect b="b" l="l" r="r" t="t"/>
              <a:pathLst>
                <a:path extrusionOk="0" h="11646" w="10980">
                  <a:moveTo>
                    <a:pt x="1382" y="1024"/>
                  </a:moveTo>
                  <a:cubicBezTo>
                    <a:pt x="1572" y="1024"/>
                    <a:pt x="1715" y="1167"/>
                    <a:pt x="1715" y="1357"/>
                  </a:cubicBezTo>
                  <a:cubicBezTo>
                    <a:pt x="1715" y="1548"/>
                    <a:pt x="1572" y="1715"/>
                    <a:pt x="1382" y="1715"/>
                  </a:cubicBezTo>
                  <a:cubicBezTo>
                    <a:pt x="1191" y="1715"/>
                    <a:pt x="1025" y="1548"/>
                    <a:pt x="1025" y="1357"/>
                  </a:cubicBezTo>
                  <a:cubicBezTo>
                    <a:pt x="1025" y="1167"/>
                    <a:pt x="1191" y="1024"/>
                    <a:pt x="1382" y="1024"/>
                  </a:cubicBezTo>
                  <a:close/>
                  <a:moveTo>
                    <a:pt x="2739" y="1024"/>
                  </a:moveTo>
                  <a:cubicBezTo>
                    <a:pt x="2930" y="1024"/>
                    <a:pt x="3073" y="1167"/>
                    <a:pt x="3073" y="1357"/>
                  </a:cubicBezTo>
                  <a:cubicBezTo>
                    <a:pt x="3073" y="1548"/>
                    <a:pt x="2930" y="1715"/>
                    <a:pt x="2739" y="1715"/>
                  </a:cubicBezTo>
                  <a:cubicBezTo>
                    <a:pt x="2549" y="1715"/>
                    <a:pt x="2406" y="1548"/>
                    <a:pt x="2406" y="1357"/>
                  </a:cubicBezTo>
                  <a:cubicBezTo>
                    <a:pt x="2406" y="1167"/>
                    <a:pt x="2549" y="1024"/>
                    <a:pt x="2739" y="1024"/>
                  </a:cubicBezTo>
                  <a:close/>
                  <a:moveTo>
                    <a:pt x="4097" y="1024"/>
                  </a:moveTo>
                  <a:cubicBezTo>
                    <a:pt x="4287" y="1024"/>
                    <a:pt x="4454" y="1167"/>
                    <a:pt x="4454" y="1357"/>
                  </a:cubicBezTo>
                  <a:cubicBezTo>
                    <a:pt x="4454" y="1548"/>
                    <a:pt x="4287" y="1715"/>
                    <a:pt x="4097" y="1715"/>
                  </a:cubicBezTo>
                  <a:cubicBezTo>
                    <a:pt x="3906" y="1715"/>
                    <a:pt x="3763" y="1548"/>
                    <a:pt x="3763" y="1357"/>
                  </a:cubicBezTo>
                  <a:cubicBezTo>
                    <a:pt x="3763" y="1167"/>
                    <a:pt x="3906" y="1024"/>
                    <a:pt x="4097" y="1024"/>
                  </a:cubicBezTo>
                  <a:close/>
                  <a:moveTo>
                    <a:pt x="334" y="0"/>
                  </a:moveTo>
                  <a:cubicBezTo>
                    <a:pt x="143" y="0"/>
                    <a:pt x="1" y="143"/>
                    <a:pt x="1" y="333"/>
                  </a:cubicBezTo>
                  <a:lnTo>
                    <a:pt x="1" y="2739"/>
                  </a:lnTo>
                  <a:lnTo>
                    <a:pt x="4335" y="2739"/>
                  </a:lnTo>
                  <a:cubicBezTo>
                    <a:pt x="4549" y="2739"/>
                    <a:pt x="4787" y="2643"/>
                    <a:pt x="4954" y="2501"/>
                  </a:cubicBezTo>
                  <a:lnTo>
                    <a:pt x="5406" y="2143"/>
                  </a:lnTo>
                  <a:cubicBezTo>
                    <a:pt x="5668" y="1929"/>
                    <a:pt x="6002" y="1810"/>
                    <a:pt x="6359" y="1810"/>
                  </a:cubicBezTo>
                  <a:lnTo>
                    <a:pt x="10979" y="1810"/>
                  </a:lnTo>
                  <a:lnTo>
                    <a:pt x="10979" y="333"/>
                  </a:lnTo>
                  <a:cubicBezTo>
                    <a:pt x="10979" y="143"/>
                    <a:pt x="10812" y="0"/>
                    <a:pt x="10646" y="0"/>
                  </a:cubicBezTo>
                  <a:close/>
                  <a:moveTo>
                    <a:pt x="5478" y="4215"/>
                  </a:moveTo>
                  <a:cubicBezTo>
                    <a:pt x="7312" y="4215"/>
                    <a:pt x="8812" y="5692"/>
                    <a:pt x="8812" y="7525"/>
                  </a:cubicBezTo>
                  <a:cubicBezTo>
                    <a:pt x="8812" y="9359"/>
                    <a:pt x="7312" y="10836"/>
                    <a:pt x="5478" y="10859"/>
                  </a:cubicBezTo>
                  <a:cubicBezTo>
                    <a:pt x="3644" y="10836"/>
                    <a:pt x="2168" y="9359"/>
                    <a:pt x="2168" y="7525"/>
                  </a:cubicBezTo>
                  <a:cubicBezTo>
                    <a:pt x="2168" y="5692"/>
                    <a:pt x="3644" y="4215"/>
                    <a:pt x="5478" y="4215"/>
                  </a:cubicBezTo>
                  <a:close/>
                  <a:moveTo>
                    <a:pt x="6359" y="2501"/>
                  </a:moveTo>
                  <a:cubicBezTo>
                    <a:pt x="6169" y="2501"/>
                    <a:pt x="5978" y="2572"/>
                    <a:pt x="5835" y="2691"/>
                  </a:cubicBezTo>
                  <a:lnTo>
                    <a:pt x="5383" y="3048"/>
                  </a:lnTo>
                  <a:cubicBezTo>
                    <a:pt x="5097" y="3286"/>
                    <a:pt x="4716" y="3405"/>
                    <a:pt x="4335" y="3405"/>
                  </a:cubicBezTo>
                  <a:lnTo>
                    <a:pt x="1" y="3405"/>
                  </a:lnTo>
                  <a:lnTo>
                    <a:pt x="1" y="11312"/>
                  </a:lnTo>
                  <a:cubicBezTo>
                    <a:pt x="1" y="11502"/>
                    <a:pt x="143" y="11645"/>
                    <a:pt x="334" y="11645"/>
                  </a:cubicBezTo>
                  <a:lnTo>
                    <a:pt x="10646" y="11645"/>
                  </a:lnTo>
                  <a:cubicBezTo>
                    <a:pt x="10812" y="11645"/>
                    <a:pt x="10979" y="11502"/>
                    <a:pt x="10979" y="11312"/>
                  </a:cubicBezTo>
                  <a:lnTo>
                    <a:pt x="10979" y="250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864" name="Google Shape;13864;p165"/>
          <p:cNvGrpSpPr/>
          <p:nvPr/>
        </p:nvGrpSpPr>
        <p:grpSpPr>
          <a:xfrm>
            <a:off x="7547949" y="2761477"/>
            <a:ext cx="417348" cy="366254"/>
            <a:chOff x="7547949" y="2761477"/>
            <a:chExt cx="417348" cy="366254"/>
          </a:xfrm>
        </p:grpSpPr>
        <p:sp>
          <p:nvSpPr>
            <p:cNvPr id="13865" name="Google Shape;13865;p165"/>
            <p:cNvSpPr/>
            <p:nvPr/>
          </p:nvSpPr>
          <p:spPr>
            <a:xfrm>
              <a:off x="7744686" y="2908824"/>
              <a:ext cx="23889" cy="23889"/>
            </a:xfrm>
            <a:custGeom>
              <a:rect b="b" l="l" r="r" t="t"/>
              <a:pathLst>
                <a:path extrusionOk="0" h="668" w="668">
                  <a:moveTo>
                    <a:pt x="334" y="1"/>
                  </a:moveTo>
                  <a:cubicBezTo>
                    <a:pt x="144" y="1"/>
                    <a:pt x="1" y="143"/>
                    <a:pt x="1" y="334"/>
                  </a:cubicBezTo>
                  <a:cubicBezTo>
                    <a:pt x="1" y="525"/>
                    <a:pt x="144" y="667"/>
                    <a:pt x="334" y="667"/>
                  </a:cubicBezTo>
                  <a:cubicBezTo>
                    <a:pt x="525" y="667"/>
                    <a:pt x="668" y="525"/>
                    <a:pt x="668" y="334"/>
                  </a:cubicBezTo>
                  <a:cubicBezTo>
                    <a:pt x="668" y="143"/>
                    <a:pt x="525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66" name="Google Shape;13866;p165"/>
            <p:cNvSpPr/>
            <p:nvPr/>
          </p:nvSpPr>
          <p:spPr>
            <a:xfrm>
              <a:off x="7669761" y="3070654"/>
              <a:ext cx="173770" cy="57077"/>
            </a:xfrm>
            <a:custGeom>
              <a:rect b="b" l="l" r="r" t="t"/>
              <a:pathLst>
                <a:path extrusionOk="0" h="1596" w="4859">
                  <a:moveTo>
                    <a:pt x="1405" y="0"/>
                  </a:moveTo>
                  <a:lnTo>
                    <a:pt x="1405" y="905"/>
                  </a:lnTo>
                  <a:lnTo>
                    <a:pt x="334" y="905"/>
                  </a:lnTo>
                  <a:cubicBezTo>
                    <a:pt x="167" y="905"/>
                    <a:pt x="0" y="1072"/>
                    <a:pt x="0" y="1262"/>
                  </a:cubicBezTo>
                  <a:cubicBezTo>
                    <a:pt x="0" y="1429"/>
                    <a:pt x="167" y="1596"/>
                    <a:pt x="334" y="1596"/>
                  </a:cubicBezTo>
                  <a:lnTo>
                    <a:pt x="4525" y="1596"/>
                  </a:lnTo>
                  <a:cubicBezTo>
                    <a:pt x="4692" y="1596"/>
                    <a:pt x="4858" y="1429"/>
                    <a:pt x="4858" y="1262"/>
                  </a:cubicBezTo>
                  <a:cubicBezTo>
                    <a:pt x="4858" y="1072"/>
                    <a:pt x="4692" y="905"/>
                    <a:pt x="4525" y="905"/>
                  </a:cubicBezTo>
                  <a:lnTo>
                    <a:pt x="3453" y="905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67" name="Google Shape;13867;p165"/>
            <p:cNvSpPr/>
            <p:nvPr/>
          </p:nvSpPr>
          <p:spPr>
            <a:xfrm>
              <a:off x="7547949" y="2761477"/>
              <a:ext cx="417348" cy="284491"/>
            </a:xfrm>
            <a:custGeom>
              <a:rect b="b" l="l" r="r" t="t"/>
              <a:pathLst>
                <a:path extrusionOk="0" h="7955" w="11670">
                  <a:moveTo>
                    <a:pt x="6800" y="3150"/>
                  </a:moveTo>
                  <a:cubicBezTo>
                    <a:pt x="6889" y="3150"/>
                    <a:pt x="6978" y="3180"/>
                    <a:pt x="7050" y="3239"/>
                  </a:cubicBezTo>
                  <a:cubicBezTo>
                    <a:pt x="7169" y="3382"/>
                    <a:pt x="7169" y="3597"/>
                    <a:pt x="7050" y="3740"/>
                  </a:cubicBezTo>
                  <a:lnTo>
                    <a:pt x="6764" y="4002"/>
                  </a:lnTo>
                  <a:cubicBezTo>
                    <a:pt x="6812" y="4144"/>
                    <a:pt x="6859" y="4287"/>
                    <a:pt x="6859" y="4454"/>
                  </a:cubicBezTo>
                  <a:cubicBezTo>
                    <a:pt x="6859" y="5026"/>
                    <a:pt x="6407" y="5478"/>
                    <a:pt x="5835" y="5478"/>
                  </a:cubicBezTo>
                  <a:cubicBezTo>
                    <a:pt x="5264" y="5478"/>
                    <a:pt x="4811" y="5026"/>
                    <a:pt x="4811" y="4454"/>
                  </a:cubicBezTo>
                  <a:cubicBezTo>
                    <a:pt x="4811" y="3882"/>
                    <a:pt x="5264" y="3430"/>
                    <a:pt x="5835" y="3430"/>
                  </a:cubicBezTo>
                  <a:cubicBezTo>
                    <a:pt x="6002" y="3430"/>
                    <a:pt x="6145" y="3454"/>
                    <a:pt x="6288" y="3525"/>
                  </a:cubicBezTo>
                  <a:lnTo>
                    <a:pt x="6550" y="3239"/>
                  </a:lnTo>
                  <a:cubicBezTo>
                    <a:pt x="6621" y="3180"/>
                    <a:pt x="6710" y="3150"/>
                    <a:pt x="6800" y="3150"/>
                  </a:cubicBezTo>
                  <a:close/>
                  <a:moveTo>
                    <a:pt x="5835" y="918"/>
                  </a:moveTo>
                  <a:cubicBezTo>
                    <a:pt x="6740" y="918"/>
                    <a:pt x="7645" y="1263"/>
                    <a:pt x="8336" y="1953"/>
                  </a:cubicBezTo>
                  <a:cubicBezTo>
                    <a:pt x="9717" y="3335"/>
                    <a:pt x="9717" y="5573"/>
                    <a:pt x="8336" y="6955"/>
                  </a:cubicBezTo>
                  <a:cubicBezTo>
                    <a:pt x="8264" y="7026"/>
                    <a:pt x="8175" y="7062"/>
                    <a:pt x="8089" y="7062"/>
                  </a:cubicBezTo>
                  <a:cubicBezTo>
                    <a:pt x="8002" y="7062"/>
                    <a:pt x="7919" y="7026"/>
                    <a:pt x="7859" y="6955"/>
                  </a:cubicBezTo>
                  <a:lnTo>
                    <a:pt x="7312" y="6431"/>
                  </a:lnTo>
                  <a:cubicBezTo>
                    <a:pt x="7193" y="6288"/>
                    <a:pt x="7193" y="6073"/>
                    <a:pt x="7312" y="5930"/>
                  </a:cubicBezTo>
                  <a:cubicBezTo>
                    <a:pt x="7383" y="5871"/>
                    <a:pt x="7472" y="5841"/>
                    <a:pt x="7562" y="5841"/>
                  </a:cubicBezTo>
                  <a:cubicBezTo>
                    <a:pt x="7651" y="5841"/>
                    <a:pt x="7740" y="5871"/>
                    <a:pt x="7812" y="5930"/>
                  </a:cubicBezTo>
                  <a:lnTo>
                    <a:pt x="8074" y="6216"/>
                  </a:lnTo>
                  <a:cubicBezTo>
                    <a:pt x="8407" y="5811"/>
                    <a:pt x="8621" y="5311"/>
                    <a:pt x="8669" y="4787"/>
                  </a:cubicBezTo>
                  <a:lnTo>
                    <a:pt x="8169" y="4787"/>
                  </a:lnTo>
                  <a:cubicBezTo>
                    <a:pt x="7978" y="4787"/>
                    <a:pt x="7836" y="4645"/>
                    <a:pt x="7836" y="4454"/>
                  </a:cubicBezTo>
                  <a:cubicBezTo>
                    <a:pt x="7836" y="4263"/>
                    <a:pt x="7978" y="4121"/>
                    <a:pt x="8169" y="4121"/>
                  </a:cubicBezTo>
                  <a:lnTo>
                    <a:pt x="8669" y="4121"/>
                  </a:lnTo>
                  <a:cubicBezTo>
                    <a:pt x="8621" y="3597"/>
                    <a:pt x="8407" y="3097"/>
                    <a:pt x="8074" y="2692"/>
                  </a:cubicBezTo>
                  <a:lnTo>
                    <a:pt x="7812" y="2978"/>
                  </a:lnTo>
                  <a:cubicBezTo>
                    <a:pt x="7740" y="3037"/>
                    <a:pt x="7651" y="3067"/>
                    <a:pt x="7562" y="3067"/>
                  </a:cubicBezTo>
                  <a:cubicBezTo>
                    <a:pt x="7472" y="3067"/>
                    <a:pt x="7383" y="3037"/>
                    <a:pt x="7312" y="2978"/>
                  </a:cubicBezTo>
                  <a:cubicBezTo>
                    <a:pt x="7193" y="2835"/>
                    <a:pt x="7193" y="2620"/>
                    <a:pt x="7312" y="2477"/>
                  </a:cubicBezTo>
                  <a:lnTo>
                    <a:pt x="7597" y="2215"/>
                  </a:lnTo>
                  <a:cubicBezTo>
                    <a:pt x="7193" y="1882"/>
                    <a:pt x="6693" y="1668"/>
                    <a:pt x="6169" y="1620"/>
                  </a:cubicBezTo>
                  <a:lnTo>
                    <a:pt x="6169" y="2120"/>
                  </a:lnTo>
                  <a:cubicBezTo>
                    <a:pt x="6169" y="2311"/>
                    <a:pt x="6026" y="2454"/>
                    <a:pt x="5835" y="2454"/>
                  </a:cubicBezTo>
                  <a:cubicBezTo>
                    <a:pt x="5645" y="2454"/>
                    <a:pt x="5502" y="2311"/>
                    <a:pt x="5502" y="2120"/>
                  </a:cubicBezTo>
                  <a:lnTo>
                    <a:pt x="5502" y="1620"/>
                  </a:lnTo>
                  <a:cubicBezTo>
                    <a:pt x="4978" y="1668"/>
                    <a:pt x="4478" y="1882"/>
                    <a:pt x="4073" y="2215"/>
                  </a:cubicBezTo>
                  <a:lnTo>
                    <a:pt x="4359" y="2477"/>
                  </a:lnTo>
                  <a:cubicBezTo>
                    <a:pt x="4478" y="2620"/>
                    <a:pt x="4478" y="2835"/>
                    <a:pt x="4359" y="2978"/>
                  </a:cubicBezTo>
                  <a:cubicBezTo>
                    <a:pt x="4287" y="3037"/>
                    <a:pt x="4198" y="3067"/>
                    <a:pt x="4109" y="3067"/>
                  </a:cubicBezTo>
                  <a:cubicBezTo>
                    <a:pt x="4019" y="3067"/>
                    <a:pt x="3930" y="3037"/>
                    <a:pt x="3859" y="2978"/>
                  </a:cubicBezTo>
                  <a:lnTo>
                    <a:pt x="3597" y="2692"/>
                  </a:lnTo>
                  <a:cubicBezTo>
                    <a:pt x="3263" y="3097"/>
                    <a:pt x="3049" y="3597"/>
                    <a:pt x="3001" y="4121"/>
                  </a:cubicBezTo>
                  <a:lnTo>
                    <a:pt x="3501" y="4121"/>
                  </a:lnTo>
                  <a:cubicBezTo>
                    <a:pt x="3692" y="4121"/>
                    <a:pt x="3835" y="4263"/>
                    <a:pt x="3835" y="4454"/>
                  </a:cubicBezTo>
                  <a:cubicBezTo>
                    <a:pt x="3835" y="4645"/>
                    <a:pt x="3692" y="4787"/>
                    <a:pt x="3501" y="4787"/>
                  </a:cubicBezTo>
                  <a:lnTo>
                    <a:pt x="3001" y="4787"/>
                  </a:lnTo>
                  <a:cubicBezTo>
                    <a:pt x="3049" y="5311"/>
                    <a:pt x="3263" y="5811"/>
                    <a:pt x="3597" y="6216"/>
                  </a:cubicBezTo>
                  <a:lnTo>
                    <a:pt x="3859" y="5930"/>
                  </a:lnTo>
                  <a:cubicBezTo>
                    <a:pt x="3930" y="5871"/>
                    <a:pt x="4019" y="5841"/>
                    <a:pt x="4109" y="5841"/>
                  </a:cubicBezTo>
                  <a:cubicBezTo>
                    <a:pt x="4198" y="5841"/>
                    <a:pt x="4287" y="5871"/>
                    <a:pt x="4359" y="5930"/>
                  </a:cubicBezTo>
                  <a:cubicBezTo>
                    <a:pt x="4478" y="6073"/>
                    <a:pt x="4478" y="6288"/>
                    <a:pt x="4359" y="6431"/>
                  </a:cubicBezTo>
                  <a:lnTo>
                    <a:pt x="3811" y="6955"/>
                  </a:lnTo>
                  <a:cubicBezTo>
                    <a:pt x="3751" y="7026"/>
                    <a:pt x="3662" y="7062"/>
                    <a:pt x="3573" y="7062"/>
                  </a:cubicBezTo>
                  <a:cubicBezTo>
                    <a:pt x="3484" y="7062"/>
                    <a:pt x="3394" y="7026"/>
                    <a:pt x="3335" y="6955"/>
                  </a:cubicBezTo>
                  <a:cubicBezTo>
                    <a:pt x="1953" y="5573"/>
                    <a:pt x="1953" y="3335"/>
                    <a:pt x="3335" y="1953"/>
                  </a:cubicBezTo>
                  <a:cubicBezTo>
                    <a:pt x="4025" y="1263"/>
                    <a:pt x="4930" y="918"/>
                    <a:pt x="5835" y="918"/>
                  </a:cubicBezTo>
                  <a:close/>
                  <a:moveTo>
                    <a:pt x="358" y="1"/>
                  </a:moveTo>
                  <a:cubicBezTo>
                    <a:pt x="167" y="1"/>
                    <a:pt x="1" y="167"/>
                    <a:pt x="1" y="334"/>
                  </a:cubicBezTo>
                  <a:lnTo>
                    <a:pt x="1" y="7621"/>
                  </a:lnTo>
                  <a:cubicBezTo>
                    <a:pt x="1" y="7812"/>
                    <a:pt x="167" y="7955"/>
                    <a:pt x="358" y="7955"/>
                  </a:cubicBezTo>
                  <a:lnTo>
                    <a:pt x="11313" y="7955"/>
                  </a:lnTo>
                  <a:cubicBezTo>
                    <a:pt x="11503" y="7955"/>
                    <a:pt x="11670" y="7812"/>
                    <a:pt x="11670" y="7621"/>
                  </a:cubicBezTo>
                  <a:lnTo>
                    <a:pt x="11670" y="334"/>
                  </a:lnTo>
                  <a:cubicBezTo>
                    <a:pt x="11670" y="167"/>
                    <a:pt x="11503" y="1"/>
                    <a:pt x="11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868" name="Google Shape;13868;p165"/>
          <p:cNvGrpSpPr/>
          <p:nvPr/>
        </p:nvGrpSpPr>
        <p:grpSpPr>
          <a:xfrm>
            <a:off x="6868295" y="2735942"/>
            <a:ext cx="392672" cy="417351"/>
            <a:chOff x="6868295" y="2735942"/>
            <a:chExt cx="392672" cy="417351"/>
          </a:xfrm>
        </p:grpSpPr>
        <p:sp>
          <p:nvSpPr>
            <p:cNvPr id="13869" name="Google Shape;13869;p165"/>
            <p:cNvSpPr/>
            <p:nvPr/>
          </p:nvSpPr>
          <p:spPr>
            <a:xfrm>
              <a:off x="6938141" y="2915654"/>
              <a:ext cx="74136" cy="160144"/>
            </a:xfrm>
            <a:custGeom>
              <a:rect b="b" l="l" r="r" t="t"/>
              <a:pathLst>
                <a:path extrusionOk="0" h="4478" w="2073">
                  <a:moveTo>
                    <a:pt x="691" y="0"/>
                  </a:moveTo>
                  <a:lnTo>
                    <a:pt x="691" y="2524"/>
                  </a:lnTo>
                  <a:cubicBezTo>
                    <a:pt x="691" y="2905"/>
                    <a:pt x="382" y="3215"/>
                    <a:pt x="24" y="3215"/>
                  </a:cubicBezTo>
                  <a:lnTo>
                    <a:pt x="0" y="3215"/>
                  </a:lnTo>
                  <a:lnTo>
                    <a:pt x="1048" y="4477"/>
                  </a:lnTo>
                  <a:lnTo>
                    <a:pt x="2072" y="3215"/>
                  </a:lnTo>
                  <a:cubicBezTo>
                    <a:pt x="1882" y="3215"/>
                    <a:pt x="1715" y="3144"/>
                    <a:pt x="1572" y="3001"/>
                  </a:cubicBezTo>
                  <a:cubicBezTo>
                    <a:pt x="1453" y="2882"/>
                    <a:pt x="1382" y="2715"/>
                    <a:pt x="1382" y="2524"/>
                  </a:cubicBezTo>
                  <a:lnTo>
                    <a:pt x="138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70" name="Google Shape;13870;p165"/>
            <p:cNvSpPr/>
            <p:nvPr/>
          </p:nvSpPr>
          <p:spPr>
            <a:xfrm>
              <a:off x="7116996" y="2923308"/>
              <a:ext cx="74136" cy="160144"/>
            </a:xfrm>
            <a:custGeom>
              <a:rect b="b" l="l" r="r" t="t"/>
              <a:pathLst>
                <a:path extrusionOk="0" h="4478" w="2073">
                  <a:moveTo>
                    <a:pt x="1025" y="0"/>
                  </a:moveTo>
                  <a:lnTo>
                    <a:pt x="1" y="1263"/>
                  </a:lnTo>
                  <a:cubicBezTo>
                    <a:pt x="191" y="1263"/>
                    <a:pt x="358" y="1334"/>
                    <a:pt x="501" y="1477"/>
                  </a:cubicBezTo>
                  <a:cubicBezTo>
                    <a:pt x="620" y="1596"/>
                    <a:pt x="691" y="1763"/>
                    <a:pt x="691" y="1953"/>
                  </a:cubicBezTo>
                  <a:lnTo>
                    <a:pt x="691" y="4478"/>
                  </a:lnTo>
                  <a:lnTo>
                    <a:pt x="1382" y="4478"/>
                  </a:lnTo>
                  <a:lnTo>
                    <a:pt x="1382" y="1953"/>
                  </a:lnTo>
                  <a:cubicBezTo>
                    <a:pt x="1382" y="1572"/>
                    <a:pt x="1691" y="1263"/>
                    <a:pt x="2049" y="1263"/>
                  </a:cubicBezTo>
                  <a:lnTo>
                    <a:pt x="2072" y="1263"/>
                  </a:lnTo>
                  <a:lnTo>
                    <a:pt x="102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71" name="Google Shape;13871;p165"/>
            <p:cNvSpPr/>
            <p:nvPr/>
          </p:nvSpPr>
          <p:spPr>
            <a:xfrm>
              <a:off x="6868295" y="2826209"/>
              <a:ext cx="392672" cy="327084"/>
            </a:xfrm>
            <a:custGeom>
              <a:rect b="b" l="l" r="r" t="t"/>
              <a:pathLst>
                <a:path extrusionOk="0" h="9146" w="10980">
                  <a:moveTo>
                    <a:pt x="3668" y="1810"/>
                  </a:moveTo>
                  <a:cubicBezTo>
                    <a:pt x="3859" y="1810"/>
                    <a:pt x="4025" y="1977"/>
                    <a:pt x="4025" y="2168"/>
                  </a:cubicBezTo>
                  <a:lnTo>
                    <a:pt x="4025" y="5025"/>
                  </a:lnTo>
                  <a:lnTo>
                    <a:pt x="4740" y="5025"/>
                  </a:lnTo>
                  <a:cubicBezTo>
                    <a:pt x="5026" y="5025"/>
                    <a:pt x="5192" y="5359"/>
                    <a:pt x="5002" y="5573"/>
                  </a:cubicBezTo>
                  <a:lnTo>
                    <a:pt x="3263" y="7740"/>
                  </a:lnTo>
                  <a:cubicBezTo>
                    <a:pt x="3192" y="7824"/>
                    <a:pt x="3091" y="7865"/>
                    <a:pt x="2989" y="7865"/>
                  </a:cubicBezTo>
                  <a:cubicBezTo>
                    <a:pt x="2888" y="7865"/>
                    <a:pt x="2787" y="7824"/>
                    <a:pt x="2716" y="7740"/>
                  </a:cubicBezTo>
                  <a:lnTo>
                    <a:pt x="977" y="5573"/>
                  </a:lnTo>
                  <a:cubicBezTo>
                    <a:pt x="810" y="5359"/>
                    <a:pt x="953" y="5025"/>
                    <a:pt x="1239" y="5025"/>
                  </a:cubicBezTo>
                  <a:lnTo>
                    <a:pt x="1977" y="5025"/>
                  </a:lnTo>
                  <a:lnTo>
                    <a:pt x="1977" y="2168"/>
                  </a:lnTo>
                  <a:cubicBezTo>
                    <a:pt x="1977" y="1977"/>
                    <a:pt x="2120" y="1810"/>
                    <a:pt x="2311" y="1810"/>
                  </a:cubicBezTo>
                  <a:close/>
                  <a:moveTo>
                    <a:pt x="7990" y="1828"/>
                  </a:moveTo>
                  <a:cubicBezTo>
                    <a:pt x="8092" y="1828"/>
                    <a:pt x="8193" y="1870"/>
                    <a:pt x="8264" y="1953"/>
                  </a:cubicBezTo>
                  <a:lnTo>
                    <a:pt x="10003" y="4120"/>
                  </a:lnTo>
                  <a:cubicBezTo>
                    <a:pt x="10169" y="4335"/>
                    <a:pt x="10027" y="4668"/>
                    <a:pt x="9741" y="4668"/>
                  </a:cubicBezTo>
                  <a:lnTo>
                    <a:pt x="9003" y="4668"/>
                  </a:lnTo>
                  <a:lnTo>
                    <a:pt x="9003" y="7526"/>
                  </a:lnTo>
                  <a:cubicBezTo>
                    <a:pt x="9003" y="7716"/>
                    <a:pt x="8860" y="7883"/>
                    <a:pt x="8669" y="7883"/>
                  </a:cubicBezTo>
                  <a:lnTo>
                    <a:pt x="7312" y="7883"/>
                  </a:lnTo>
                  <a:cubicBezTo>
                    <a:pt x="7121" y="7883"/>
                    <a:pt x="6955" y="7716"/>
                    <a:pt x="6955" y="7526"/>
                  </a:cubicBezTo>
                  <a:lnTo>
                    <a:pt x="6955" y="4668"/>
                  </a:lnTo>
                  <a:lnTo>
                    <a:pt x="6240" y="4668"/>
                  </a:lnTo>
                  <a:cubicBezTo>
                    <a:pt x="5954" y="4668"/>
                    <a:pt x="5788" y="4335"/>
                    <a:pt x="5978" y="4120"/>
                  </a:cubicBezTo>
                  <a:lnTo>
                    <a:pt x="7717" y="1953"/>
                  </a:lnTo>
                  <a:cubicBezTo>
                    <a:pt x="7788" y="1870"/>
                    <a:pt x="7889" y="1828"/>
                    <a:pt x="7990" y="1828"/>
                  </a:cubicBezTo>
                  <a:close/>
                  <a:moveTo>
                    <a:pt x="6359" y="1"/>
                  </a:moveTo>
                  <a:cubicBezTo>
                    <a:pt x="6169" y="1"/>
                    <a:pt x="5978" y="48"/>
                    <a:pt x="5835" y="167"/>
                  </a:cubicBezTo>
                  <a:lnTo>
                    <a:pt x="5383" y="525"/>
                  </a:lnTo>
                  <a:cubicBezTo>
                    <a:pt x="5097" y="763"/>
                    <a:pt x="4716" y="906"/>
                    <a:pt x="4335" y="906"/>
                  </a:cubicBezTo>
                  <a:lnTo>
                    <a:pt x="1" y="906"/>
                  </a:lnTo>
                  <a:lnTo>
                    <a:pt x="1" y="8788"/>
                  </a:lnTo>
                  <a:cubicBezTo>
                    <a:pt x="1" y="8979"/>
                    <a:pt x="144" y="9145"/>
                    <a:pt x="334" y="9145"/>
                  </a:cubicBezTo>
                  <a:lnTo>
                    <a:pt x="10646" y="9145"/>
                  </a:lnTo>
                  <a:cubicBezTo>
                    <a:pt x="10836" y="9145"/>
                    <a:pt x="10979" y="8979"/>
                    <a:pt x="10979" y="8788"/>
                  </a:cubicBezTo>
                  <a:lnTo>
                    <a:pt x="1097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72" name="Google Shape;13872;p165"/>
            <p:cNvSpPr/>
            <p:nvPr/>
          </p:nvSpPr>
          <p:spPr>
            <a:xfrm>
              <a:off x="6868295" y="2735942"/>
              <a:ext cx="392672" cy="97953"/>
            </a:xfrm>
            <a:custGeom>
              <a:rect b="b" l="l" r="r" t="t"/>
              <a:pathLst>
                <a:path extrusionOk="0" h="2739" w="10980">
                  <a:moveTo>
                    <a:pt x="1382" y="1024"/>
                  </a:moveTo>
                  <a:cubicBezTo>
                    <a:pt x="1572" y="1024"/>
                    <a:pt x="1715" y="1191"/>
                    <a:pt x="1715" y="1382"/>
                  </a:cubicBezTo>
                  <a:cubicBezTo>
                    <a:pt x="1715" y="1572"/>
                    <a:pt x="1572" y="1715"/>
                    <a:pt x="1382" y="1715"/>
                  </a:cubicBezTo>
                  <a:cubicBezTo>
                    <a:pt x="1191" y="1715"/>
                    <a:pt x="1049" y="1572"/>
                    <a:pt x="1049" y="1382"/>
                  </a:cubicBezTo>
                  <a:cubicBezTo>
                    <a:pt x="1049" y="1191"/>
                    <a:pt x="1191" y="1024"/>
                    <a:pt x="1382" y="1024"/>
                  </a:cubicBezTo>
                  <a:close/>
                  <a:moveTo>
                    <a:pt x="2739" y="1024"/>
                  </a:moveTo>
                  <a:cubicBezTo>
                    <a:pt x="2930" y="1024"/>
                    <a:pt x="3073" y="1191"/>
                    <a:pt x="3073" y="1382"/>
                  </a:cubicBezTo>
                  <a:cubicBezTo>
                    <a:pt x="3097" y="1572"/>
                    <a:pt x="2930" y="1715"/>
                    <a:pt x="2739" y="1715"/>
                  </a:cubicBezTo>
                  <a:cubicBezTo>
                    <a:pt x="2549" y="1715"/>
                    <a:pt x="2406" y="1572"/>
                    <a:pt x="2406" y="1382"/>
                  </a:cubicBezTo>
                  <a:cubicBezTo>
                    <a:pt x="2406" y="1191"/>
                    <a:pt x="2549" y="1024"/>
                    <a:pt x="2739" y="1024"/>
                  </a:cubicBezTo>
                  <a:close/>
                  <a:moveTo>
                    <a:pt x="4097" y="1024"/>
                  </a:moveTo>
                  <a:cubicBezTo>
                    <a:pt x="4287" y="1024"/>
                    <a:pt x="4454" y="1191"/>
                    <a:pt x="4454" y="1382"/>
                  </a:cubicBezTo>
                  <a:cubicBezTo>
                    <a:pt x="4454" y="1572"/>
                    <a:pt x="4287" y="1715"/>
                    <a:pt x="4097" y="1715"/>
                  </a:cubicBezTo>
                  <a:cubicBezTo>
                    <a:pt x="3930" y="1715"/>
                    <a:pt x="3763" y="1572"/>
                    <a:pt x="3763" y="1382"/>
                  </a:cubicBezTo>
                  <a:cubicBezTo>
                    <a:pt x="3763" y="1191"/>
                    <a:pt x="3930" y="1024"/>
                    <a:pt x="4097" y="1024"/>
                  </a:cubicBezTo>
                  <a:close/>
                  <a:moveTo>
                    <a:pt x="334" y="0"/>
                  </a:moveTo>
                  <a:cubicBezTo>
                    <a:pt x="144" y="0"/>
                    <a:pt x="1" y="167"/>
                    <a:pt x="1" y="357"/>
                  </a:cubicBezTo>
                  <a:lnTo>
                    <a:pt x="1" y="2739"/>
                  </a:lnTo>
                  <a:lnTo>
                    <a:pt x="4335" y="2739"/>
                  </a:lnTo>
                  <a:cubicBezTo>
                    <a:pt x="4573" y="2739"/>
                    <a:pt x="4787" y="2667"/>
                    <a:pt x="4978" y="2525"/>
                  </a:cubicBezTo>
                  <a:lnTo>
                    <a:pt x="5407" y="2167"/>
                  </a:lnTo>
                  <a:cubicBezTo>
                    <a:pt x="5669" y="1953"/>
                    <a:pt x="6026" y="1834"/>
                    <a:pt x="6359" y="1834"/>
                  </a:cubicBezTo>
                  <a:lnTo>
                    <a:pt x="10979" y="1834"/>
                  </a:lnTo>
                  <a:lnTo>
                    <a:pt x="10979" y="357"/>
                  </a:lnTo>
                  <a:cubicBezTo>
                    <a:pt x="10979" y="167"/>
                    <a:pt x="10836" y="0"/>
                    <a:pt x="1064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873" name="Google Shape;13873;p165"/>
          <p:cNvGrpSpPr/>
          <p:nvPr/>
        </p:nvGrpSpPr>
        <p:grpSpPr>
          <a:xfrm>
            <a:off x="6142648" y="2735942"/>
            <a:ext cx="417348" cy="417360"/>
            <a:chOff x="6142648" y="2735942"/>
            <a:chExt cx="417348" cy="417360"/>
          </a:xfrm>
        </p:grpSpPr>
        <p:sp>
          <p:nvSpPr>
            <p:cNvPr id="13874" name="Google Shape;13874;p165"/>
            <p:cNvSpPr/>
            <p:nvPr/>
          </p:nvSpPr>
          <p:spPr>
            <a:xfrm>
              <a:off x="6175873" y="3083422"/>
              <a:ext cx="359449" cy="69880"/>
            </a:xfrm>
            <a:custGeom>
              <a:rect b="b" l="l" r="r" t="t"/>
              <a:pathLst>
                <a:path extrusionOk="0" h="1954" w="10051">
                  <a:moveTo>
                    <a:pt x="358" y="1"/>
                  </a:moveTo>
                  <a:cubicBezTo>
                    <a:pt x="167" y="1"/>
                    <a:pt x="1" y="167"/>
                    <a:pt x="1" y="358"/>
                  </a:cubicBezTo>
                  <a:lnTo>
                    <a:pt x="1" y="1596"/>
                  </a:lnTo>
                  <a:cubicBezTo>
                    <a:pt x="1" y="1787"/>
                    <a:pt x="167" y="1953"/>
                    <a:pt x="358" y="1953"/>
                  </a:cubicBezTo>
                  <a:lnTo>
                    <a:pt x="9717" y="1953"/>
                  </a:lnTo>
                  <a:cubicBezTo>
                    <a:pt x="9907" y="1953"/>
                    <a:pt x="10050" y="1787"/>
                    <a:pt x="10050" y="1596"/>
                  </a:cubicBezTo>
                  <a:lnTo>
                    <a:pt x="10050" y="358"/>
                  </a:lnTo>
                  <a:cubicBezTo>
                    <a:pt x="10050" y="167"/>
                    <a:pt x="9907" y="1"/>
                    <a:pt x="9717" y="1"/>
                  </a:cubicBezTo>
                  <a:cubicBezTo>
                    <a:pt x="9526" y="1"/>
                    <a:pt x="9383" y="167"/>
                    <a:pt x="9383" y="358"/>
                  </a:cubicBezTo>
                  <a:lnTo>
                    <a:pt x="9383" y="1263"/>
                  </a:lnTo>
                  <a:lnTo>
                    <a:pt x="691" y="1263"/>
                  </a:lnTo>
                  <a:lnTo>
                    <a:pt x="691" y="358"/>
                  </a:lnTo>
                  <a:cubicBezTo>
                    <a:pt x="691" y="167"/>
                    <a:pt x="548" y="1"/>
                    <a:pt x="3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75" name="Google Shape;13875;p165"/>
            <p:cNvSpPr/>
            <p:nvPr/>
          </p:nvSpPr>
          <p:spPr>
            <a:xfrm>
              <a:off x="6253373" y="2830465"/>
              <a:ext cx="205277" cy="298116"/>
            </a:xfrm>
            <a:custGeom>
              <a:rect b="b" l="l" r="r" t="t"/>
              <a:pathLst>
                <a:path extrusionOk="0" h="8336" w="5740">
                  <a:moveTo>
                    <a:pt x="1906" y="1"/>
                  </a:moveTo>
                  <a:cubicBezTo>
                    <a:pt x="1715" y="1"/>
                    <a:pt x="1549" y="144"/>
                    <a:pt x="1549" y="334"/>
                  </a:cubicBezTo>
                  <a:lnTo>
                    <a:pt x="1549" y="4811"/>
                  </a:lnTo>
                  <a:lnTo>
                    <a:pt x="453" y="4811"/>
                  </a:lnTo>
                  <a:cubicBezTo>
                    <a:pt x="167" y="4811"/>
                    <a:pt x="1" y="5121"/>
                    <a:pt x="167" y="5335"/>
                  </a:cubicBezTo>
                  <a:lnTo>
                    <a:pt x="2596" y="8193"/>
                  </a:lnTo>
                  <a:cubicBezTo>
                    <a:pt x="2656" y="8288"/>
                    <a:pt x="2763" y="8336"/>
                    <a:pt x="2870" y="8336"/>
                  </a:cubicBezTo>
                  <a:cubicBezTo>
                    <a:pt x="2977" y="8336"/>
                    <a:pt x="3085" y="8288"/>
                    <a:pt x="3144" y="8193"/>
                  </a:cubicBezTo>
                  <a:lnTo>
                    <a:pt x="5573" y="5335"/>
                  </a:lnTo>
                  <a:cubicBezTo>
                    <a:pt x="5740" y="5121"/>
                    <a:pt x="5573" y="4811"/>
                    <a:pt x="5287" y="4811"/>
                  </a:cubicBezTo>
                  <a:lnTo>
                    <a:pt x="4192" y="4811"/>
                  </a:lnTo>
                  <a:lnTo>
                    <a:pt x="4192" y="334"/>
                  </a:lnTo>
                  <a:cubicBezTo>
                    <a:pt x="4192" y="144"/>
                    <a:pt x="4025" y="1"/>
                    <a:pt x="38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76" name="Google Shape;13876;p165"/>
            <p:cNvSpPr/>
            <p:nvPr/>
          </p:nvSpPr>
          <p:spPr>
            <a:xfrm>
              <a:off x="6142648" y="2735942"/>
              <a:ext cx="417348" cy="241898"/>
            </a:xfrm>
            <a:custGeom>
              <a:rect b="b" l="l" r="r" t="t"/>
              <a:pathLst>
                <a:path extrusionOk="0" h="6764" w="11670">
                  <a:moveTo>
                    <a:pt x="5835" y="0"/>
                  </a:moveTo>
                  <a:cubicBezTo>
                    <a:pt x="5526" y="0"/>
                    <a:pt x="5240" y="72"/>
                    <a:pt x="4978" y="167"/>
                  </a:cubicBezTo>
                  <a:cubicBezTo>
                    <a:pt x="4383" y="405"/>
                    <a:pt x="3883" y="858"/>
                    <a:pt x="3621" y="1453"/>
                  </a:cubicBezTo>
                  <a:cubicBezTo>
                    <a:pt x="3406" y="1358"/>
                    <a:pt x="3168" y="1310"/>
                    <a:pt x="2930" y="1310"/>
                  </a:cubicBezTo>
                  <a:cubicBezTo>
                    <a:pt x="2501" y="1310"/>
                    <a:pt x="2144" y="1453"/>
                    <a:pt x="1858" y="1715"/>
                  </a:cubicBezTo>
                  <a:cubicBezTo>
                    <a:pt x="1715" y="1834"/>
                    <a:pt x="1596" y="1977"/>
                    <a:pt x="1501" y="2144"/>
                  </a:cubicBezTo>
                  <a:cubicBezTo>
                    <a:pt x="1358" y="2406"/>
                    <a:pt x="1287" y="2715"/>
                    <a:pt x="1311" y="3025"/>
                  </a:cubicBezTo>
                  <a:cubicBezTo>
                    <a:pt x="620" y="3263"/>
                    <a:pt x="120" y="3882"/>
                    <a:pt x="25" y="4620"/>
                  </a:cubicBezTo>
                  <a:cubicBezTo>
                    <a:pt x="25" y="4692"/>
                    <a:pt x="1" y="4763"/>
                    <a:pt x="1" y="4858"/>
                  </a:cubicBezTo>
                  <a:cubicBezTo>
                    <a:pt x="1" y="5906"/>
                    <a:pt x="882" y="6764"/>
                    <a:pt x="1930" y="6764"/>
                  </a:cubicBezTo>
                  <a:lnTo>
                    <a:pt x="3978" y="6764"/>
                  </a:lnTo>
                  <a:lnTo>
                    <a:pt x="3978" y="2977"/>
                  </a:lnTo>
                  <a:cubicBezTo>
                    <a:pt x="3978" y="2406"/>
                    <a:pt x="4430" y="1953"/>
                    <a:pt x="5002" y="1953"/>
                  </a:cubicBezTo>
                  <a:lnTo>
                    <a:pt x="6931" y="1953"/>
                  </a:lnTo>
                  <a:cubicBezTo>
                    <a:pt x="7217" y="1953"/>
                    <a:pt x="7478" y="2072"/>
                    <a:pt x="7669" y="2263"/>
                  </a:cubicBezTo>
                  <a:cubicBezTo>
                    <a:pt x="7860" y="2453"/>
                    <a:pt x="7955" y="2715"/>
                    <a:pt x="7955" y="2977"/>
                  </a:cubicBezTo>
                  <a:lnTo>
                    <a:pt x="7955" y="6764"/>
                  </a:lnTo>
                  <a:lnTo>
                    <a:pt x="9741" y="6764"/>
                  </a:lnTo>
                  <a:cubicBezTo>
                    <a:pt x="10789" y="6764"/>
                    <a:pt x="11670" y="5906"/>
                    <a:pt x="11670" y="4858"/>
                  </a:cubicBezTo>
                  <a:cubicBezTo>
                    <a:pt x="11670" y="4763"/>
                    <a:pt x="11646" y="4692"/>
                    <a:pt x="11646" y="4620"/>
                  </a:cubicBezTo>
                  <a:cubicBezTo>
                    <a:pt x="11551" y="3882"/>
                    <a:pt x="11051" y="3263"/>
                    <a:pt x="10360" y="3025"/>
                  </a:cubicBezTo>
                  <a:cubicBezTo>
                    <a:pt x="10384" y="2715"/>
                    <a:pt x="10312" y="2406"/>
                    <a:pt x="10170" y="2144"/>
                  </a:cubicBezTo>
                  <a:cubicBezTo>
                    <a:pt x="9908" y="1643"/>
                    <a:pt x="9360" y="1310"/>
                    <a:pt x="8741" y="1310"/>
                  </a:cubicBezTo>
                  <a:cubicBezTo>
                    <a:pt x="8503" y="1310"/>
                    <a:pt x="8264" y="1358"/>
                    <a:pt x="8050" y="1453"/>
                  </a:cubicBezTo>
                  <a:cubicBezTo>
                    <a:pt x="7955" y="1262"/>
                    <a:pt x="7860" y="1072"/>
                    <a:pt x="7717" y="905"/>
                  </a:cubicBezTo>
                  <a:cubicBezTo>
                    <a:pt x="7288" y="357"/>
                    <a:pt x="6597" y="0"/>
                    <a:pt x="58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877" name="Google Shape;13877;p165"/>
          <p:cNvGrpSpPr/>
          <p:nvPr/>
        </p:nvGrpSpPr>
        <p:grpSpPr>
          <a:xfrm>
            <a:off x="5439998" y="2736800"/>
            <a:ext cx="417348" cy="416492"/>
            <a:chOff x="5439998" y="2736800"/>
            <a:chExt cx="417348" cy="416492"/>
          </a:xfrm>
        </p:grpSpPr>
        <p:sp>
          <p:nvSpPr>
            <p:cNvPr id="13878" name="Google Shape;13878;p165"/>
            <p:cNvSpPr/>
            <p:nvPr/>
          </p:nvSpPr>
          <p:spPr>
            <a:xfrm>
              <a:off x="5439998" y="2736800"/>
              <a:ext cx="123524" cy="23854"/>
            </a:xfrm>
            <a:custGeom>
              <a:rect b="b" l="l" r="r" t="t"/>
              <a:pathLst>
                <a:path extrusionOk="0" h="667" w="3454">
                  <a:moveTo>
                    <a:pt x="358" y="0"/>
                  </a:moveTo>
                  <a:cubicBezTo>
                    <a:pt x="167" y="0"/>
                    <a:pt x="1" y="143"/>
                    <a:pt x="1" y="333"/>
                  </a:cubicBezTo>
                  <a:lnTo>
                    <a:pt x="1" y="667"/>
                  </a:lnTo>
                  <a:lnTo>
                    <a:pt x="3454" y="667"/>
                  </a:lnTo>
                  <a:cubicBezTo>
                    <a:pt x="3144" y="238"/>
                    <a:pt x="3240" y="381"/>
                    <a:pt x="3049" y="119"/>
                  </a:cubicBezTo>
                  <a:cubicBezTo>
                    <a:pt x="3001" y="48"/>
                    <a:pt x="2882" y="0"/>
                    <a:pt x="27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79" name="Google Shape;13879;p165"/>
            <p:cNvSpPr/>
            <p:nvPr/>
          </p:nvSpPr>
          <p:spPr>
            <a:xfrm>
              <a:off x="5628222" y="2955674"/>
              <a:ext cx="123524" cy="24712"/>
            </a:xfrm>
            <a:custGeom>
              <a:rect b="b" l="l" r="r" t="t"/>
              <a:pathLst>
                <a:path extrusionOk="0" h="691" w="3454">
                  <a:moveTo>
                    <a:pt x="358" y="0"/>
                  </a:moveTo>
                  <a:cubicBezTo>
                    <a:pt x="168" y="0"/>
                    <a:pt x="1" y="167"/>
                    <a:pt x="1" y="358"/>
                  </a:cubicBezTo>
                  <a:lnTo>
                    <a:pt x="1" y="691"/>
                  </a:lnTo>
                  <a:lnTo>
                    <a:pt x="3454" y="691"/>
                  </a:lnTo>
                  <a:cubicBezTo>
                    <a:pt x="3144" y="262"/>
                    <a:pt x="3240" y="405"/>
                    <a:pt x="3049" y="143"/>
                  </a:cubicBezTo>
                  <a:cubicBezTo>
                    <a:pt x="2978" y="72"/>
                    <a:pt x="2882" y="0"/>
                    <a:pt x="27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80" name="Google Shape;13880;p165"/>
            <p:cNvSpPr/>
            <p:nvPr/>
          </p:nvSpPr>
          <p:spPr>
            <a:xfrm>
              <a:off x="5439998" y="2785331"/>
              <a:ext cx="417348" cy="367960"/>
            </a:xfrm>
            <a:custGeom>
              <a:rect b="b" l="l" r="r" t="t"/>
              <a:pathLst>
                <a:path extrusionOk="0" h="10289" w="11670">
                  <a:moveTo>
                    <a:pt x="2525" y="1715"/>
                  </a:moveTo>
                  <a:cubicBezTo>
                    <a:pt x="2716" y="1715"/>
                    <a:pt x="2859" y="1882"/>
                    <a:pt x="2859" y="2072"/>
                  </a:cubicBezTo>
                  <a:cubicBezTo>
                    <a:pt x="2859" y="2263"/>
                    <a:pt x="2716" y="2406"/>
                    <a:pt x="2525" y="2406"/>
                  </a:cubicBezTo>
                  <a:cubicBezTo>
                    <a:pt x="2335" y="2406"/>
                    <a:pt x="2192" y="2263"/>
                    <a:pt x="2192" y="2072"/>
                  </a:cubicBezTo>
                  <a:cubicBezTo>
                    <a:pt x="2192" y="1882"/>
                    <a:pt x="2335" y="1715"/>
                    <a:pt x="2525" y="1715"/>
                  </a:cubicBezTo>
                  <a:close/>
                  <a:moveTo>
                    <a:pt x="3883" y="1715"/>
                  </a:moveTo>
                  <a:cubicBezTo>
                    <a:pt x="4073" y="1715"/>
                    <a:pt x="4240" y="1882"/>
                    <a:pt x="4240" y="2072"/>
                  </a:cubicBezTo>
                  <a:cubicBezTo>
                    <a:pt x="4240" y="2263"/>
                    <a:pt x="4073" y="2406"/>
                    <a:pt x="3883" y="2406"/>
                  </a:cubicBezTo>
                  <a:cubicBezTo>
                    <a:pt x="3692" y="2406"/>
                    <a:pt x="3549" y="2263"/>
                    <a:pt x="3549" y="2072"/>
                  </a:cubicBezTo>
                  <a:cubicBezTo>
                    <a:pt x="3549" y="1882"/>
                    <a:pt x="3692" y="1715"/>
                    <a:pt x="3883" y="1715"/>
                  </a:cubicBezTo>
                  <a:close/>
                  <a:moveTo>
                    <a:pt x="10170" y="2406"/>
                  </a:moveTo>
                  <a:lnTo>
                    <a:pt x="10170" y="6145"/>
                  </a:lnTo>
                  <a:lnTo>
                    <a:pt x="5264" y="6145"/>
                  </a:lnTo>
                  <a:lnTo>
                    <a:pt x="5264" y="7859"/>
                  </a:lnTo>
                  <a:lnTo>
                    <a:pt x="2859" y="7859"/>
                  </a:lnTo>
                  <a:lnTo>
                    <a:pt x="2859" y="4144"/>
                  </a:lnTo>
                  <a:lnTo>
                    <a:pt x="6050" y="4144"/>
                  </a:lnTo>
                  <a:cubicBezTo>
                    <a:pt x="6240" y="4144"/>
                    <a:pt x="6407" y="3978"/>
                    <a:pt x="6407" y="3787"/>
                  </a:cubicBezTo>
                  <a:lnTo>
                    <a:pt x="6407" y="2406"/>
                  </a:lnTo>
                  <a:close/>
                  <a:moveTo>
                    <a:pt x="7788" y="7859"/>
                  </a:moveTo>
                  <a:cubicBezTo>
                    <a:pt x="7979" y="7859"/>
                    <a:pt x="8122" y="8026"/>
                    <a:pt x="8122" y="8216"/>
                  </a:cubicBezTo>
                  <a:cubicBezTo>
                    <a:pt x="8122" y="8407"/>
                    <a:pt x="7979" y="8550"/>
                    <a:pt x="7788" y="8550"/>
                  </a:cubicBezTo>
                  <a:cubicBezTo>
                    <a:pt x="7598" y="8550"/>
                    <a:pt x="7431" y="8407"/>
                    <a:pt x="7431" y="8216"/>
                  </a:cubicBezTo>
                  <a:cubicBezTo>
                    <a:pt x="7431" y="8026"/>
                    <a:pt x="7598" y="7859"/>
                    <a:pt x="7788" y="7859"/>
                  </a:cubicBezTo>
                  <a:close/>
                  <a:moveTo>
                    <a:pt x="9146" y="7859"/>
                  </a:moveTo>
                  <a:cubicBezTo>
                    <a:pt x="9336" y="7859"/>
                    <a:pt x="9479" y="8026"/>
                    <a:pt x="9479" y="8216"/>
                  </a:cubicBezTo>
                  <a:cubicBezTo>
                    <a:pt x="9479" y="8407"/>
                    <a:pt x="9336" y="8550"/>
                    <a:pt x="9146" y="8550"/>
                  </a:cubicBezTo>
                  <a:cubicBezTo>
                    <a:pt x="8955" y="8550"/>
                    <a:pt x="8812" y="8407"/>
                    <a:pt x="8812" y="8216"/>
                  </a:cubicBezTo>
                  <a:cubicBezTo>
                    <a:pt x="8812" y="8026"/>
                    <a:pt x="8955" y="7859"/>
                    <a:pt x="9146" y="7859"/>
                  </a:cubicBezTo>
                  <a:close/>
                  <a:moveTo>
                    <a:pt x="1" y="1"/>
                  </a:moveTo>
                  <a:lnTo>
                    <a:pt x="1" y="334"/>
                  </a:lnTo>
                  <a:lnTo>
                    <a:pt x="1" y="3787"/>
                  </a:lnTo>
                  <a:cubicBezTo>
                    <a:pt x="1" y="3978"/>
                    <a:pt x="167" y="4144"/>
                    <a:pt x="358" y="4144"/>
                  </a:cubicBezTo>
                  <a:lnTo>
                    <a:pt x="2192" y="4144"/>
                  </a:lnTo>
                  <a:lnTo>
                    <a:pt x="2192" y="8216"/>
                  </a:lnTo>
                  <a:cubicBezTo>
                    <a:pt x="2192" y="8383"/>
                    <a:pt x="2335" y="8550"/>
                    <a:pt x="2525" y="8550"/>
                  </a:cubicBezTo>
                  <a:lnTo>
                    <a:pt x="5264" y="8550"/>
                  </a:lnTo>
                  <a:lnTo>
                    <a:pt x="5264" y="9931"/>
                  </a:lnTo>
                  <a:cubicBezTo>
                    <a:pt x="5264" y="10122"/>
                    <a:pt x="5431" y="10288"/>
                    <a:pt x="5621" y="10288"/>
                  </a:cubicBezTo>
                  <a:lnTo>
                    <a:pt x="11313" y="10288"/>
                  </a:lnTo>
                  <a:cubicBezTo>
                    <a:pt x="11503" y="10288"/>
                    <a:pt x="11670" y="10122"/>
                    <a:pt x="11670" y="9931"/>
                  </a:cubicBezTo>
                  <a:lnTo>
                    <a:pt x="11670" y="6478"/>
                  </a:lnTo>
                  <a:cubicBezTo>
                    <a:pt x="11670" y="6288"/>
                    <a:pt x="11503" y="6145"/>
                    <a:pt x="11313" y="6145"/>
                  </a:cubicBezTo>
                  <a:lnTo>
                    <a:pt x="10836" y="6145"/>
                  </a:lnTo>
                  <a:lnTo>
                    <a:pt x="10836" y="2072"/>
                  </a:lnTo>
                  <a:cubicBezTo>
                    <a:pt x="10836" y="1882"/>
                    <a:pt x="10694" y="1715"/>
                    <a:pt x="10503" y="1715"/>
                  </a:cubicBezTo>
                  <a:lnTo>
                    <a:pt x="6407" y="1715"/>
                  </a:lnTo>
                  <a:lnTo>
                    <a:pt x="6407" y="334"/>
                  </a:lnTo>
                  <a:cubicBezTo>
                    <a:pt x="6407" y="143"/>
                    <a:pt x="6240" y="1"/>
                    <a:pt x="60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881" name="Google Shape;13881;p165"/>
          <p:cNvGrpSpPr/>
          <p:nvPr/>
        </p:nvGrpSpPr>
        <p:grpSpPr>
          <a:xfrm>
            <a:off x="4730552" y="2735942"/>
            <a:ext cx="398609" cy="417348"/>
            <a:chOff x="4730552" y="2735942"/>
            <a:chExt cx="398609" cy="417348"/>
          </a:xfrm>
        </p:grpSpPr>
        <p:sp>
          <p:nvSpPr>
            <p:cNvPr id="13882" name="Google Shape;13882;p165"/>
            <p:cNvSpPr/>
            <p:nvPr/>
          </p:nvSpPr>
          <p:spPr>
            <a:xfrm>
              <a:off x="4893206" y="2907965"/>
              <a:ext cx="73277" cy="73277"/>
            </a:xfrm>
            <a:custGeom>
              <a:rect b="b" l="l" r="r" t="t"/>
              <a:pathLst>
                <a:path extrusionOk="0" h="2049" w="2049">
                  <a:moveTo>
                    <a:pt x="1025" y="1"/>
                  </a:moveTo>
                  <a:cubicBezTo>
                    <a:pt x="477" y="1"/>
                    <a:pt x="1" y="453"/>
                    <a:pt x="1" y="1025"/>
                  </a:cubicBezTo>
                  <a:cubicBezTo>
                    <a:pt x="1" y="1596"/>
                    <a:pt x="477" y="2049"/>
                    <a:pt x="1025" y="2049"/>
                  </a:cubicBezTo>
                  <a:cubicBezTo>
                    <a:pt x="1596" y="2049"/>
                    <a:pt x="2049" y="1596"/>
                    <a:pt x="2049" y="1025"/>
                  </a:cubicBezTo>
                  <a:cubicBezTo>
                    <a:pt x="2049" y="453"/>
                    <a:pt x="1596" y="1"/>
                    <a:pt x="102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83" name="Google Shape;13883;p165"/>
            <p:cNvSpPr/>
            <p:nvPr/>
          </p:nvSpPr>
          <p:spPr>
            <a:xfrm>
              <a:off x="4730552" y="2735942"/>
              <a:ext cx="398609" cy="417348"/>
            </a:xfrm>
            <a:custGeom>
              <a:rect b="b" l="l" r="r" t="t"/>
              <a:pathLst>
                <a:path extrusionOk="0" h="11670" w="11146">
                  <a:moveTo>
                    <a:pt x="5573" y="691"/>
                  </a:moveTo>
                  <a:cubicBezTo>
                    <a:pt x="6264" y="691"/>
                    <a:pt x="6787" y="1643"/>
                    <a:pt x="7026" y="2286"/>
                  </a:cubicBezTo>
                  <a:cubicBezTo>
                    <a:pt x="6573" y="2406"/>
                    <a:pt x="6073" y="2572"/>
                    <a:pt x="5573" y="2787"/>
                  </a:cubicBezTo>
                  <a:cubicBezTo>
                    <a:pt x="5097" y="2572"/>
                    <a:pt x="4597" y="2406"/>
                    <a:pt x="4120" y="2286"/>
                  </a:cubicBezTo>
                  <a:cubicBezTo>
                    <a:pt x="4382" y="1643"/>
                    <a:pt x="4882" y="691"/>
                    <a:pt x="5573" y="691"/>
                  </a:cubicBezTo>
                  <a:close/>
                  <a:moveTo>
                    <a:pt x="3906" y="2929"/>
                  </a:moveTo>
                  <a:cubicBezTo>
                    <a:pt x="4168" y="3001"/>
                    <a:pt x="4454" y="3096"/>
                    <a:pt x="4739" y="3191"/>
                  </a:cubicBezTo>
                  <a:cubicBezTo>
                    <a:pt x="4382" y="3358"/>
                    <a:pt x="4049" y="3572"/>
                    <a:pt x="3715" y="3787"/>
                  </a:cubicBezTo>
                  <a:cubicBezTo>
                    <a:pt x="3763" y="3477"/>
                    <a:pt x="3834" y="3191"/>
                    <a:pt x="3906" y="2929"/>
                  </a:cubicBezTo>
                  <a:close/>
                  <a:moveTo>
                    <a:pt x="7264" y="2929"/>
                  </a:moveTo>
                  <a:cubicBezTo>
                    <a:pt x="7335" y="3191"/>
                    <a:pt x="7383" y="3477"/>
                    <a:pt x="7454" y="3787"/>
                  </a:cubicBezTo>
                  <a:cubicBezTo>
                    <a:pt x="7121" y="3572"/>
                    <a:pt x="6764" y="3358"/>
                    <a:pt x="6430" y="3191"/>
                  </a:cubicBezTo>
                  <a:cubicBezTo>
                    <a:pt x="6716" y="3096"/>
                    <a:pt x="6978" y="3001"/>
                    <a:pt x="7264" y="2929"/>
                  </a:cubicBezTo>
                  <a:close/>
                  <a:moveTo>
                    <a:pt x="2474" y="2742"/>
                  </a:moveTo>
                  <a:cubicBezTo>
                    <a:pt x="2744" y="2742"/>
                    <a:pt x="3012" y="2771"/>
                    <a:pt x="3239" y="2810"/>
                  </a:cubicBezTo>
                  <a:cubicBezTo>
                    <a:pt x="3096" y="3263"/>
                    <a:pt x="3001" y="3787"/>
                    <a:pt x="2930" y="4311"/>
                  </a:cubicBezTo>
                  <a:cubicBezTo>
                    <a:pt x="2501" y="4644"/>
                    <a:pt x="2120" y="4977"/>
                    <a:pt x="1786" y="5311"/>
                  </a:cubicBezTo>
                  <a:cubicBezTo>
                    <a:pt x="1358" y="4787"/>
                    <a:pt x="786" y="3858"/>
                    <a:pt x="1120" y="3263"/>
                  </a:cubicBezTo>
                  <a:cubicBezTo>
                    <a:pt x="1360" y="2863"/>
                    <a:pt x="1922" y="2742"/>
                    <a:pt x="2474" y="2742"/>
                  </a:cubicBezTo>
                  <a:close/>
                  <a:moveTo>
                    <a:pt x="8684" y="2742"/>
                  </a:moveTo>
                  <a:cubicBezTo>
                    <a:pt x="9235" y="2742"/>
                    <a:pt x="9802" y="2863"/>
                    <a:pt x="10026" y="3263"/>
                  </a:cubicBezTo>
                  <a:cubicBezTo>
                    <a:pt x="10383" y="3858"/>
                    <a:pt x="9812" y="4787"/>
                    <a:pt x="9383" y="5311"/>
                  </a:cubicBezTo>
                  <a:cubicBezTo>
                    <a:pt x="9026" y="4977"/>
                    <a:pt x="8645" y="4644"/>
                    <a:pt x="8216" y="4311"/>
                  </a:cubicBezTo>
                  <a:cubicBezTo>
                    <a:pt x="8145" y="3787"/>
                    <a:pt x="8050" y="3263"/>
                    <a:pt x="7931" y="2810"/>
                  </a:cubicBezTo>
                  <a:cubicBezTo>
                    <a:pt x="8150" y="2771"/>
                    <a:pt x="8415" y="2742"/>
                    <a:pt x="8684" y="2742"/>
                  </a:cubicBezTo>
                  <a:close/>
                  <a:moveTo>
                    <a:pt x="2858" y="5239"/>
                  </a:moveTo>
                  <a:lnTo>
                    <a:pt x="2858" y="5239"/>
                  </a:lnTo>
                  <a:cubicBezTo>
                    <a:pt x="2834" y="5644"/>
                    <a:pt x="2834" y="6025"/>
                    <a:pt x="2858" y="6430"/>
                  </a:cubicBezTo>
                  <a:cubicBezTo>
                    <a:pt x="2644" y="6240"/>
                    <a:pt x="2429" y="6025"/>
                    <a:pt x="2239" y="5835"/>
                  </a:cubicBezTo>
                  <a:cubicBezTo>
                    <a:pt x="2429" y="5644"/>
                    <a:pt x="2644" y="5430"/>
                    <a:pt x="2858" y="5239"/>
                  </a:cubicBezTo>
                  <a:close/>
                  <a:moveTo>
                    <a:pt x="8288" y="5239"/>
                  </a:moveTo>
                  <a:lnTo>
                    <a:pt x="8288" y="5239"/>
                  </a:lnTo>
                  <a:cubicBezTo>
                    <a:pt x="8526" y="5430"/>
                    <a:pt x="8740" y="5644"/>
                    <a:pt x="8931" y="5835"/>
                  </a:cubicBezTo>
                  <a:cubicBezTo>
                    <a:pt x="8740" y="6025"/>
                    <a:pt x="8526" y="6240"/>
                    <a:pt x="8288" y="6430"/>
                  </a:cubicBezTo>
                  <a:cubicBezTo>
                    <a:pt x="8312" y="6025"/>
                    <a:pt x="8312" y="5644"/>
                    <a:pt x="8288" y="5239"/>
                  </a:cubicBezTo>
                  <a:close/>
                  <a:moveTo>
                    <a:pt x="5573" y="3525"/>
                  </a:moveTo>
                  <a:cubicBezTo>
                    <a:pt x="6240" y="3834"/>
                    <a:pt x="6930" y="4239"/>
                    <a:pt x="7573" y="4692"/>
                  </a:cubicBezTo>
                  <a:cubicBezTo>
                    <a:pt x="7645" y="5430"/>
                    <a:pt x="7645" y="6240"/>
                    <a:pt x="7573" y="6978"/>
                  </a:cubicBezTo>
                  <a:cubicBezTo>
                    <a:pt x="6954" y="7430"/>
                    <a:pt x="6287" y="7811"/>
                    <a:pt x="5573" y="8145"/>
                  </a:cubicBezTo>
                  <a:cubicBezTo>
                    <a:pt x="4906" y="7835"/>
                    <a:pt x="4215" y="7430"/>
                    <a:pt x="3596" y="6978"/>
                  </a:cubicBezTo>
                  <a:cubicBezTo>
                    <a:pt x="3525" y="6240"/>
                    <a:pt x="3525" y="5430"/>
                    <a:pt x="3596" y="4692"/>
                  </a:cubicBezTo>
                  <a:cubicBezTo>
                    <a:pt x="4192" y="4263"/>
                    <a:pt x="4882" y="3858"/>
                    <a:pt x="5573" y="3525"/>
                  </a:cubicBezTo>
                  <a:close/>
                  <a:moveTo>
                    <a:pt x="3715" y="7883"/>
                  </a:moveTo>
                  <a:cubicBezTo>
                    <a:pt x="4049" y="8097"/>
                    <a:pt x="4382" y="8311"/>
                    <a:pt x="4739" y="8478"/>
                  </a:cubicBezTo>
                  <a:cubicBezTo>
                    <a:pt x="4454" y="8573"/>
                    <a:pt x="4168" y="8669"/>
                    <a:pt x="3906" y="8740"/>
                  </a:cubicBezTo>
                  <a:cubicBezTo>
                    <a:pt x="3834" y="8478"/>
                    <a:pt x="3763" y="8192"/>
                    <a:pt x="3715" y="7883"/>
                  </a:cubicBezTo>
                  <a:close/>
                  <a:moveTo>
                    <a:pt x="7454" y="7883"/>
                  </a:moveTo>
                  <a:lnTo>
                    <a:pt x="7454" y="7883"/>
                  </a:lnTo>
                  <a:cubicBezTo>
                    <a:pt x="7383" y="8192"/>
                    <a:pt x="7335" y="8478"/>
                    <a:pt x="7264" y="8740"/>
                  </a:cubicBezTo>
                  <a:cubicBezTo>
                    <a:pt x="6978" y="8669"/>
                    <a:pt x="6716" y="8573"/>
                    <a:pt x="6430" y="8478"/>
                  </a:cubicBezTo>
                  <a:cubicBezTo>
                    <a:pt x="6764" y="8311"/>
                    <a:pt x="7121" y="8097"/>
                    <a:pt x="7454" y="7883"/>
                  </a:cubicBezTo>
                  <a:close/>
                  <a:moveTo>
                    <a:pt x="1786" y="6359"/>
                  </a:moveTo>
                  <a:cubicBezTo>
                    <a:pt x="2120" y="6692"/>
                    <a:pt x="2501" y="7026"/>
                    <a:pt x="2930" y="7359"/>
                  </a:cubicBezTo>
                  <a:cubicBezTo>
                    <a:pt x="3001" y="7883"/>
                    <a:pt x="3096" y="8407"/>
                    <a:pt x="3239" y="8859"/>
                  </a:cubicBezTo>
                  <a:cubicBezTo>
                    <a:pt x="3012" y="8898"/>
                    <a:pt x="2744" y="8927"/>
                    <a:pt x="2474" y="8927"/>
                  </a:cubicBezTo>
                  <a:cubicBezTo>
                    <a:pt x="1922" y="8927"/>
                    <a:pt x="1360" y="8807"/>
                    <a:pt x="1120" y="8407"/>
                  </a:cubicBezTo>
                  <a:cubicBezTo>
                    <a:pt x="786" y="7811"/>
                    <a:pt x="1358" y="6883"/>
                    <a:pt x="1786" y="6359"/>
                  </a:cubicBezTo>
                  <a:close/>
                  <a:moveTo>
                    <a:pt x="9383" y="6359"/>
                  </a:moveTo>
                  <a:cubicBezTo>
                    <a:pt x="9812" y="6883"/>
                    <a:pt x="10383" y="7811"/>
                    <a:pt x="10026" y="8407"/>
                  </a:cubicBezTo>
                  <a:cubicBezTo>
                    <a:pt x="9802" y="8807"/>
                    <a:pt x="9235" y="8927"/>
                    <a:pt x="8684" y="8927"/>
                  </a:cubicBezTo>
                  <a:cubicBezTo>
                    <a:pt x="8415" y="8927"/>
                    <a:pt x="8150" y="8898"/>
                    <a:pt x="7931" y="8859"/>
                  </a:cubicBezTo>
                  <a:cubicBezTo>
                    <a:pt x="8050" y="8407"/>
                    <a:pt x="8145" y="7883"/>
                    <a:pt x="8216" y="7359"/>
                  </a:cubicBezTo>
                  <a:cubicBezTo>
                    <a:pt x="8645" y="7026"/>
                    <a:pt x="9026" y="6692"/>
                    <a:pt x="9383" y="6359"/>
                  </a:cubicBezTo>
                  <a:close/>
                  <a:moveTo>
                    <a:pt x="5573" y="8883"/>
                  </a:moveTo>
                  <a:cubicBezTo>
                    <a:pt x="6073" y="9097"/>
                    <a:pt x="6573" y="9264"/>
                    <a:pt x="7026" y="9383"/>
                  </a:cubicBezTo>
                  <a:cubicBezTo>
                    <a:pt x="6787" y="10026"/>
                    <a:pt x="6264" y="10979"/>
                    <a:pt x="5573" y="10979"/>
                  </a:cubicBezTo>
                  <a:cubicBezTo>
                    <a:pt x="4882" y="10979"/>
                    <a:pt x="4382" y="10026"/>
                    <a:pt x="4120" y="9383"/>
                  </a:cubicBezTo>
                  <a:cubicBezTo>
                    <a:pt x="4597" y="9264"/>
                    <a:pt x="5097" y="9097"/>
                    <a:pt x="5573" y="8883"/>
                  </a:cubicBezTo>
                  <a:close/>
                  <a:moveTo>
                    <a:pt x="5573" y="0"/>
                  </a:moveTo>
                  <a:cubicBezTo>
                    <a:pt x="4525" y="0"/>
                    <a:pt x="3811" y="1143"/>
                    <a:pt x="3453" y="2144"/>
                  </a:cubicBezTo>
                  <a:cubicBezTo>
                    <a:pt x="3155" y="2096"/>
                    <a:pt x="2833" y="2064"/>
                    <a:pt x="2513" y="2064"/>
                  </a:cubicBezTo>
                  <a:cubicBezTo>
                    <a:pt x="1711" y="2064"/>
                    <a:pt x="923" y="2265"/>
                    <a:pt x="548" y="2929"/>
                  </a:cubicBezTo>
                  <a:cubicBezTo>
                    <a:pt x="0" y="3834"/>
                    <a:pt x="643" y="5025"/>
                    <a:pt x="1310" y="5835"/>
                  </a:cubicBezTo>
                  <a:cubicBezTo>
                    <a:pt x="643" y="6644"/>
                    <a:pt x="0" y="7835"/>
                    <a:pt x="548" y="8740"/>
                  </a:cubicBezTo>
                  <a:cubicBezTo>
                    <a:pt x="923" y="9404"/>
                    <a:pt x="1711" y="9606"/>
                    <a:pt x="2513" y="9606"/>
                  </a:cubicBezTo>
                  <a:cubicBezTo>
                    <a:pt x="2833" y="9606"/>
                    <a:pt x="3155" y="9574"/>
                    <a:pt x="3453" y="9526"/>
                  </a:cubicBezTo>
                  <a:cubicBezTo>
                    <a:pt x="3811" y="10526"/>
                    <a:pt x="4525" y="11669"/>
                    <a:pt x="5573" y="11669"/>
                  </a:cubicBezTo>
                  <a:cubicBezTo>
                    <a:pt x="6645" y="11669"/>
                    <a:pt x="7335" y="10526"/>
                    <a:pt x="7716" y="9526"/>
                  </a:cubicBezTo>
                  <a:cubicBezTo>
                    <a:pt x="8015" y="9574"/>
                    <a:pt x="8337" y="9606"/>
                    <a:pt x="8657" y="9606"/>
                  </a:cubicBezTo>
                  <a:cubicBezTo>
                    <a:pt x="9459" y="9606"/>
                    <a:pt x="10247" y="9404"/>
                    <a:pt x="10622" y="8740"/>
                  </a:cubicBezTo>
                  <a:cubicBezTo>
                    <a:pt x="11146" y="7835"/>
                    <a:pt x="10526" y="6644"/>
                    <a:pt x="9836" y="5835"/>
                  </a:cubicBezTo>
                  <a:cubicBezTo>
                    <a:pt x="9907" y="5740"/>
                    <a:pt x="9979" y="5644"/>
                    <a:pt x="10050" y="5573"/>
                  </a:cubicBezTo>
                  <a:cubicBezTo>
                    <a:pt x="10812" y="4549"/>
                    <a:pt x="11003" y="3596"/>
                    <a:pt x="10622" y="2929"/>
                  </a:cubicBezTo>
                  <a:cubicBezTo>
                    <a:pt x="10247" y="2265"/>
                    <a:pt x="9459" y="2064"/>
                    <a:pt x="8657" y="2064"/>
                  </a:cubicBezTo>
                  <a:cubicBezTo>
                    <a:pt x="8337" y="2064"/>
                    <a:pt x="8015" y="2096"/>
                    <a:pt x="7716" y="2144"/>
                  </a:cubicBezTo>
                  <a:cubicBezTo>
                    <a:pt x="7335" y="1143"/>
                    <a:pt x="6645" y="0"/>
                    <a:pt x="55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884" name="Google Shape;13884;p165"/>
          <p:cNvGrpSpPr/>
          <p:nvPr/>
        </p:nvGrpSpPr>
        <p:grpSpPr>
          <a:xfrm>
            <a:off x="7548808" y="2076709"/>
            <a:ext cx="416490" cy="416526"/>
            <a:chOff x="7548808" y="2076709"/>
            <a:chExt cx="416490" cy="416526"/>
          </a:xfrm>
        </p:grpSpPr>
        <p:sp>
          <p:nvSpPr>
            <p:cNvPr id="13885" name="Google Shape;13885;p165"/>
            <p:cNvSpPr/>
            <p:nvPr/>
          </p:nvSpPr>
          <p:spPr>
            <a:xfrm>
              <a:off x="7744686" y="2272623"/>
              <a:ext cx="23889" cy="23889"/>
            </a:xfrm>
            <a:custGeom>
              <a:rect b="b" l="l" r="r" t="t"/>
              <a:pathLst>
                <a:path extrusionOk="0" h="668" w="668">
                  <a:moveTo>
                    <a:pt x="334" y="0"/>
                  </a:moveTo>
                  <a:cubicBezTo>
                    <a:pt x="144" y="0"/>
                    <a:pt x="1" y="143"/>
                    <a:pt x="1" y="334"/>
                  </a:cubicBezTo>
                  <a:cubicBezTo>
                    <a:pt x="1" y="524"/>
                    <a:pt x="144" y="667"/>
                    <a:pt x="334" y="667"/>
                  </a:cubicBezTo>
                  <a:cubicBezTo>
                    <a:pt x="525" y="667"/>
                    <a:pt x="668" y="524"/>
                    <a:pt x="668" y="334"/>
                  </a:cubicBezTo>
                  <a:cubicBezTo>
                    <a:pt x="668" y="143"/>
                    <a:pt x="525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86" name="Google Shape;13886;p165"/>
            <p:cNvSpPr/>
            <p:nvPr/>
          </p:nvSpPr>
          <p:spPr>
            <a:xfrm>
              <a:off x="7548808" y="2076709"/>
              <a:ext cx="416490" cy="416526"/>
            </a:xfrm>
            <a:custGeom>
              <a:rect b="b" l="l" r="r" t="t"/>
              <a:pathLst>
                <a:path extrusionOk="0" h="11647" w="11646">
                  <a:moveTo>
                    <a:pt x="5811" y="4788"/>
                  </a:moveTo>
                  <a:cubicBezTo>
                    <a:pt x="6383" y="4788"/>
                    <a:pt x="6835" y="5240"/>
                    <a:pt x="6835" y="5812"/>
                  </a:cubicBezTo>
                  <a:cubicBezTo>
                    <a:pt x="6835" y="6383"/>
                    <a:pt x="6383" y="6836"/>
                    <a:pt x="5811" y="6836"/>
                  </a:cubicBezTo>
                  <a:cubicBezTo>
                    <a:pt x="5240" y="6836"/>
                    <a:pt x="4787" y="6383"/>
                    <a:pt x="4787" y="5812"/>
                  </a:cubicBezTo>
                  <a:cubicBezTo>
                    <a:pt x="4787" y="5240"/>
                    <a:pt x="5240" y="4788"/>
                    <a:pt x="5811" y="4788"/>
                  </a:cubicBezTo>
                  <a:close/>
                  <a:moveTo>
                    <a:pt x="5811" y="1"/>
                  </a:moveTo>
                  <a:cubicBezTo>
                    <a:pt x="5240" y="1"/>
                    <a:pt x="4787" y="453"/>
                    <a:pt x="4787" y="1001"/>
                  </a:cubicBezTo>
                  <a:cubicBezTo>
                    <a:pt x="4787" y="1454"/>
                    <a:pt x="5073" y="1835"/>
                    <a:pt x="5454" y="1978"/>
                  </a:cubicBezTo>
                  <a:lnTo>
                    <a:pt x="5454" y="3454"/>
                  </a:lnTo>
                  <a:cubicBezTo>
                    <a:pt x="4978" y="3525"/>
                    <a:pt x="4525" y="3740"/>
                    <a:pt x="4168" y="4073"/>
                  </a:cubicBezTo>
                  <a:cubicBezTo>
                    <a:pt x="4144" y="4049"/>
                    <a:pt x="4287" y="4097"/>
                    <a:pt x="2049" y="3502"/>
                  </a:cubicBezTo>
                  <a:lnTo>
                    <a:pt x="2049" y="2906"/>
                  </a:lnTo>
                  <a:cubicBezTo>
                    <a:pt x="2453" y="2763"/>
                    <a:pt x="2739" y="2382"/>
                    <a:pt x="2739" y="1954"/>
                  </a:cubicBezTo>
                  <a:cubicBezTo>
                    <a:pt x="2739" y="1382"/>
                    <a:pt x="2287" y="930"/>
                    <a:pt x="1715" y="930"/>
                  </a:cubicBezTo>
                  <a:cubicBezTo>
                    <a:pt x="1144" y="930"/>
                    <a:pt x="691" y="1382"/>
                    <a:pt x="691" y="1954"/>
                  </a:cubicBezTo>
                  <a:cubicBezTo>
                    <a:pt x="691" y="2382"/>
                    <a:pt x="977" y="2763"/>
                    <a:pt x="1382" y="2906"/>
                  </a:cubicBezTo>
                  <a:lnTo>
                    <a:pt x="1382" y="3764"/>
                  </a:lnTo>
                  <a:cubicBezTo>
                    <a:pt x="1382" y="3930"/>
                    <a:pt x="1477" y="4049"/>
                    <a:pt x="1620" y="4097"/>
                  </a:cubicBezTo>
                  <a:lnTo>
                    <a:pt x="3716" y="4645"/>
                  </a:lnTo>
                  <a:cubicBezTo>
                    <a:pt x="3573" y="4907"/>
                    <a:pt x="3477" y="5169"/>
                    <a:pt x="3430" y="5478"/>
                  </a:cubicBezTo>
                  <a:lnTo>
                    <a:pt x="1977" y="5478"/>
                  </a:lnTo>
                  <a:cubicBezTo>
                    <a:pt x="1834" y="5073"/>
                    <a:pt x="1453" y="4788"/>
                    <a:pt x="1024" y="4788"/>
                  </a:cubicBezTo>
                  <a:cubicBezTo>
                    <a:pt x="453" y="4788"/>
                    <a:pt x="0" y="5240"/>
                    <a:pt x="0" y="5812"/>
                  </a:cubicBezTo>
                  <a:cubicBezTo>
                    <a:pt x="0" y="6383"/>
                    <a:pt x="453" y="6836"/>
                    <a:pt x="1024" y="6836"/>
                  </a:cubicBezTo>
                  <a:cubicBezTo>
                    <a:pt x="1453" y="6836"/>
                    <a:pt x="1834" y="6550"/>
                    <a:pt x="1977" y="6145"/>
                  </a:cubicBezTo>
                  <a:lnTo>
                    <a:pt x="3430" y="6145"/>
                  </a:lnTo>
                  <a:cubicBezTo>
                    <a:pt x="3477" y="6455"/>
                    <a:pt x="3573" y="6740"/>
                    <a:pt x="3716" y="6979"/>
                  </a:cubicBezTo>
                  <a:lnTo>
                    <a:pt x="1620" y="7526"/>
                  </a:lnTo>
                  <a:cubicBezTo>
                    <a:pt x="1477" y="7574"/>
                    <a:pt x="1382" y="7693"/>
                    <a:pt x="1382" y="7860"/>
                  </a:cubicBezTo>
                  <a:lnTo>
                    <a:pt x="1382" y="8717"/>
                  </a:lnTo>
                  <a:cubicBezTo>
                    <a:pt x="977" y="8860"/>
                    <a:pt x="691" y="9241"/>
                    <a:pt x="691" y="9670"/>
                  </a:cubicBezTo>
                  <a:cubicBezTo>
                    <a:pt x="691" y="10241"/>
                    <a:pt x="1144" y="10694"/>
                    <a:pt x="1715" y="10694"/>
                  </a:cubicBezTo>
                  <a:cubicBezTo>
                    <a:pt x="2287" y="10694"/>
                    <a:pt x="2739" y="10241"/>
                    <a:pt x="2739" y="9670"/>
                  </a:cubicBezTo>
                  <a:cubicBezTo>
                    <a:pt x="2739" y="9241"/>
                    <a:pt x="2453" y="8860"/>
                    <a:pt x="2049" y="8717"/>
                  </a:cubicBezTo>
                  <a:lnTo>
                    <a:pt x="2049" y="8122"/>
                  </a:lnTo>
                  <a:lnTo>
                    <a:pt x="4144" y="7574"/>
                  </a:lnTo>
                  <a:lnTo>
                    <a:pt x="4168" y="7574"/>
                  </a:lnTo>
                  <a:cubicBezTo>
                    <a:pt x="4525" y="7884"/>
                    <a:pt x="4978" y="8098"/>
                    <a:pt x="5454" y="8169"/>
                  </a:cubicBezTo>
                  <a:lnTo>
                    <a:pt x="5454" y="9646"/>
                  </a:lnTo>
                  <a:cubicBezTo>
                    <a:pt x="5073" y="9789"/>
                    <a:pt x="4787" y="10170"/>
                    <a:pt x="4787" y="10622"/>
                  </a:cubicBezTo>
                  <a:cubicBezTo>
                    <a:pt x="4787" y="11170"/>
                    <a:pt x="5240" y="11646"/>
                    <a:pt x="5811" y="11646"/>
                  </a:cubicBezTo>
                  <a:cubicBezTo>
                    <a:pt x="6359" y="11646"/>
                    <a:pt x="6835" y="11170"/>
                    <a:pt x="6835" y="10622"/>
                  </a:cubicBezTo>
                  <a:cubicBezTo>
                    <a:pt x="6835" y="10170"/>
                    <a:pt x="6549" y="9789"/>
                    <a:pt x="6145" y="9646"/>
                  </a:cubicBezTo>
                  <a:lnTo>
                    <a:pt x="6145" y="8169"/>
                  </a:lnTo>
                  <a:cubicBezTo>
                    <a:pt x="6621" y="8098"/>
                    <a:pt x="7073" y="7884"/>
                    <a:pt x="7431" y="7574"/>
                  </a:cubicBezTo>
                  <a:lnTo>
                    <a:pt x="7454" y="7574"/>
                  </a:lnTo>
                  <a:lnTo>
                    <a:pt x="9550" y="8122"/>
                  </a:lnTo>
                  <a:lnTo>
                    <a:pt x="9550" y="8717"/>
                  </a:lnTo>
                  <a:cubicBezTo>
                    <a:pt x="9145" y="8860"/>
                    <a:pt x="8859" y="9241"/>
                    <a:pt x="8859" y="9670"/>
                  </a:cubicBezTo>
                  <a:cubicBezTo>
                    <a:pt x="8859" y="10241"/>
                    <a:pt x="9312" y="10694"/>
                    <a:pt x="9883" y="10694"/>
                  </a:cubicBezTo>
                  <a:cubicBezTo>
                    <a:pt x="10455" y="10694"/>
                    <a:pt x="10907" y="10241"/>
                    <a:pt x="10907" y="9670"/>
                  </a:cubicBezTo>
                  <a:cubicBezTo>
                    <a:pt x="10907" y="9241"/>
                    <a:pt x="10622" y="8860"/>
                    <a:pt x="10217" y="8717"/>
                  </a:cubicBezTo>
                  <a:lnTo>
                    <a:pt x="10217" y="7860"/>
                  </a:lnTo>
                  <a:cubicBezTo>
                    <a:pt x="10217" y="7693"/>
                    <a:pt x="10122" y="7574"/>
                    <a:pt x="9979" y="7526"/>
                  </a:cubicBezTo>
                  <a:lnTo>
                    <a:pt x="7883" y="6979"/>
                  </a:lnTo>
                  <a:cubicBezTo>
                    <a:pt x="8026" y="6740"/>
                    <a:pt x="8121" y="6455"/>
                    <a:pt x="8169" y="6145"/>
                  </a:cubicBezTo>
                  <a:lnTo>
                    <a:pt x="9645" y="6145"/>
                  </a:lnTo>
                  <a:cubicBezTo>
                    <a:pt x="9788" y="6550"/>
                    <a:pt x="10169" y="6836"/>
                    <a:pt x="10622" y="6836"/>
                  </a:cubicBezTo>
                  <a:cubicBezTo>
                    <a:pt x="11169" y="6836"/>
                    <a:pt x="11646" y="6383"/>
                    <a:pt x="11646" y="5812"/>
                  </a:cubicBezTo>
                  <a:cubicBezTo>
                    <a:pt x="11646" y="5240"/>
                    <a:pt x="11169" y="4788"/>
                    <a:pt x="10622" y="4788"/>
                  </a:cubicBezTo>
                  <a:cubicBezTo>
                    <a:pt x="10169" y="4788"/>
                    <a:pt x="9788" y="5073"/>
                    <a:pt x="9645" y="5478"/>
                  </a:cubicBezTo>
                  <a:lnTo>
                    <a:pt x="8169" y="5478"/>
                  </a:lnTo>
                  <a:cubicBezTo>
                    <a:pt x="8121" y="5192"/>
                    <a:pt x="8026" y="4907"/>
                    <a:pt x="7907" y="4669"/>
                  </a:cubicBezTo>
                  <a:lnTo>
                    <a:pt x="9931" y="4335"/>
                  </a:lnTo>
                  <a:cubicBezTo>
                    <a:pt x="10098" y="4311"/>
                    <a:pt x="10217" y="4168"/>
                    <a:pt x="10217" y="4002"/>
                  </a:cubicBezTo>
                  <a:lnTo>
                    <a:pt x="10217" y="3144"/>
                  </a:lnTo>
                  <a:cubicBezTo>
                    <a:pt x="10622" y="3002"/>
                    <a:pt x="10907" y="2621"/>
                    <a:pt x="10907" y="2168"/>
                  </a:cubicBezTo>
                  <a:cubicBezTo>
                    <a:pt x="10907" y="1597"/>
                    <a:pt x="10455" y="1144"/>
                    <a:pt x="9883" y="1144"/>
                  </a:cubicBezTo>
                  <a:cubicBezTo>
                    <a:pt x="9312" y="1144"/>
                    <a:pt x="8859" y="1620"/>
                    <a:pt x="8859" y="2168"/>
                  </a:cubicBezTo>
                  <a:cubicBezTo>
                    <a:pt x="8859" y="2621"/>
                    <a:pt x="9145" y="3002"/>
                    <a:pt x="9550" y="3144"/>
                  </a:cubicBezTo>
                  <a:lnTo>
                    <a:pt x="9550" y="3692"/>
                  </a:lnTo>
                  <a:cubicBezTo>
                    <a:pt x="7335" y="4073"/>
                    <a:pt x="7478" y="4049"/>
                    <a:pt x="7431" y="4073"/>
                  </a:cubicBezTo>
                  <a:cubicBezTo>
                    <a:pt x="7073" y="3740"/>
                    <a:pt x="6621" y="3525"/>
                    <a:pt x="6145" y="3454"/>
                  </a:cubicBezTo>
                  <a:lnTo>
                    <a:pt x="6145" y="1978"/>
                  </a:lnTo>
                  <a:cubicBezTo>
                    <a:pt x="6549" y="1835"/>
                    <a:pt x="6835" y="1454"/>
                    <a:pt x="6835" y="1001"/>
                  </a:cubicBezTo>
                  <a:cubicBezTo>
                    <a:pt x="6835" y="453"/>
                    <a:pt x="6359" y="1"/>
                    <a:pt x="58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887" name="Google Shape;13887;p165"/>
          <p:cNvGrpSpPr/>
          <p:nvPr/>
        </p:nvGrpSpPr>
        <p:grpSpPr>
          <a:xfrm>
            <a:off x="6881921" y="2075887"/>
            <a:ext cx="365431" cy="417359"/>
            <a:chOff x="6881921" y="2075887"/>
            <a:chExt cx="365431" cy="417359"/>
          </a:xfrm>
        </p:grpSpPr>
        <p:sp>
          <p:nvSpPr>
            <p:cNvPr id="13888" name="Google Shape;13888;p165"/>
            <p:cNvSpPr/>
            <p:nvPr/>
          </p:nvSpPr>
          <p:spPr>
            <a:xfrm>
              <a:off x="6955165" y="2137186"/>
              <a:ext cx="23889" cy="123524"/>
            </a:xfrm>
            <a:custGeom>
              <a:rect b="b" l="l" r="r" t="t"/>
              <a:pathLst>
                <a:path extrusionOk="0" h="3454" w="668">
                  <a:moveTo>
                    <a:pt x="1" y="1"/>
                  </a:moveTo>
                  <a:lnTo>
                    <a:pt x="1" y="3454"/>
                  </a:lnTo>
                  <a:lnTo>
                    <a:pt x="668" y="3454"/>
                  </a:lnTo>
                  <a:lnTo>
                    <a:pt x="6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89" name="Google Shape;13889;p165"/>
            <p:cNvSpPr/>
            <p:nvPr/>
          </p:nvSpPr>
          <p:spPr>
            <a:xfrm>
              <a:off x="7052264" y="2218942"/>
              <a:ext cx="24748" cy="41771"/>
            </a:xfrm>
            <a:custGeom>
              <a:rect b="b" l="l" r="r" t="t"/>
              <a:pathLst>
                <a:path extrusionOk="0" h="1168" w="692">
                  <a:moveTo>
                    <a:pt x="1" y="1"/>
                  </a:moveTo>
                  <a:lnTo>
                    <a:pt x="1" y="1168"/>
                  </a:lnTo>
                  <a:lnTo>
                    <a:pt x="691" y="1168"/>
                  </a:lnTo>
                  <a:lnTo>
                    <a:pt x="69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90" name="Google Shape;13890;p165"/>
            <p:cNvSpPr/>
            <p:nvPr/>
          </p:nvSpPr>
          <p:spPr>
            <a:xfrm>
              <a:off x="7150221" y="2169552"/>
              <a:ext cx="23889" cy="91159"/>
            </a:xfrm>
            <a:custGeom>
              <a:rect b="b" l="l" r="r" t="t"/>
              <a:pathLst>
                <a:path extrusionOk="0" h="2549" w="668">
                  <a:moveTo>
                    <a:pt x="0" y="1"/>
                  </a:moveTo>
                  <a:lnTo>
                    <a:pt x="0" y="2549"/>
                  </a:lnTo>
                  <a:lnTo>
                    <a:pt x="667" y="2549"/>
                  </a:lnTo>
                  <a:lnTo>
                    <a:pt x="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91" name="Google Shape;13891;p165"/>
            <p:cNvSpPr/>
            <p:nvPr/>
          </p:nvSpPr>
          <p:spPr>
            <a:xfrm>
              <a:off x="6881921" y="2075887"/>
              <a:ext cx="365421" cy="417348"/>
            </a:xfrm>
            <a:custGeom>
              <a:rect b="b" l="l" r="r" t="t"/>
              <a:pathLst>
                <a:path extrusionOk="0" h="11670" w="10218">
                  <a:moveTo>
                    <a:pt x="3073" y="1024"/>
                  </a:moveTo>
                  <a:cubicBezTo>
                    <a:pt x="3239" y="1024"/>
                    <a:pt x="3406" y="1191"/>
                    <a:pt x="3406" y="1381"/>
                  </a:cubicBezTo>
                  <a:lnTo>
                    <a:pt x="3406" y="5168"/>
                  </a:lnTo>
                  <a:lnTo>
                    <a:pt x="4097" y="5168"/>
                  </a:lnTo>
                  <a:lnTo>
                    <a:pt x="4097" y="3644"/>
                  </a:lnTo>
                  <a:cubicBezTo>
                    <a:pt x="4097" y="3453"/>
                    <a:pt x="4240" y="3310"/>
                    <a:pt x="4430" y="3310"/>
                  </a:cubicBezTo>
                  <a:lnTo>
                    <a:pt x="5788" y="3310"/>
                  </a:lnTo>
                  <a:cubicBezTo>
                    <a:pt x="5978" y="3310"/>
                    <a:pt x="6121" y="3453"/>
                    <a:pt x="6121" y="3644"/>
                  </a:cubicBezTo>
                  <a:lnTo>
                    <a:pt x="6121" y="5168"/>
                  </a:lnTo>
                  <a:lnTo>
                    <a:pt x="6812" y="5168"/>
                  </a:lnTo>
                  <a:lnTo>
                    <a:pt x="6812" y="2286"/>
                  </a:lnTo>
                  <a:cubicBezTo>
                    <a:pt x="6812" y="2096"/>
                    <a:pt x="6978" y="1953"/>
                    <a:pt x="7145" y="1953"/>
                  </a:cubicBezTo>
                  <a:lnTo>
                    <a:pt x="8526" y="1953"/>
                  </a:lnTo>
                  <a:cubicBezTo>
                    <a:pt x="8717" y="1953"/>
                    <a:pt x="8860" y="2096"/>
                    <a:pt x="8860" y="2286"/>
                  </a:cubicBezTo>
                  <a:lnTo>
                    <a:pt x="8860" y="5525"/>
                  </a:lnTo>
                  <a:cubicBezTo>
                    <a:pt x="8860" y="5716"/>
                    <a:pt x="8717" y="5858"/>
                    <a:pt x="8526" y="5858"/>
                  </a:cubicBezTo>
                  <a:lnTo>
                    <a:pt x="1692" y="5858"/>
                  </a:lnTo>
                  <a:cubicBezTo>
                    <a:pt x="1501" y="5858"/>
                    <a:pt x="1358" y="5716"/>
                    <a:pt x="1358" y="5525"/>
                  </a:cubicBezTo>
                  <a:lnTo>
                    <a:pt x="1358" y="1381"/>
                  </a:lnTo>
                  <a:cubicBezTo>
                    <a:pt x="1358" y="1191"/>
                    <a:pt x="1501" y="1024"/>
                    <a:pt x="1692" y="1024"/>
                  </a:cubicBezTo>
                  <a:close/>
                  <a:moveTo>
                    <a:pt x="4430" y="6883"/>
                  </a:moveTo>
                  <a:cubicBezTo>
                    <a:pt x="4621" y="6883"/>
                    <a:pt x="4764" y="7025"/>
                    <a:pt x="4764" y="7216"/>
                  </a:cubicBezTo>
                  <a:cubicBezTo>
                    <a:pt x="4764" y="7406"/>
                    <a:pt x="4621" y="7573"/>
                    <a:pt x="4430" y="7573"/>
                  </a:cubicBezTo>
                  <a:lnTo>
                    <a:pt x="1692" y="7573"/>
                  </a:lnTo>
                  <a:cubicBezTo>
                    <a:pt x="1501" y="7573"/>
                    <a:pt x="1358" y="7406"/>
                    <a:pt x="1358" y="7216"/>
                  </a:cubicBezTo>
                  <a:cubicBezTo>
                    <a:pt x="1358" y="7025"/>
                    <a:pt x="1501" y="6883"/>
                    <a:pt x="1692" y="6883"/>
                  </a:cubicBezTo>
                  <a:close/>
                  <a:moveTo>
                    <a:pt x="5788" y="8240"/>
                  </a:moveTo>
                  <a:cubicBezTo>
                    <a:pt x="5978" y="8240"/>
                    <a:pt x="6121" y="8407"/>
                    <a:pt x="6121" y="8597"/>
                  </a:cubicBezTo>
                  <a:cubicBezTo>
                    <a:pt x="6121" y="8764"/>
                    <a:pt x="5978" y="8931"/>
                    <a:pt x="5788" y="8931"/>
                  </a:cubicBezTo>
                  <a:lnTo>
                    <a:pt x="1692" y="8931"/>
                  </a:lnTo>
                  <a:cubicBezTo>
                    <a:pt x="1501" y="8931"/>
                    <a:pt x="1358" y="8764"/>
                    <a:pt x="1358" y="8597"/>
                  </a:cubicBezTo>
                  <a:cubicBezTo>
                    <a:pt x="1358" y="8407"/>
                    <a:pt x="1501" y="8240"/>
                    <a:pt x="1692" y="8240"/>
                  </a:cubicBezTo>
                  <a:close/>
                  <a:moveTo>
                    <a:pt x="3740" y="9621"/>
                  </a:moveTo>
                  <a:cubicBezTo>
                    <a:pt x="3930" y="9621"/>
                    <a:pt x="4097" y="9764"/>
                    <a:pt x="4097" y="9955"/>
                  </a:cubicBezTo>
                  <a:cubicBezTo>
                    <a:pt x="4097" y="10145"/>
                    <a:pt x="3930" y="10288"/>
                    <a:pt x="3740" y="10288"/>
                  </a:cubicBezTo>
                  <a:lnTo>
                    <a:pt x="1692" y="10288"/>
                  </a:lnTo>
                  <a:cubicBezTo>
                    <a:pt x="1501" y="10288"/>
                    <a:pt x="1358" y="10145"/>
                    <a:pt x="1358" y="9955"/>
                  </a:cubicBezTo>
                  <a:cubicBezTo>
                    <a:pt x="1358" y="9764"/>
                    <a:pt x="1501" y="9621"/>
                    <a:pt x="1692" y="9621"/>
                  </a:cubicBezTo>
                  <a:close/>
                  <a:moveTo>
                    <a:pt x="334" y="0"/>
                  </a:moveTo>
                  <a:cubicBezTo>
                    <a:pt x="144" y="0"/>
                    <a:pt x="1" y="167"/>
                    <a:pt x="1" y="357"/>
                  </a:cubicBezTo>
                  <a:lnTo>
                    <a:pt x="1" y="11312"/>
                  </a:lnTo>
                  <a:cubicBezTo>
                    <a:pt x="1" y="11502"/>
                    <a:pt x="144" y="11669"/>
                    <a:pt x="334" y="11669"/>
                  </a:cubicBezTo>
                  <a:lnTo>
                    <a:pt x="7026" y="11669"/>
                  </a:lnTo>
                  <a:lnTo>
                    <a:pt x="7026" y="8788"/>
                  </a:lnTo>
                  <a:cubicBezTo>
                    <a:pt x="7026" y="8597"/>
                    <a:pt x="7169" y="8454"/>
                    <a:pt x="7359" y="8454"/>
                  </a:cubicBezTo>
                  <a:lnTo>
                    <a:pt x="10217" y="8454"/>
                  </a:lnTo>
                  <a:lnTo>
                    <a:pt x="10217" y="357"/>
                  </a:lnTo>
                  <a:cubicBezTo>
                    <a:pt x="10217" y="167"/>
                    <a:pt x="10074" y="0"/>
                    <a:pt x="988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92" name="Google Shape;13892;p165"/>
            <p:cNvSpPr/>
            <p:nvPr/>
          </p:nvSpPr>
          <p:spPr>
            <a:xfrm>
              <a:off x="7157016" y="2402910"/>
              <a:ext cx="90336" cy="90336"/>
            </a:xfrm>
            <a:custGeom>
              <a:rect b="b" l="l" r="r" t="t"/>
              <a:pathLst>
                <a:path extrusionOk="0" h="2526" w="2526">
                  <a:moveTo>
                    <a:pt x="1" y="1"/>
                  </a:moveTo>
                  <a:lnTo>
                    <a:pt x="1" y="2525"/>
                  </a:lnTo>
                  <a:cubicBezTo>
                    <a:pt x="96" y="2525"/>
                    <a:pt x="191" y="2478"/>
                    <a:pt x="263" y="2406"/>
                  </a:cubicBezTo>
                  <a:lnTo>
                    <a:pt x="2430" y="239"/>
                  </a:lnTo>
                  <a:cubicBezTo>
                    <a:pt x="2501" y="168"/>
                    <a:pt x="2525" y="72"/>
                    <a:pt x="252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893" name="Google Shape;13893;p165"/>
          <p:cNvSpPr/>
          <p:nvPr/>
        </p:nvSpPr>
        <p:spPr>
          <a:xfrm>
            <a:off x="6142648" y="2094627"/>
            <a:ext cx="417348" cy="379869"/>
          </a:xfrm>
          <a:custGeom>
            <a:rect b="b" l="l" r="r" t="t"/>
            <a:pathLst>
              <a:path extrusionOk="0" h="10622" w="11670">
                <a:moveTo>
                  <a:pt x="4049" y="1786"/>
                </a:moveTo>
                <a:cubicBezTo>
                  <a:pt x="4240" y="1786"/>
                  <a:pt x="4383" y="1929"/>
                  <a:pt x="4383" y="2120"/>
                </a:cubicBezTo>
                <a:cubicBezTo>
                  <a:pt x="4383" y="2310"/>
                  <a:pt x="4240" y="2453"/>
                  <a:pt x="4049" y="2453"/>
                </a:cubicBezTo>
                <a:cubicBezTo>
                  <a:pt x="3859" y="2453"/>
                  <a:pt x="3716" y="2310"/>
                  <a:pt x="3716" y="2120"/>
                </a:cubicBezTo>
                <a:cubicBezTo>
                  <a:pt x="3716" y="1929"/>
                  <a:pt x="3859" y="1786"/>
                  <a:pt x="4049" y="1786"/>
                </a:cubicBezTo>
                <a:close/>
                <a:moveTo>
                  <a:pt x="5835" y="1786"/>
                </a:moveTo>
                <a:cubicBezTo>
                  <a:pt x="6026" y="1786"/>
                  <a:pt x="6169" y="1929"/>
                  <a:pt x="6169" y="2120"/>
                </a:cubicBezTo>
                <a:cubicBezTo>
                  <a:pt x="6169" y="2310"/>
                  <a:pt x="6026" y="2453"/>
                  <a:pt x="5835" y="2453"/>
                </a:cubicBezTo>
                <a:cubicBezTo>
                  <a:pt x="5645" y="2453"/>
                  <a:pt x="5478" y="2310"/>
                  <a:pt x="5478" y="2120"/>
                </a:cubicBezTo>
                <a:cubicBezTo>
                  <a:pt x="5478" y="1929"/>
                  <a:pt x="5645" y="1786"/>
                  <a:pt x="5835" y="1786"/>
                </a:cubicBezTo>
                <a:close/>
                <a:moveTo>
                  <a:pt x="7621" y="1786"/>
                </a:moveTo>
                <a:cubicBezTo>
                  <a:pt x="7812" y="1786"/>
                  <a:pt x="7955" y="1929"/>
                  <a:pt x="7955" y="2120"/>
                </a:cubicBezTo>
                <a:cubicBezTo>
                  <a:pt x="7955" y="2310"/>
                  <a:pt x="7788" y="2453"/>
                  <a:pt x="7621" y="2453"/>
                </a:cubicBezTo>
                <a:cubicBezTo>
                  <a:pt x="7431" y="2453"/>
                  <a:pt x="7264" y="2310"/>
                  <a:pt x="7264" y="2120"/>
                </a:cubicBezTo>
                <a:cubicBezTo>
                  <a:pt x="7264" y="1929"/>
                  <a:pt x="7431" y="1786"/>
                  <a:pt x="7621" y="1786"/>
                </a:cubicBezTo>
                <a:close/>
                <a:moveTo>
                  <a:pt x="1596" y="8692"/>
                </a:moveTo>
                <a:cubicBezTo>
                  <a:pt x="1787" y="8692"/>
                  <a:pt x="1954" y="8835"/>
                  <a:pt x="1954" y="9026"/>
                </a:cubicBezTo>
                <a:cubicBezTo>
                  <a:pt x="1954" y="9216"/>
                  <a:pt x="1787" y="9359"/>
                  <a:pt x="1596" y="9359"/>
                </a:cubicBezTo>
                <a:cubicBezTo>
                  <a:pt x="1430" y="9359"/>
                  <a:pt x="1263" y="9216"/>
                  <a:pt x="1263" y="9026"/>
                </a:cubicBezTo>
                <a:cubicBezTo>
                  <a:pt x="1263" y="8835"/>
                  <a:pt x="1430" y="8692"/>
                  <a:pt x="1596" y="8692"/>
                </a:cubicBezTo>
                <a:close/>
                <a:moveTo>
                  <a:pt x="5835" y="8692"/>
                </a:moveTo>
                <a:cubicBezTo>
                  <a:pt x="6026" y="8692"/>
                  <a:pt x="6169" y="8835"/>
                  <a:pt x="6169" y="9026"/>
                </a:cubicBezTo>
                <a:cubicBezTo>
                  <a:pt x="6169" y="9216"/>
                  <a:pt x="6026" y="9359"/>
                  <a:pt x="5835" y="9359"/>
                </a:cubicBezTo>
                <a:cubicBezTo>
                  <a:pt x="5645" y="9359"/>
                  <a:pt x="5478" y="9216"/>
                  <a:pt x="5478" y="9026"/>
                </a:cubicBezTo>
                <a:cubicBezTo>
                  <a:pt x="5478" y="8835"/>
                  <a:pt x="5645" y="8692"/>
                  <a:pt x="5835" y="8692"/>
                </a:cubicBezTo>
                <a:close/>
                <a:moveTo>
                  <a:pt x="10050" y="8692"/>
                </a:moveTo>
                <a:cubicBezTo>
                  <a:pt x="10241" y="8692"/>
                  <a:pt x="10384" y="8835"/>
                  <a:pt x="10384" y="9026"/>
                </a:cubicBezTo>
                <a:cubicBezTo>
                  <a:pt x="10384" y="9216"/>
                  <a:pt x="10241" y="9359"/>
                  <a:pt x="10050" y="9359"/>
                </a:cubicBezTo>
                <a:cubicBezTo>
                  <a:pt x="9860" y="9359"/>
                  <a:pt x="9717" y="9216"/>
                  <a:pt x="9717" y="9026"/>
                </a:cubicBezTo>
                <a:cubicBezTo>
                  <a:pt x="9717" y="8835"/>
                  <a:pt x="9860" y="8692"/>
                  <a:pt x="10050" y="8692"/>
                </a:cubicBezTo>
                <a:close/>
                <a:moveTo>
                  <a:pt x="2739" y="0"/>
                </a:moveTo>
                <a:cubicBezTo>
                  <a:pt x="2192" y="0"/>
                  <a:pt x="1715" y="453"/>
                  <a:pt x="1715" y="1000"/>
                </a:cubicBezTo>
                <a:lnTo>
                  <a:pt x="1715" y="3215"/>
                </a:lnTo>
                <a:cubicBezTo>
                  <a:pt x="1715" y="3787"/>
                  <a:pt x="2192" y="4239"/>
                  <a:pt x="2739" y="4239"/>
                </a:cubicBezTo>
                <a:lnTo>
                  <a:pt x="5478" y="4239"/>
                </a:lnTo>
                <a:lnTo>
                  <a:pt x="5478" y="5954"/>
                </a:lnTo>
                <a:lnTo>
                  <a:pt x="1596" y="5954"/>
                </a:lnTo>
                <a:cubicBezTo>
                  <a:pt x="1430" y="5954"/>
                  <a:pt x="1263" y="6097"/>
                  <a:pt x="1263" y="6287"/>
                </a:cubicBezTo>
                <a:lnTo>
                  <a:pt x="1263" y="7454"/>
                </a:lnTo>
                <a:cubicBezTo>
                  <a:pt x="548" y="7621"/>
                  <a:pt x="1" y="8264"/>
                  <a:pt x="1" y="9026"/>
                </a:cubicBezTo>
                <a:cubicBezTo>
                  <a:pt x="1" y="9907"/>
                  <a:pt x="739" y="10621"/>
                  <a:pt x="1620" y="10621"/>
                </a:cubicBezTo>
                <a:cubicBezTo>
                  <a:pt x="2501" y="10621"/>
                  <a:pt x="3216" y="9907"/>
                  <a:pt x="3216" y="9026"/>
                </a:cubicBezTo>
                <a:cubicBezTo>
                  <a:pt x="3216" y="8240"/>
                  <a:pt x="2668" y="7597"/>
                  <a:pt x="1954" y="7454"/>
                </a:cubicBezTo>
                <a:lnTo>
                  <a:pt x="1954" y="6644"/>
                </a:lnTo>
                <a:lnTo>
                  <a:pt x="5478" y="6644"/>
                </a:lnTo>
                <a:lnTo>
                  <a:pt x="5478" y="7454"/>
                </a:lnTo>
                <a:cubicBezTo>
                  <a:pt x="4764" y="7621"/>
                  <a:pt x="4216" y="8264"/>
                  <a:pt x="4216" y="9026"/>
                </a:cubicBezTo>
                <a:cubicBezTo>
                  <a:pt x="4216" y="9907"/>
                  <a:pt x="4954" y="10621"/>
                  <a:pt x="5835" y="10621"/>
                </a:cubicBezTo>
                <a:cubicBezTo>
                  <a:pt x="6716" y="10621"/>
                  <a:pt x="7431" y="9907"/>
                  <a:pt x="7431" y="9026"/>
                </a:cubicBezTo>
                <a:cubicBezTo>
                  <a:pt x="7431" y="8264"/>
                  <a:pt x="6883" y="7621"/>
                  <a:pt x="6169" y="7454"/>
                </a:cubicBezTo>
                <a:lnTo>
                  <a:pt x="6169" y="6644"/>
                </a:lnTo>
                <a:lnTo>
                  <a:pt x="9717" y="6644"/>
                </a:lnTo>
                <a:lnTo>
                  <a:pt x="9717" y="7454"/>
                </a:lnTo>
                <a:cubicBezTo>
                  <a:pt x="8979" y="7621"/>
                  <a:pt x="8455" y="8264"/>
                  <a:pt x="8455" y="9026"/>
                </a:cubicBezTo>
                <a:cubicBezTo>
                  <a:pt x="8455" y="9907"/>
                  <a:pt x="9169" y="10621"/>
                  <a:pt x="10050" y="10621"/>
                </a:cubicBezTo>
                <a:cubicBezTo>
                  <a:pt x="10932" y="10621"/>
                  <a:pt x="11646" y="9907"/>
                  <a:pt x="11646" y="9026"/>
                </a:cubicBezTo>
                <a:cubicBezTo>
                  <a:pt x="11670" y="8264"/>
                  <a:pt x="11122" y="7621"/>
                  <a:pt x="10384" y="7454"/>
                </a:cubicBezTo>
                <a:lnTo>
                  <a:pt x="10384" y="6287"/>
                </a:lnTo>
                <a:cubicBezTo>
                  <a:pt x="10384" y="6097"/>
                  <a:pt x="10241" y="5954"/>
                  <a:pt x="10050" y="5954"/>
                </a:cubicBezTo>
                <a:lnTo>
                  <a:pt x="6169" y="5954"/>
                </a:lnTo>
                <a:lnTo>
                  <a:pt x="6169" y="4239"/>
                </a:lnTo>
                <a:lnTo>
                  <a:pt x="8907" y="4239"/>
                </a:lnTo>
                <a:cubicBezTo>
                  <a:pt x="9479" y="4239"/>
                  <a:pt x="9931" y="3787"/>
                  <a:pt x="9931" y="3215"/>
                </a:cubicBezTo>
                <a:lnTo>
                  <a:pt x="9931" y="1000"/>
                </a:lnTo>
                <a:cubicBezTo>
                  <a:pt x="9931" y="453"/>
                  <a:pt x="9479" y="0"/>
                  <a:pt x="890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894" name="Google Shape;13894;p165"/>
          <p:cNvGrpSpPr/>
          <p:nvPr/>
        </p:nvGrpSpPr>
        <p:grpSpPr>
          <a:xfrm>
            <a:off x="5493679" y="2075887"/>
            <a:ext cx="310025" cy="416490"/>
            <a:chOff x="5493679" y="2075887"/>
            <a:chExt cx="310025" cy="416490"/>
          </a:xfrm>
        </p:grpSpPr>
        <p:sp>
          <p:nvSpPr>
            <p:cNvPr id="13895" name="Google Shape;13895;p165"/>
            <p:cNvSpPr/>
            <p:nvPr/>
          </p:nvSpPr>
          <p:spPr>
            <a:xfrm>
              <a:off x="5607801" y="2385887"/>
              <a:ext cx="81789" cy="34117"/>
            </a:xfrm>
            <a:custGeom>
              <a:rect b="b" l="l" r="r" t="t"/>
              <a:pathLst>
                <a:path extrusionOk="0" h="954" w="2287">
                  <a:moveTo>
                    <a:pt x="0" y="1"/>
                  </a:moveTo>
                  <a:lnTo>
                    <a:pt x="0" y="953"/>
                  </a:lnTo>
                  <a:lnTo>
                    <a:pt x="2286" y="953"/>
                  </a:lnTo>
                  <a:lnTo>
                    <a:pt x="228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96" name="Google Shape;13896;p165"/>
            <p:cNvSpPr/>
            <p:nvPr/>
          </p:nvSpPr>
          <p:spPr>
            <a:xfrm>
              <a:off x="5493679" y="2075887"/>
              <a:ext cx="310025" cy="416490"/>
            </a:xfrm>
            <a:custGeom>
              <a:rect b="b" l="l" r="r" t="t"/>
              <a:pathLst>
                <a:path extrusionOk="0" h="11646" w="8669">
                  <a:moveTo>
                    <a:pt x="1477" y="1143"/>
                  </a:moveTo>
                  <a:cubicBezTo>
                    <a:pt x="1667" y="1143"/>
                    <a:pt x="1834" y="1310"/>
                    <a:pt x="1834" y="1500"/>
                  </a:cubicBezTo>
                  <a:cubicBezTo>
                    <a:pt x="1834" y="1667"/>
                    <a:pt x="1667" y="1834"/>
                    <a:pt x="1477" y="1834"/>
                  </a:cubicBezTo>
                  <a:cubicBezTo>
                    <a:pt x="1286" y="1834"/>
                    <a:pt x="1143" y="1667"/>
                    <a:pt x="1143" y="1500"/>
                  </a:cubicBezTo>
                  <a:cubicBezTo>
                    <a:pt x="1143" y="1310"/>
                    <a:pt x="1286" y="1143"/>
                    <a:pt x="1477" y="1143"/>
                  </a:cubicBezTo>
                  <a:close/>
                  <a:moveTo>
                    <a:pt x="7192" y="1143"/>
                  </a:moveTo>
                  <a:cubicBezTo>
                    <a:pt x="7383" y="1143"/>
                    <a:pt x="7525" y="1310"/>
                    <a:pt x="7525" y="1500"/>
                  </a:cubicBezTo>
                  <a:cubicBezTo>
                    <a:pt x="7525" y="1667"/>
                    <a:pt x="7383" y="1834"/>
                    <a:pt x="7192" y="1834"/>
                  </a:cubicBezTo>
                  <a:cubicBezTo>
                    <a:pt x="7002" y="1834"/>
                    <a:pt x="6835" y="1667"/>
                    <a:pt x="6835" y="1500"/>
                  </a:cubicBezTo>
                  <a:cubicBezTo>
                    <a:pt x="6835" y="1310"/>
                    <a:pt x="7002" y="1143"/>
                    <a:pt x="7192" y="1143"/>
                  </a:cubicBezTo>
                  <a:close/>
                  <a:moveTo>
                    <a:pt x="4334" y="4001"/>
                  </a:moveTo>
                  <a:cubicBezTo>
                    <a:pt x="4525" y="4001"/>
                    <a:pt x="4668" y="4144"/>
                    <a:pt x="4668" y="4334"/>
                  </a:cubicBezTo>
                  <a:cubicBezTo>
                    <a:pt x="4668" y="4525"/>
                    <a:pt x="4525" y="4692"/>
                    <a:pt x="4334" y="4692"/>
                  </a:cubicBezTo>
                  <a:cubicBezTo>
                    <a:pt x="4144" y="4692"/>
                    <a:pt x="4001" y="4525"/>
                    <a:pt x="4001" y="4334"/>
                  </a:cubicBezTo>
                  <a:cubicBezTo>
                    <a:pt x="4001" y="4144"/>
                    <a:pt x="4144" y="4001"/>
                    <a:pt x="4334" y="4001"/>
                  </a:cubicBezTo>
                  <a:close/>
                  <a:moveTo>
                    <a:pt x="4334" y="2048"/>
                  </a:moveTo>
                  <a:cubicBezTo>
                    <a:pt x="3072" y="2048"/>
                    <a:pt x="2048" y="3072"/>
                    <a:pt x="2048" y="4334"/>
                  </a:cubicBezTo>
                  <a:cubicBezTo>
                    <a:pt x="2048" y="5597"/>
                    <a:pt x="3072" y="6621"/>
                    <a:pt x="4334" y="6621"/>
                  </a:cubicBezTo>
                  <a:cubicBezTo>
                    <a:pt x="5597" y="6621"/>
                    <a:pt x="6621" y="5597"/>
                    <a:pt x="6621" y="4334"/>
                  </a:cubicBezTo>
                  <a:cubicBezTo>
                    <a:pt x="6621" y="3072"/>
                    <a:pt x="5597" y="2048"/>
                    <a:pt x="4334" y="2048"/>
                  </a:cubicBezTo>
                  <a:close/>
                  <a:moveTo>
                    <a:pt x="4334" y="1381"/>
                  </a:moveTo>
                  <a:cubicBezTo>
                    <a:pt x="5978" y="1381"/>
                    <a:pt x="7287" y="2715"/>
                    <a:pt x="7287" y="4334"/>
                  </a:cubicBezTo>
                  <a:cubicBezTo>
                    <a:pt x="7287" y="5978"/>
                    <a:pt x="5978" y="7311"/>
                    <a:pt x="4334" y="7311"/>
                  </a:cubicBezTo>
                  <a:cubicBezTo>
                    <a:pt x="2691" y="7311"/>
                    <a:pt x="1381" y="5978"/>
                    <a:pt x="1381" y="4334"/>
                  </a:cubicBezTo>
                  <a:cubicBezTo>
                    <a:pt x="1381" y="2715"/>
                    <a:pt x="2691" y="1381"/>
                    <a:pt x="4334" y="1381"/>
                  </a:cubicBezTo>
                  <a:close/>
                  <a:moveTo>
                    <a:pt x="5811" y="7978"/>
                  </a:moveTo>
                  <a:cubicBezTo>
                    <a:pt x="6001" y="7978"/>
                    <a:pt x="6168" y="8145"/>
                    <a:pt x="6168" y="8335"/>
                  </a:cubicBezTo>
                  <a:lnTo>
                    <a:pt x="6168" y="9955"/>
                  </a:lnTo>
                  <a:cubicBezTo>
                    <a:pt x="6168" y="10145"/>
                    <a:pt x="6001" y="10288"/>
                    <a:pt x="5811" y="10288"/>
                  </a:cubicBezTo>
                  <a:lnTo>
                    <a:pt x="2858" y="10288"/>
                  </a:lnTo>
                  <a:cubicBezTo>
                    <a:pt x="2667" y="10288"/>
                    <a:pt x="2501" y="10145"/>
                    <a:pt x="2501" y="9955"/>
                  </a:cubicBezTo>
                  <a:lnTo>
                    <a:pt x="2501" y="8335"/>
                  </a:lnTo>
                  <a:cubicBezTo>
                    <a:pt x="2501" y="8145"/>
                    <a:pt x="2667" y="7978"/>
                    <a:pt x="2858" y="7978"/>
                  </a:cubicBezTo>
                  <a:close/>
                  <a:moveTo>
                    <a:pt x="1477" y="9835"/>
                  </a:moveTo>
                  <a:cubicBezTo>
                    <a:pt x="1667" y="9835"/>
                    <a:pt x="1834" y="10002"/>
                    <a:pt x="1834" y="10169"/>
                  </a:cubicBezTo>
                  <a:cubicBezTo>
                    <a:pt x="1834" y="10359"/>
                    <a:pt x="1667" y="10526"/>
                    <a:pt x="1477" y="10526"/>
                  </a:cubicBezTo>
                  <a:cubicBezTo>
                    <a:pt x="1286" y="10526"/>
                    <a:pt x="1143" y="10359"/>
                    <a:pt x="1143" y="10169"/>
                  </a:cubicBezTo>
                  <a:cubicBezTo>
                    <a:pt x="1143" y="10002"/>
                    <a:pt x="1286" y="9835"/>
                    <a:pt x="1477" y="9835"/>
                  </a:cubicBezTo>
                  <a:close/>
                  <a:moveTo>
                    <a:pt x="7192" y="9835"/>
                  </a:moveTo>
                  <a:cubicBezTo>
                    <a:pt x="7383" y="9835"/>
                    <a:pt x="7525" y="10002"/>
                    <a:pt x="7525" y="10169"/>
                  </a:cubicBezTo>
                  <a:cubicBezTo>
                    <a:pt x="7525" y="10359"/>
                    <a:pt x="7383" y="10526"/>
                    <a:pt x="7192" y="10526"/>
                  </a:cubicBezTo>
                  <a:cubicBezTo>
                    <a:pt x="7002" y="10526"/>
                    <a:pt x="6835" y="10359"/>
                    <a:pt x="6835" y="10169"/>
                  </a:cubicBezTo>
                  <a:cubicBezTo>
                    <a:pt x="6835" y="10002"/>
                    <a:pt x="7002" y="9835"/>
                    <a:pt x="7192" y="9835"/>
                  </a:cubicBezTo>
                  <a:close/>
                  <a:moveTo>
                    <a:pt x="1167" y="0"/>
                  </a:moveTo>
                  <a:cubicBezTo>
                    <a:pt x="524" y="0"/>
                    <a:pt x="0" y="548"/>
                    <a:pt x="0" y="1191"/>
                  </a:cubicBezTo>
                  <a:lnTo>
                    <a:pt x="0" y="10478"/>
                  </a:lnTo>
                  <a:cubicBezTo>
                    <a:pt x="0" y="11121"/>
                    <a:pt x="524" y="11645"/>
                    <a:pt x="1167" y="11645"/>
                  </a:cubicBezTo>
                  <a:lnTo>
                    <a:pt x="7502" y="11645"/>
                  </a:lnTo>
                  <a:cubicBezTo>
                    <a:pt x="8145" y="11645"/>
                    <a:pt x="8669" y="11121"/>
                    <a:pt x="8669" y="10478"/>
                  </a:cubicBezTo>
                  <a:lnTo>
                    <a:pt x="8669" y="1191"/>
                  </a:lnTo>
                  <a:cubicBezTo>
                    <a:pt x="8669" y="548"/>
                    <a:pt x="8145" y="0"/>
                    <a:pt x="75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897" name="Google Shape;13897;p165"/>
          <p:cNvGrpSpPr/>
          <p:nvPr/>
        </p:nvGrpSpPr>
        <p:grpSpPr>
          <a:xfrm>
            <a:off x="4722040" y="2157643"/>
            <a:ext cx="416490" cy="253842"/>
            <a:chOff x="4722040" y="2157643"/>
            <a:chExt cx="416490" cy="253842"/>
          </a:xfrm>
        </p:grpSpPr>
        <p:sp>
          <p:nvSpPr>
            <p:cNvPr id="13898" name="Google Shape;13898;p165"/>
            <p:cNvSpPr/>
            <p:nvPr/>
          </p:nvSpPr>
          <p:spPr>
            <a:xfrm>
              <a:off x="5015875" y="2230887"/>
              <a:ext cx="24712" cy="57077"/>
            </a:xfrm>
            <a:custGeom>
              <a:rect b="b" l="l" r="r" t="t"/>
              <a:pathLst>
                <a:path extrusionOk="0" h="1596" w="691">
                  <a:moveTo>
                    <a:pt x="0" y="0"/>
                  </a:moveTo>
                  <a:lnTo>
                    <a:pt x="0" y="1596"/>
                  </a:lnTo>
                  <a:lnTo>
                    <a:pt x="691" y="1596"/>
                  </a:lnTo>
                  <a:lnTo>
                    <a:pt x="69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99" name="Google Shape;13899;p165"/>
            <p:cNvSpPr/>
            <p:nvPr/>
          </p:nvSpPr>
          <p:spPr>
            <a:xfrm>
              <a:off x="4722040" y="2157643"/>
              <a:ext cx="416490" cy="253842"/>
            </a:xfrm>
            <a:custGeom>
              <a:rect b="b" l="l" r="r" t="t"/>
              <a:pathLst>
                <a:path extrusionOk="0" h="7098" w="11646">
                  <a:moveTo>
                    <a:pt x="2739" y="2048"/>
                  </a:moveTo>
                  <a:lnTo>
                    <a:pt x="2739" y="3644"/>
                  </a:lnTo>
                  <a:lnTo>
                    <a:pt x="3406" y="3644"/>
                  </a:lnTo>
                  <a:lnTo>
                    <a:pt x="3406" y="2048"/>
                  </a:lnTo>
                  <a:close/>
                  <a:moveTo>
                    <a:pt x="5454" y="2048"/>
                  </a:moveTo>
                  <a:lnTo>
                    <a:pt x="5454" y="3644"/>
                  </a:lnTo>
                  <a:lnTo>
                    <a:pt x="6144" y="3644"/>
                  </a:lnTo>
                  <a:lnTo>
                    <a:pt x="6144" y="2048"/>
                  </a:lnTo>
                  <a:close/>
                  <a:moveTo>
                    <a:pt x="3763" y="1358"/>
                  </a:moveTo>
                  <a:cubicBezTo>
                    <a:pt x="3953" y="1358"/>
                    <a:pt x="4096" y="1524"/>
                    <a:pt x="4096" y="1715"/>
                  </a:cubicBezTo>
                  <a:lnTo>
                    <a:pt x="4096" y="3977"/>
                  </a:lnTo>
                  <a:cubicBezTo>
                    <a:pt x="4096" y="4168"/>
                    <a:pt x="3953" y="4335"/>
                    <a:pt x="3763" y="4335"/>
                  </a:cubicBezTo>
                  <a:lnTo>
                    <a:pt x="2405" y="4335"/>
                  </a:lnTo>
                  <a:cubicBezTo>
                    <a:pt x="2215" y="4335"/>
                    <a:pt x="2048" y="4168"/>
                    <a:pt x="2048" y="3977"/>
                  </a:cubicBezTo>
                  <a:lnTo>
                    <a:pt x="2048" y="1715"/>
                  </a:lnTo>
                  <a:cubicBezTo>
                    <a:pt x="2048" y="1524"/>
                    <a:pt x="2215" y="1358"/>
                    <a:pt x="2405" y="1358"/>
                  </a:cubicBezTo>
                  <a:close/>
                  <a:moveTo>
                    <a:pt x="6478" y="1358"/>
                  </a:moveTo>
                  <a:cubicBezTo>
                    <a:pt x="6668" y="1358"/>
                    <a:pt x="6835" y="1524"/>
                    <a:pt x="6835" y="1715"/>
                  </a:cubicBezTo>
                  <a:lnTo>
                    <a:pt x="6835" y="3977"/>
                  </a:lnTo>
                  <a:cubicBezTo>
                    <a:pt x="6835" y="4168"/>
                    <a:pt x="6668" y="4335"/>
                    <a:pt x="6478" y="4335"/>
                  </a:cubicBezTo>
                  <a:lnTo>
                    <a:pt x="5120" y="4335"/>
                  </a:lnTo>
                  <a:cubicBezTo>
                    <a:pt x="4930" y="4335"/>
                    <a:pt x="4787" y="4168"/>
                    <a:pt x="4787" y="3977"/>
                  </a:cubicBezTo>
                  <a:lnTo>
                    <a:pt x="4787" y="1715"/>
                  </a:lnTo>
                  <a:cubicBezTo>
                    <a:pt x="4787" y="1524"/>
                    <a:pt x="4930" y="1358"/>
                    <a:pt x="5120" y="1358"/>
                  </a:cubicBezTo>
                  <a:close/>
                  <a:moveTo>
                    <a:pt x="9240" y="1358"/>
                  </a:moveTo>
                  <a:cubicBezTo>
                    <a:pt x="9431" y="1358"/>
                    <a:pt x="9574" y="1524"/>
                    <a:pt x="9574" y="1715"/>
                  </a:cubicBezTo>
                  <a:lnTo>
                    <a:pt x="9574" y="3977"/>
                  </a:lnTo>
                  <a:cubicBezTo>
                    <a:pt x="9574" y="4168"/>
                    <a:pt x="9431" y="4335"/>
                    <a:pt x="9240" y="4335"/>
                  </a:cubicBezTo>
                  <a:lnTo>
                    <a:pt x="7883" y="4335"/>
                  </a:lnTo>
                  <a:cubicBezTo>
                    <a:pt x="7692" y="4335"/>
                    <a:pt x="7526" y="4168"/>
                    <a:pt x="7526" y="3977"/>
                  </a:cubicBezTo>
                  <a:lnTo>
                    <a:pt x="7526" y="1715"/>
                  </a:lnTo>
                  <a:cubicBezTo>
                    <a:pt x="7526" y="1524"/>
                    <a:pt x="7692" y="1358"/>
                    <a:pt x="7883" y="1358"/>
                  </a:cubicBezTo>
                  <a:close/>
                  <a:moveTo>
                    <a:pt x="334" y="0"/>
                  </a:moveTo>
                  <a:cubicBezTo>
                    <a:pt x="143" y="0"/>
                    <a:pt x="0" y="167"/>
                    <a:pt x="0" y="334"/>
                  </a:cubicBezTo>
                  <a:lnTo>
                    <a:pt x="0" y="2167"/>
                  </a:lnTo>
                  <a:cubicBezTo>
                    <a:pt x="0" y="2358"/>
                    <a:pt x="143" y="2501"/>
                    <a:pt x="334" y="2501"/>
                  </a:cubicBezTo>
                  <a:lnTo>
                    <a:pt x="691" y="2501"/>
                  </a:lnTo>
                  <a:lnTo>
                    <a:pt x="691" y="3191"/>
                  </a:lnTo>
                  <a:lnTo>
                    <a:pt x="334" y="3191"/>
                  </a:lnTo>
                  <a:cubicBezTo>
                    <a:pt x="143" y="3191"/>
                    <a:pt x="0" y="3334"/>
                    <a:pt x="0" y="3525"/>
                  </a:cubicBezTo>
                  <a:lnTo>
                    <a:pt x="0" y="6764"/>
                  </a:lnTo>
                  <a:cubicBezTo>
                    <a:pt x="0" y="6930"/>
                    <a:pt x="143" y="7097"/>
                    <a:pt x="334" y="7097"/>
                  </a:cubicBezTo>
                  <a:lnTo>
                    <a:pt x="1381" y="7097"/>
                  </a:lnTo>
                  <a:lnTo>
                    <a:pt x="1381" y="5621"/>
                  </a:lnTo>
                  <a:cubicBezTo>
                    <a:pt x="1381" y="5430"/>
                    <a:pt x="1524" y="5287"/>
                    <a:pt x="1715" y="5287"/>
                  </a:cubicBezTo>
                  <a:cubicBezTo>
                    <a:pt x="1905" y="5287"/>
                    <a:pt x="2048" y="5430"/>
                    <a:pt x="2048" y="5621"/>
                  </a:cubicBezTo>
                  <a:lnTo>
                    <a:pt x="2048" y="7097"/>
                  </a:lnTo>
                  <a:lnTo>
                    <a:pt x="2739" y="7097"/>
                  </a:lnTo>
                  <a:lnTo>
                    <a:pt x="2739" y="5621"/>
                  </a:lnTo>
                  <a:cubicBezTo>
                    <a:pt x="2739" y="5430"/>
                    <a:pt x="2882" y="5287"/>
                    <a:pt x="3072" y="5287"/>
                  </a:cubicBezTo>
                  <a:cubicBezTo>
                    <a:pt x="3263" y="5287"/>
                    <a:pt x="3406" y="5430"/>
                    <a:pt x="3406" y="5621"/>
                  </a:cubicBezTo>
                  <a:lnTo>
                    <a:pt x="3406" y="7097"/>
                  </a:lnTo>
                  <a:lnTo>
                    <a:pt x="4096" y="7097"/>
                  </a:lnTo>
                  <a:lnTo>
                    <a:pt x="4096" y="5621"/>
                  </a:lnTo>
                  <a:cubicBezTo>
                    <a:pt x="4096" y="5430"/>
                    <a:pt x="4263" y="5287"/>
                    <a:pt x="4430" y="5287"/>
                  </a:cubicBezTo>
                  <a:cubicBezTo>
                    <a:pt x="4620" y="5287"/>
                    <a:pt x="4787" y="5430"/>
                    <a:pt x="4787" y="5621"/>
                  </a:cubicBezTo>
                  <a:lnTo>
                    <a:pt x="4787" y="7097"/>
                  </a:lnTo>
                  <a:lnTo>
                    <a:pt x="5454" y="7097"/>
                  </a:lnTo>
                  <a:lnTo>
                    <a:pt x="5454" y="5621"/>
                  </a:lnTo>
                  <a:cubicBezTo>
                    <a:pt x="5454" y="5430"/>
                    <a:pt x="5620" y="5287"/>
                    <a:pt x="5811" y="5287"/>
                  </a:cubicBezTo>
                  <a:cubicBezTo>
                    <a:pt x="6001" y="5287"/>
                    <a:pt x="6144" y="5430"/>
                    <a:pt x="6144" y="5621"/>
                  </a:cubicBezTo>
                  <a:lnTo>
                    <a:pt x="6144" y="7097"/>
                  </a:lnTo>
                  <a:lnTo>
                    <a:pt x="6835" y="7097"/>
                  </a:lnTo>
                  <a:lnTo>
                    <a:pt x="6835" y="5621"/>
                  </a:lnTo>
                  <a:cubicBezTo>
                    <a:pt x="6835" y="5430"/>
                    <a:pt x="6978" y="5287"/>
                    <a:pt x="7168" y="5287"/>
                  </a:cubicBezTo>
                  <a:cubicBezTo>
                    <a:pt x="7359" y="5287"/>
                    <a:pt x="7502" y="5430"/>
                    <a:pt x="7502" y="5621"/>
                  </a:cubicBezTo>
                  <a:lnTo>
                    <a:pt x="7502" y="7097"/>
                  </a:lnTo>
                  <a:lnTo>
                    <a:pt x="8192" y="7097"/>
                  </a:lnTo>
                  <a:lnTo>
                    <a:pt x="8192" y="5621"/>
                  </a:lnTo>
                  <a:cubicBezTo>
                    <a:pt x="8192" y="5430"/>
                    <a:pt x="8335" y="5287"/>
                    <a:pt x="8526" y="5287"/>
                  </a:cubicBezTo>
                  <a:cubicBezTo>
                    <a:pt x="8716" y="5287"/>
                    <a:pt x="8883" y="5430"/>
                    <a:pt x="8883" y="5621"/>
                  </a:cubicBezTo>
                  <a:lnTo>
                    <a:pt x="8883" y="7097"/>
                  </a:lnTo>
                  <a:lnTo>
                    <a:pt x="9550" y="7097"/>
                  </a:lnTo>
                  <a:lnTo>
                    <a:pt x="9550" y="5621"/>
                  </a:lnTo>
                  <a:cubicBezTo>
                    <a:pt x="9550" y="5430"/>
                    <a:pt x="9716" y="5287"/>
                    <a:pt x="9907" y="5287"/>
                  </a:cubicBezTo>
                  <a:cubicBezTo>
                    <a:pt x="10098" y="5287"/>
                    <a:pt x="10240" y="5430"/>
                    <a:pt x="10240" y="5621"/>
                  </a:cubicBezTo>
                  <a:lnTo>
                    <a:pt x="10240" y="7097"/>
                  </a:lnTo>
                  <a:lnTo>
                    <a:pt x="11288" y="7097"/>
                  </a:lnTo>
                  <a:cubicBezTo>
                    <a:pt x="11479" y="7097"/>
                    <a:pt x="11645" y="6930"/>
                    <a:pt x="11645" y="6764"/>
                  </a:cubicBezTo>
                  <a:lnTo>
                    <a:pt x="11645" y="3525"/>
                  </a:lnTo>
                  <a:cubicBezTo>
                    <a:pt x="11645" y="3334"/>
                    <a:pt x="11479" y="3191"/>
                    <a:pt x="11288" y="3191"/>
                  </a:cubicBezTo>
                  <a:lnTo>
                    <a:pt x="10931" y="3191"/>
                  </a:lnTo>
                  <a:lnTo>
                    <a:pt x="10931" y="2501"/>
                  </a:lnTo>
                  <a:lnTo>
                    <a:pt x="11288" y="2501"/>
                  </a:lnTo>
                  <a:cubicBezTo>
                    <a:pt x="11479" y="2501"/>
                    <a:pt x="11645" y="2358"/>
                    <a:pt x="11645" y="2167"/>
                  </a:cubicBezTo>
                  <a:lnTo>
                    <a:pt x="11645" y="334"/>
                  </a:lnTo>
                  <a:cubicBezTo>
                    <a:pt x="11645" y="167"/>
                    <a:pt x="11479" y="0"/>
                    <a:pt x="112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900" name="Google Shape;13900;p165"/>
          <p:cNvGrpSpPr/>
          <p:nvPr/>
        </p:nvGrpSpPr>
        <p:grpSpPr>
          <a:xfrm>
            <a:off x="7573520" y="1437111"/>
            <a:ext cx="366244" cy="416496"/>
            <a:chOff x="7573520" y="1437111"/>
            <a:chExt cx="366244" cy="416496"/>
          </a:xfrm>
        </p:grpSpPr>
        <p:sp>
          <p:nvSpPr>
            <p:cNvPr id="13901" name="Google Shape;13901;p165"/>
            <p:cNvSpPr/>
            <p:nvPr/>
          </p:nvSpPr>
          <p:spPr>
            <a:xfrm>
              <a:off x="7573520" y="1603198"/>
              <a:ext cx="366244" cy="250409"/>
            </a:xfrm>
            <a:custGeom>
              <a:rect b="b" l="l" r="r" t="t"/>
              <a:pathLst>
                <a:path extrusionOk="0" h="7002" w="10241">
                  <a:moveTo>
                    <a:pt x="4287" y="1358"/>
                  </a:moveTo>
                  <a:cubicBezTo>
                    <a:pt x="4477" y="1358"/>
                    <a:pt x="4644" y="1524"/>
                    <a:pt x="4644" y="1715"/>
                  </a:cubicBezTo>
                  <a:cubicBezTo>
                    <a:pt x="4644" y="1905"/>
                    <a:pt x="4477" y="2048"/>
                    <a:pt x="4287" y="2048"/>
                  </a:cubicBezTo>
                  <a:lnTo>
                    <a:pt x="2715" y="2048"/>
                  </a:lnTo>
                  <a:cubicBezTo>
                    <a:pt x="2524" y="2048"/>
                    <a:pt x="2382" y="1905"/>
                    <a:pt x="2382" y="1715"/>
                  </a:cubicBezTo>
                  <a:cubicBezTo>
                    <a:pt x="2382" y="1524"/>
                    <a:pt x="2524" y="1358"/>
                    <a:pt x="2715" y="1358"/>
                  </a:cubicBezTo>
                  <a:close/>
                  <a:moveTo>
                    <a:pt x="7287" y="1358"/>
                  </a:moveTo>
                  <a:cubicBezTo>
                    <a:pt x="7502" y="1358"/>
                    <a:pt x="7645" y="1500"/>
                    <a:pt x="7645" y="1715"/>
                  </a:cubicBezTo>
                  <a:cubicBezTo>
                    <a:pt x="7645" y="1905"/>
                    <a:pt x="7502" y="2072"/>
                    <a:pt x="7287" y="2072"/>
                  </a:cubicBezTo>
                  <a:cubicBezTo>
                    <a:pt x="7097" y="2072"/>
                    <a:pt x="6930" y="1905"/>
                    <a:pt x="6930" y="1715"/>
                  </a:cubicBezTo>
                  <a:cubicBezTo>
                    <a:pt x="6930" y="1500"/>
                    <a:pt x="7097" y="1358"/>
                    <a:pt x="7287" y="1358"/>
                  </a:cubicBezTo>
                  <a:close/>
                  <a:moveTo>
                    <a:pt x="2048" y="0"/>
                  </a:moveTo>
                  <a:cubicBezTo>
                    <a:pt x="1596" y="0"/>
                    <a:pt x="1238" y="357"/>
                    <a:pt x="1238" y="810"/>
                  </a:cubicBezTo>
                  <a:lnTo>
                    <a:pt x="1238" y="2596"/>
                  </a:lnTo>
                  <a:cubicBezTo>
                    <a:pt x="1238" y="3048"/>
                    <a:pt x="1596" y="3406"/>
                    <a:pt x="2048" y="3406"/>
                  </a:cubicBezTo>
                  <a:lnTo>
                    <a:pt x="2739" y="3406"/>
                  </a:lnTo>
                  <a:lnTo>
                    <a:pt x="2739" y="4501"/>
                  </a:lnTo>
                  <a:lnTo>
                    <a:pt x="1643" y="5192"/>
                  </a:lnTo>
                  <a:cubicBezTo>
                    <a:pt x="1477" y="5049"/>
                    <a:pt x="1262" y="4977"/>
                    <a:pt x="1024" y="4977"/>
                  </a:cubicBezTo>
                  <a:cubicBezTo>
                    <a:pt x="453" y="4977"/>
                    <a:pt x="0" y="5430"/>
                    <a:pt x="0" y="6001"/>
                  </a:cubicBezTo>
                  <a:cubicBezTo>
                    <a:pt x="0" y="6549"/>
                    <a:pt x="453" y="7002"/>
                    <a:pt x="1024" y="7002"/>
                  </a:cubicBezTo>
                  <a:cubicBezTo>
                    <a:pt x="1596" y="7002"/>
                    <a:pt x="2048" y="6549"/>
                    <a:pt x="2048" y="6001"/>
                  </a:cubicBezTo>
                  <a:cubicBezTo>
                    <a:pt x="2048" y="5906"/>
                    <a:pt x="2048" y="5835"/>
                    <a:pt x="2024" y="5763"/>
                  </a:cubicBezTo>
                  <a:lnTo>
                    <a:pt x="3263" y="4954"/>
                  </a:lnTo>
                  <a:cubicBezTo>
                    <a:pt x="3358" y="4906"/>
                    <a:pt x="3406" y="4787"/>
                    <a:pt x="3406" y="4668"/>
                  </a:cubicBezTo>
                  <a:lnTo>
                    <a:pt x="3406" y="3406"/>
                  </a:lnTo>
                  <a:lnTo>
                    <a:pt x="4787" y="3406"/>
                  </a:lnTo>
                  <a:lnTo>
                    <a:pt x="4787" y="5025"/>
                  </a:lnTo>
                  <a:cubicBezTo>
                    <a:pt x="4382" y="5168"/>
                    <a:pt x="4096" y="5549"/>
                    <a:pt x="4096" y="6001"/>
                  </a:cubicBezTo>
                  <a:cubicBezTo>
                    <a:pt x="4096" y="6549"/>
                    <a:pt x="4549" y="7002"/>
                    <a:pt x="5120" y="7002"/>
                  </a:cubicBezTo>
                  <a:cubicBezTo>
                    <a:pt x="5692" y="7002"/>
                    <a:pt x="6144" y="6549"/>
                    <a:pt x="6144" y="6001"/>
                  </a:cubicBezTo>
                  <a:cubicBezTo>
                    <a:pt x="6144" y="5549"/>
                    <a:pt x="5858" y="5168"/>
                    <a:pt x="5454" y="5025"/>
                  </a:cubicBezTo>
                  <a:lnTo>
                    <a:pt x="5454" y="3406"/>
                  </a:lnTo>
                  <a:lnTo>
                    <a:pt x="6835" y="3406"/>
                  </a:lnTo>
                  <a:lnTo>
                    <a:pt x="6835" y="4668"/>
                  </a:lnTo>
                  <a:cubicBezTo>
                    <a:pt x="6835" y="4787"/>
                    <a:pt x="6882" y="4906"/>
                    <a:pt x="6978" y="4954"/>
                  </a:cubicBezTo>
                  <a:lnTo>
                    <a:pt x="8216" y="5763"/>
                  </a:lnTo>
                  <a:cubicBezTo>
                    <a:pt x="8192" y="5835"/>
                    <a:pt x="8192" y="5906"/>
                    <a:pt x="8192" y="6001"/>
                  </a:cubicBezTo>
                  <a:cubicBezTo>
                    <a:pt x="8192" y="6549"/>
                    <a:pt x="8645" y="7002"/>
                    <a:pt x="9216" y="7002"/>
                  </a:cubicBezTo>
                  <a:cubicBezTo>
                    <a:pt x="9788" y="7002"/>
                    <a:pt x="10240" y="6549"/>
                    <a:pt x="10240" y="6001"/>
                  </a:cubicBezTo>
                  <a:cubicBezTo>
                    <a:pt x="10240" y="5430"/>
                    <a:pt x="9788" y="4977"/>
                    <a:pt x="9216" y="4977"/>
                  </a:cubicBezTo>
                  <a:cubicBezTo>
                    <a:pt x="8978" y="4977"/>
                    <a:pt x="8764" y="5049"/>
                    <a:pt x="8597" y="5192"/>
                  </a:cubicBezTo>
                  <a:lnTo>
                    <a:pt x="7502" y="4501"/>
                  </a:lnTo>
                  <a:lnTo>
                    <a:pt x="7502" y="3406"/>
                  </a:lnTo>
                  <a:lnTo>
                    <a:pt x="8192" y="3406"/>
                  </a:lnTo>
                  <a:cubicBezTo>
                    <a:pt x="8645" y="3406"/>
                    <a:pt x="9002" y="3048"/>
                    <a:pt x="9002" y="2596"/>
                  </a:cubicBezTo>
                  <a:lnTo>
                    <a:pt x="9002" y="810"/>
                  </a:lnTo>
                  <a:cubicBezTo>
                    <a:pt x="9002" y="357"/>
                    <a:pt x="8645" y="0"/>
                    <a:pt x="819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02" name="Google Shape;13902;p165"/>
            <p:cNvSpPr/>
            <p:nvPr/>
          </p:nvSpPr>
          <p:spPr>
            <a:xfrm>
              <a:off x="7665505" y="1437111"/>
              <a:ext cx="182281" cy="56862"/>
            </a:xfrm>
            <a:custGeom>
              <a:rect b="b" l="l" r="r" t="t"/>
              <a:pathLst>
                <a:path extrusionOk="0" h="1590" w="5097">
                  <a:moveTo>
                    <a:pt x="2548" y="0"/>
                  </a:moveTo>
                  <a:cubicBezTo>
                    <a:pt x="1643" y="0"/>
                    <a:pt x="786" y="358"/>
                    <a:pt x="143" y="1001"/>
                  </a:cubicBezTo>
                  <a:cubicBezTo>
                    <a:pt x="0" y="1143"/>
                    <a:pt x="0" y="1358"/>
                    <a:pt x="143" y="1501"/>
                  </a:cubicBezTo>
                  <a:cubicBezTo>
                    <a:pt x="202" y="1560"/>
                    <a:pt x="286" y="1590"/>
                    <a:pt x="372" y="1590"/>
                  </a:cubicBezTo>
                  <a:cubicBezTo>
                    <a:pt x="458" y="1590"/>
                    <a:pt x="548" y="1560"/>
                    <a:pt x="619" y="1501"/>
                  </a:cubicBezTo>
                  <a:cubicBezTo>
                    <a:pt x="1143" y="977"/>
                    <a:pt x="1810" y="691"/>
                    <a:pt x="2548" y="691"/>
                  </a:cubicBezTo>
                  <a:cubicBezTo>
                    <a:pt x="3286" y="691"/>
                    <a:pt x="3953" y="977"/>
                    <a:pt x="4477" y="1501"/>
                  </a:cubicBezTo>
                  <a:cubicBezTo>
                    <a:pt x="4549" y="1560"/>
                    <a:pt x="4638" y="1590"/>
                    <a:pt x="4724" y="1590"/>
                  </a:cubicBezTo>
                  <a:cubicBezTo>
                    <a:pt x="4811" y="1590"/>
                    <a:pt x="4894" y="1560"/>
                    <a:pt x="4953" y="1501"/>
                  </a:cubicBezTo>
                  <a:cubicBezTo>
                    <a:pt x="5096" y="1358"/>
                    <a:pt x="5096" y="1143"/>
                    <a:pt x="4953" y="1001"/>
                  </a:cubicBezTo>
                  <a:cubicBezTo>
                    <a:pt x="4310" y="358"/>
                    <a:pt x="3453" y="0"/>
                    <a:pt x="254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03" name="Google Shape;13903;p165"/>
            <p:cNvSpPr/>
            <p:nvPr/>
          </p:nvSpPr>
          <p:spPr>
            <a:xfrm>
              <a:off x="7744686" y="1546978"/>
              <a:ext cx="23889" cy="24748"/>
            </a:xfrm>
            <a:custGeom>
              <a:rect b="b" l="l" r="r" t="t"/>
              <a:pathLst>
                <a:path extrusionOk="0" h="692" w="668">
                  <a:moveTo>
                    <a:pt x="334" y="0"/>
                  </a:moveTo>
                  <a:cubicBezTo>
                    <a:pt x="144" y="0"/>
                    <a:pt x="1" y="167"/>
                    <a:pt x="1" y="358"/>
                  </a:cubicBezTo>
                  <a:cubicBezTo>
                    <a:pt x="1" y="548"/>
                    <a:pt x="144" y="691"/>
                    <a:pt x="334" y="691"/>
                  </a:cubicBezTo>
                  <a:cubicBezTo>
                    <a:pt x="525" y="691"/>
                    <a:pt x="668" y="548"/>
                    <a:pt x="668" y="358"/>
                  </a:cubicBezTo>
                  <a:cubicBezTo>
                    <a:pt x="668" y="167"/>
                    <a:pt x="525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04" name="Google Shape;13904;p165"/>
            <p:cNvSpPr/>
            <p:nvPr/>
          </p:nvSpPr>
          <p:spPr>
            <a:xfrm>
              <a:off x="7704666" y="1492474"/>
              <a:ext cx="103926" cy="40483"/>
            </a:xfrm>
            <a:custGeom>
              <a:rect b="b" l="l" r="r" t="t"/>
              <a:pathLst>
                <a:path extrusionOk="0" h="1132" w="2906">
                  <a:moveTo>
                    <a:pt x="1453" y="0"/>
                  </a:moveTo>
                  <a:cubicBezTo>
                    <a:pt x="953" y="0"/>
                    <a:pt x="477" y="191"/>
                    <a:pt x="120" y="548"/>
                  </a:cubicBezTo>
                  <a:cubicBezTo>
                    <a:pt x="1" y="691"/>
                    <a:pt x="1" y="905"/>
                    <a:pt x="120" y="1024"/>
                  </a:cubicBezTo>
                  <a:cubicBezTo>
                    <a:pt x="191" y="1096"/>
                    <a:pt x="280" y="1132"/>
                    <a:pt x="370" y="1132"/>
                  </a:cubicBezTo>
                  <a:cubicBezTo>
                    <a:pt x="459" y="1132"/>
                    <a:pt x="548" y="1096"/>
                    <a:pt x="620" y="1024"/>
                  </a:cubicBezTo>
                  <a:cubicBezTo>
                    <a:pt x="834" y="810"/>
                    <a:pt x="1144" y="691"/>
                    <a:pt x="1453" y="691"/>
                  </a:cubicBezTo>
                  <a:cubicBezTo>
                    <a:pt x="1763" y="691"/>
                    <a:pt x="2072" y="810"/>
                    <a:pt x="2311" y="1024"/>
                  </a:cubicBezTo>
                  <a:cubicBezTo>
                    <a:pt x="2370" y="1096"/>
                    <a:pt x="2453" y="1132"/>
                    <a:pt x="2540" y="1132"/>
                  </a:cubicBezTo>
                  <a:cubicBezTo>
                    <a:pt x="2626" y="1132"/>
                    <a:pt x="2715" y="1096"/>
                    <a:pt x="2787" y="1024"/>
                  </a:cubicBezTo>
                  <a:cubicBezTo>
                    <a:pt x="2906" y="905"/>
                    <a:pt x="2906" y="691"/>
                    <a:pt x="2787" y="548"/>
                  </a:cubicBezTo>
                  <a:cubicBezTo>
                    <a:pt x="2430" y="191"/>
                    <a:pt x="1953" y="0"/>
                    <a:pt x="14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905" name="Google Shape;13905;p165"/>
          <p:cNvGrpSpPr/>
          <p:nvPr/>
        </p:nvGrpSpPr>
        <p:grpSpPr>
          <a:xfrm>
            <a:off x="6856386" y="1437970"/>
            <a:ext cx="416490" cy="415632"/>
            <a:chOff x="6856386" y="1437970"/>
            <a:chExt cx="416490" cy="415632"/>
          </a:xfrm>
        </p:grpSpPr>
        <p:sp>
          <p:nvSpPr>
            <p:cNvPr id="13906" name="Google Shape;13906;p165"/>
            <p:cNvSpPr/>
            <p:nvPr/>
          </p:nvSpPr>
          <p:spPr>
            <a:xfrm>
              <a:off x="6856386" y="1437970"/>
              <a:ext cx="416490" cy="415632"/>
            </a:xfrm>
            <a:custGeom>
              <a:rect b="b" l="l" r="r" t="t"/>
              <a:pathLst>
                <a:path extrusionOk="0" h="11622" w="11646">
                  <a:moveTo>
                    <a:pt x="5811" y="2906"/>
                  </a:moveTo>
                  <a:cubicBezTo>
                    <a:pt x="6764" y="2906"/>
                    <a:pt x="7526" y="3668"/>
                    <a:pt x="7526" y="4620"/>
                  </a:cubicBezTo>
                  <a:lnTo>
                    <a:pt x="7526" y="5073"/>
                  </a:lnTo>
                  <a:lnTo>
                    <a:pt x="7621" y="5073"/>
                  </a:lnTo>
                  <a:cubicBezTo>
                    <a:pt x="7811" y="5073"/>
                    <a:pt x="7978" y="5239"/>
                    <a:pt x="7978" y="5406"/>
                  </a:cubicBezTo>
                  <a:lnTo>
                    <a:pt x="7978" y="8359"/>
                  </a:lnTo>
                  <a:cubicBezTo>
                    <a:pt x="7978" y="8550"/>
                    <a:pt x="7811" y="8716"/>
                    <a:pt x="7621" y="8716"/>
                  </a:cubicBezTo>
                  <a:lnTo>
                    <a:pt x="4025" y="8716"/>
                  </a:lnTo>
                  <a:cubicBezTo>
                    <a:pt x="3834" y="8716"/>
                    <a:pt x="3668" y="8550"/>
                    <a:pt x="3668" y="8359"/>
                  </a:cubicBezTo>
                  <a:lnTo>
                    <a:pt x="3668" y="5406"/>
                  </a:lnTo>
                  <a:cubicBezTo>
                    <a:pt x="3668" y="5239"/>
                    <a:pt x="3834" y="5073"/>
                    <a:pt x="4025" y="5073"/>
                  </a:cubicBezTo>
                  <a:lnTo>
                    <a:pt x="4120" y="5073"/>
                  </a:lnTo>
                  <a:lnTo>
                    <a:pt x="4120" y="4620"/>
                  </a:lnTo>
                  <a:cubicBezTo>
                    <a:pt x="4120" y="3668"/>
                    <a:pt x="4882" y="2906"/>
                    <a:pt x="5811" y="2906"/>
                  </a:cubicBezTo>
                  <a:close/>
                  <a:moveTo>
                    <a:pt x="4239" y="0"/>
                  </a:moveTo>
                  <a:cubicBezTo>
                    <a:pt x="4049" y="0"/>
                    <a:pt x="3882" y="143"/>
                    <a:pt x="3882" y="334"/>
                  </a:cubicBezTo>
                  <a:lnTo>
                    <a:pt x="3882" y="1548"/>
                  </a:lnTo>
                  <a:lnTo>
                    <a:pt x="3072" y="1548"/>
                  </a:lnTo>
                  <a:cubicBezTo>
                    <a:pt x="2239" y="1548"/>
                    <a:pt x="1548" y="2215"/>
                    <a:pt x="1548" y="3072"/>
                  </a:cubicBezTo>
                  <a:lnTo>
                    <a:pt x="1548" y="3882"/>
                  </a:lnTo>
                  <a:lnTo>
                    <a:pt x="334" y="3882"/>
                  </a:lnTo>
                  <a:cubicBezTo>
                    <a:pt x="143" y="3882"/>
                    <a:pt x="0" y="4025"/>
                    <a:pt x="0" y="4215"/>
                  </a:cubicBezTo>
                  <a:cubicBezTo>
                    <a:pt x="0" y="4406"/>
                    <a:pt x="143" y="4549"/>
                    <a:pt x="334" y="4549"/>
                  </a:cubicBezTo>
                  <a:lnTo>
                    <a:pt x="1548" y="4549"/>
                  </a:lnTo>
                  <a:lnTo>
                    <a:pt x="1548" y="5478"/>
                  </a:lnTo>
                  <a:lnTo>
                    <a:pt x="334" y="5478"/>
                  </a:lnTo>
                  <a:cubicBezTo>
                    <a:pt x="143" y="5478"/>
                    <a:pt x="0" y="5620"/>
                    <a:pt x="0" y="5811"/>
                  </a:cubicBezTo>
                  <a:cubicBezTo>
                    <a:pt x="0" y="6001"/>
                    <a:pt x="143" y="6144"/>
                    <a:pt x="334" y="6144"/>
                  </a:cubicBezTo>
                  <a:lnTo>
                    <a:pt x="1548" y="6144"/>
                  </a:lnTo>
                  <a:lnTo>
                    <a:pt x="1548" y="7073"/>
                  </a:lnTo>
                  <a:lnTo>
                    <a:pt x="334" y="7073"/>
                  </a:lnTo>
                  <a:cubicBezTo>
                    <a:pt x="143" y="7073"/>
                    <a:pt x="0" y="7216"/>
                    <a:pt x="0" y="7406"/>
                  </a:cubicBezTo>
                  <a:cubicBezTo>
                    <a:pt x="0" y="7597"/>
                    <a:pt x="143" y="7740"/>
                    <a:pt x="334" y="7740"/>
                  </a:cubicBezTo>
                  <a:lnTo>
                    <a:pt x="1548" y="7740"/>
                  </a:lnTo>
                  <a:lnTo>
                    <a:pt x="1548" y="8550"/>
                  </a:lnTo>
                  <a:cubicBezTo>
                    <a:pt x="1548" y="9407"/>
                    <a:pt x="2239" y="10074"/>
                    <a:pt x="3072" y="10074"/>
                  </a:cubicBezTo>
                  <a:lnTo>
                    <a:pt x="3882" y="10074"/>
                  </a:lnTo>
                  <a:lnTo>
                    <a:pt x="3882" y="11288"/>
                  </a:lnTo>
                  <a:cubicBezTo>
                    <a:pt x="3882" y="11479"/>
                    <a:pt x="4049" y="11622"/>
                    <a:pt x="4239" y="11622"/>
                  </a:cubicBezTo>
                  <a:cubicBezTo>
                    <a:pt x="4430" y="11622"/>
                    <a:pt x="4573" y="11479"/>
                    <a:pt x="4573" y="11288"/>
                  </a:cubicBezTo>
                  <a:lnTo>
                    <a:pt x="4573" y="10074"/>
                  </a:lnTo>
                  <a:lnTo>
                    <a:pt x="5478" y="10074"/>
                  </a:lnTo>
                  <a:lnTo>
                    <a:pt x="5478" y="11288"/>
                  </a:lnTo>
                  <a:cubicBezTo>
                    <a:pt x="5478" y="11479"/>
                    <a:pt x="5644" y="11622"/>
                    <a:pt x="5835" y="11622"/>
                  </a:cubicBezTo>
                  <a:cubicBezTo>
                    <a:pt x="6002" y="11622"/>
                    <a:pt x="6168" y="11479"/>
                    <a:pt x="6168" y="11288"/>
                  </a:cubicBezTo>
                  <a:lnTo>
                    <a:pt x="6168" y="10074"/>
                  </a:lnTo>
                  <a:lnTo>
                    <a:pt x="7073" y="10074"/>
                  </a:lnTo>
                  <a:lnTo>
                    <a:pt x="7073" y="11288"/>
                  </a:lnTo>
                  <a:cubicBezTo>
                    <a:pt x="7073" y="11479"/>
                    <a:pt x="7216" y="11622"/>
                    <a:pt x="7407" y="11622"/>
                  </a:cubicBezTo>
                  <a:cubicBezTo>
                    <a:pt x="7597" y="11622"/>
                    <a:pt x="7764" y="11479"/>
                    <a:pt x="7764" y="11288"/>
                  </a:cubicBezTo>
                  <a:lnTo>
                    <a:pt x="7764" y="10074"/>
                  </a:lnTo>
                  <a:lnTo>
                    <a:pt x="8574" y="10074"/>
                  </a:lnTo>
                  <a:cubicBezTo>
                    <a:pt x="9407" y="10074"/>
                    <a:pt x="10098" y="9407"/>
                    <a:pt x="10098" y="8550"/>
                  </a:cubicBezTo>
                  <a:lnTo>
                    <a:pt x="10098" y="7740"/>
                  </a:lnTo>
                  <a:lnTo>
                    <a:pt x="11312" y="7740"/>
                  </a:lnTo>
                  <a:cubicBezTo>
                    <a:pt x="11503" y="7740"/>
                    <a:pt x="11646" y="7597"/>
                    <a:pt x="11646" y="7406"/>
                  </a:cubicBezTo>
                  <a:cubicBezTo>
                    <a:pt x="11646" y="7216"/>
                    <a:pt x="11503" y="7073"/>
                    <a:pt x="11312" y="7073"/>
                  </a:cubicBezTo>
                  <a:lnTo>
                    <a:pt x="10098" y="7073"/>
                  </a:lnTo>
                  <a:lnTo>
                    <a:pt x="10098" y="6144"/>
                  </a:lnTo>
                  <a:lnTo>
                    <a:pt x="11312" y="6144"/>
                  </a:lnTo>
                  <a:cubicBezTo>
                    <a:pt x="11503" y="6144"/>
                    <a:pt x="11646" y="6001"/>
                    <a:pt x="11646" y="5811"/>
                  </a:cubicBezTo>
                  <a:cubicBezTo>
                    <a:pt x="11646" y="5620"/>
                    <a:pt x="11503" y="5478"/>
                    <a:pt x="11312" y="5478"/>
                  </a:cubicBezTo>
                  <a:lnTo>
                    <a:pt x="10098" y="5478"/>
                  </a:lnTo>
                  <a:lnTo>
                    <a:pt x="10098" y="4549"/>
                  </a:lnTo>
                  <a:lnTo>
                    <a:pt x="11312" y="4549"/>
                  </a:lnTo>
                  <a:cubicBezTo>
                    <a:pt x="11503" y="4549"/>
                    <a:pt x="11646" y="4406"/>
                    <a:pt x="11646" y="4215"/>
                  </a:cubicBezTo>
                  <a:cubicBezTo>
                    <a:pt x="11646" y="4025"/>
                    <a:pt x="11503" y="3882"/>
                    <a:pt x="11312" y="3882"/>
                  </a:cubicBezTo>
                  <a:lnTo>
                    <a:pt x="10098" y="3882"/>
                  </a:lnTo>
                  <a:lnTo>
                    <a:pt x="10098" y="3072"/>
                  </a:lnTo>
                  <a:cubicBezTo>
                    <a:pt x="10098" y="2215"/>
                    <a:pt x="9407" y="1548"/>
                    <a:pt x="8574" y="1548"/>
                  </a:cubicBezTo>
                  <a:lnTo>
                    <a:pt x="7764" y="1548"/>
                  </a:lnTo>
                  <a:lnTo>
                    <a:pt x="7764" y="334"/>
                  </a:lnTo>
                  <a:cubicBezTo>
                    <a:pt x="7764" y="143"/>
                    <a:pt x="7597" y="0"/>
                    <a:pt x="7407" y="0"/>
                  </a:cubicBezTo>
                  <a:cubicBezTo>
                    <a:pt x="7216" y="0"/>
                    <a:pt x="7073" y="143"/>
                    <a:pt x="7073" y="334"/>
                  </a:cubicBezTo>
                  <a:lnTo>
                    <a:pt x="7073" y="1548"/>
                  </a:lnTo>
                  <a:lnTo>
                    <a:pt x="6168" y="1548"/>
                  </a:lnTo>
                  <a:lnTo>
                    <a:pt x="6168" y="334"/>
                  </a:lnTo>
                  <a:cubicBezTo>
                    <a:pt x="6168" y="143"/>
                    <a:pt x="6002" y="0"/>
                    <a:pt x="5835" y="0"/>
                  </a:cubicBezTo>
                  <a:cubicBezTo>
                    <a:pt x="5644" y="0"/>
                    <a:pt x="5478" y="143"/>
                    <a:pt x="5478" y="334"/>
                  </a:cubicBezTo>
                  <a:lnTo>
                    <a:pt x="5478" y="1548"/>
                  </a:lnTo>
                  <a:lnTo>
                    <a:pt x="4573" y="1548"/>
                  </a:lnTo>
                  <a:lnTo>
                    <a:pt x="4573" y="334"/>
                  </a:lnTo>
                  <a:cubicBezTo>
                    <a:pt x="4573" y="143"/>
                    <a:pt x="4430" y="0"/>
                    <a:pt x="423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07" name="Google Shape;13907;p165"/>
            <p:cNvSpPr/>
            <p:nvPr/>
          </p:nvSpPr>
          <p:spPr>
            <a:xfrm>
              <a:off x="7027551" y="1566576"/>
              <a:ext cx="74136" cy="52821"/>
            </a:xfrm>
            <a:custGeom>
              <a:rect b="b" l="l" r="r" t="t"/>
              <a:pathLst>
                <a:path extrusionOk="0" h="1477" w="2073">
                  <a:moveTo>
                    <a:pt x="1049" y="0"/>
                  </a:moveTo>
                  <a:cubicBezTo>
                    <a:pt x="477" y="0"/>
                    <a:pt x="1" y="453"/>
                    <a:pt x="1" y="1024"/>
                  </a:cubicBezTo>
                  <a:lnTo>
                    <a:pt x="1" y="1477"/>
                  </a:lnTo>
                  <a:lnTo>
                    <a:pt x="2073" y="1477"/>
                  </a:lnTo>
                  <a:lnTo>
                    <a:pt x="2073" y="1024"/>
                  </a:lnTo>
                  <a:cubicBezTo>
                    <a:pt x="2073" y="453"/>
                    <a:pt x="1597" y="0"/>
                    <a:pt x="104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08" name="Google Shape;13908;p165"/>
            <p:cNvSpPr/>
            <p:nvPr/>
          </p:nvSpPr>
          <p:spPr>
            <a:xfrm>
              <a:off x="7012244" y="1644076"/>
              <a:ext cx="104784" cy="80931"/>
            </a:xfrm>
            <a:custGeom>
              <a:rect b="b" l="l" r="r" t="t"/>
              <a:pathLst>
                <a:path extrusionOk="0" h="2263" w="2930">
                  <a:moveTo>
                    <a:pt x="1477" y="667"/>
                  </a:moveTo>
                  <a:cubicBezTo>
                    <a:pt x="1644" y="667"/>
                    <a:pt x="1810" y="834"/>
                    <a:pt x="1810" y="1024"/>
                  </a:cubicBezTo>
                  <a:lnTo>
                    <a:pt x="1810" y="1239"/>
                  </a:lnTo>
                  <a:cubicBezTo>
                    <a:pt x="1810" y="1429"/>
                    <a:pt x="1644" y="1572"/>
                    <a:pt x="1477" y="1572"/>
                  </a:cubicBezTo>
                  <a:cubicBezTo>
                    <a:pt x="1286" y="1572"/>
                    <a:pt x="1120" y="1429"/>
                    <a:pt x="1120" y="1239"/>
                  </a:cubicBezTo>
                  <a:lnTo>
                    <a:pt x="1120" y="1024"/>
                  </a:lnTo>
                  <a:cubicBezTo>
                    <a:pt x="1120" y="834"/>
                    <a:pt x="1286" y="667"/>
                    <a:pt x="1477" y="667"/>
                  </a:cubicBezTo>
                  <a:close/>
                  <a:moveTo>
                    <a:pt x="0" y="0"/>
                  </a:moveTo>
                  <a:lnTo>
                    <a:pt x="0" y="2263"/>
                  </a:lnTo>
                  <a:lnTo>
                    <a:pt x="2930" y="2263"/>
                  </a:lnTo>
                  <a:lnTo>
                    <a:pt x="293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09" name="Google Shape;13909;p165"/>
          <p:cNvSpPr/>
          <p:nvPr/>
        </p:nvSpPr>
        <p:spPr>
          <a:xfrm>
            <a:off x="6142648" y="1437970"/>
            <a:ext cx="417348" cy="415632"/>
          </a:xfrm>
          <a:custGeom>
            <a:rect b="b" l="l" r="r" t="t"/>
            <a:pathLst>
              <a:path extrusionOk="0" h="11622" w="11670">
                <a:moveTo>
                  <a:pt x="5145" y="1358"/>
                </a:moveTo>
                <a:cubicBezTo>
                  <a:pt x="5335" y="1358"/>
                  <a:pt x="5502" y="1501"/>
                  <a:pt x="5502" y="1691"/>
                </a:cubicBezTo>
                <a:cubicBezTo>
                  <a:pt x="5502" y="1882"/>
                  <a:pt x="5335" y="2024"/>
                  <a:pt x="5145" y="2024"/>
                </a:cubicBezTo>
                <a:cubicBezTo>
                  <a:pt x="4954" y="2024"/>
                  <a:pt x="4811" y="1882"/>
                  <a:pt x="4811" y="1691"/>
                </a:cubicBezTo>
                <a:cubicBezTo>
                  <a:pt x="4811" y="1501"/>
                  <a:pt x="4954" y="1358"/>
                  <a:pt x="5145" y="1358"/>
                </a:cubicBezTo>
                <a:close/>
                <a:moveTo>
                  <a:pt x="6526" y="1358"/>
                </a:moveTo>
                <a:cubicBezTo>
                  <a:pt x="6716" y="1358"/>
                  <a:pt x="6859" y="1501"/>
                  <a:pt x="6859" y="1691"/>
                </a:cubicBezTo>
                <a:cubicBezTo>
                  <a:pt x="6859" y="1882"/>
                  <a:pt x="6716" y="2024"/>
                  <a:pt x="6526" y="2024"/>
                </a:cubicBezTo>
                <a:cubicBezTo>
                  <a:pt x="6335" y="2024"/>
                  <a:pt x="6169" y="1882"/>
                  <a:pt x="6169" y="1691"/>
                </a:cubicBezTo>
                <a:cubicBezTo>
                  <a:pt x="6169" y="1501"/>
                  <a:pt x="6335" y="1358"/>
                  <a:pt x="6526" y="1358"/>
                </a:cubicBezTo>
                <a:close/>
                <a:moveTo>
                  <a:pt x="8907" y="6144"/>
                </a:moveTo>
                <a:lnTo>
                  <a:pt x="8907" y="7073"/>
                </a:lnTo>
                <a:lnTo>
                  <a:pt x="7193" y="7073"/>
                </a:lnTo>
                <a:cubicBezTo>
                  <a:pt x="7002" y="7073"/>
                  <a:pt x="6859" y="7216"/>
                  <a:pt x="6859" y="7406"/>
                </a:cubicBezTo>
                <a:lnTo>
                  <a:pt x="6859" y="8430"/>
                </a:lnTo>
                <a:lnTo>
                  <a:pt x="4811" y="8430"/>
                </a:lnTo>
                <a:lnTo>
                  <a:pt x="4811" y="7406"/>
                </a:lnTo>
                <a:cubicBezTo>
                  <a:pt x="4811" y="7216"/>
                  <a:pt x="4668" y="7073"/>
                  <a:pt x="4478" y="7073"/>
                </a:cubicBezTo>
                <a:lnTo>
                  <a:pt x="2763" y="7073"/>
                </a:lnTo>
                <a:lnTo>
                  <a:pt x="2763" y="6144"/>
                </a:lnTo>
                <a:close/>
                <a:moveTo>
                  <a:pt x="1739" y="8430"/>
                </a:moveTo>
                <a:cubicBezTo>
                  <a:pt x="1930" y="8430"/>
                  <a:pt x="2073" y="8597"/>
                  <a:pt x="2073" y="8764"/>
                </a:cubicBezTo>
                <a:cubicBezTo>
                  <a:pt x="2073" y="8954"/>
                  <a:pt x="1930" y="9121"/>
                  <a:pt x="1739" y="9121"/>
                </a:cubicBezTo>
                <a:cubicBezTo>
                  <a:pt x="1549" y="9121"/>
                  <a:pt x="1382" y="8954"/>
                  <a:pt x="1382" y="8764"/>
                </a:cubicBezTo>
                <a:cubicBezTo>
                  <a:pt x="1382" y="8597"/>
                  <a:pt x="1549" y="8430"/>
                  <a:pt x="1739" y="8430"/>
                </a:cubicBezTo>
                <a:close/>
                <a:moveTo>
                  <a:pt x="3097" y="8430"/>
                </a:moveTo>
                <a:cubicBezTo>
                  <a:pt x="3287" y="8430"/>
                  <a:pt x="3430" y="8597"/>
                  <a:pt x="3430" y="8764"/>
                </a:cubicBezTo>
                <a:cubicBezTo>
                  <a:pt x="3430" y="8954"/>
                  <a:pt x="3287" y="9121"/>
                  <a:pt x="3097" y="9121"/>
                </a:cubicBezTo>
                <a:cubicBezTo>
                  <a:pt x="2906" y="9121"/>
                  <a:pt x="2763" y="8954"/>
                  <a:pt x="2763" y="8764"/>
                </a:cubicBezTo>
                <a:cubicBezTo>
                  <a:pt x="2763" y="8597"/>
                  <a:pt x="2906" y="8430"/>
                  <a:pt x="3097" y="8430"/>
                </a:cubicBezTo>
                <a:close/>
                <a:moveTo>
                  <a:pt x="8574" y="8430"/>
                </a:moveTo>
                <a:cubicBezTo>
                  <a:pt x="8764" y="8430"/>
                  <a:pt x="8907" y="8597"/>
                  <a:pt x="8907" y="8764"/>
                </a:cubicBezTo>
                <a:cubicBezTo>
                  <a:pt x="8907" y="8954"/>
                  <a:pt x="8764" y="9121"/>
                  <a:pt x="8574" y="9121"/>
                </a:cubicBezTo>
                <a:cubicBezTo>
                  <a:pt x="8383" y="9121"/>
                  <a:pt x="8241" y="8954"/>
                  <a:pt x="8241" y="8764"/>
                </a:cubicBezTo>
                <a:cubicBezTo>
                  <a:pt x="8241" y="8597"/>
                  <a:pt x="8383" y="8430"/>
                  <a:pt x="8574" y="8430"/>
                </a:cubicBezTo>
                <a:close/>
                <a:moveTo>
                  <a:pt x="9931" y="8430"/>
                </a:moveTo>
                <a:cubicBezTo>
                  <a:pt x="10122" y="8430"/>
                  <a:pt x="10289" y="8597"/>
                  <a:pt x="10289" y="8764"/>
                </a:cubicBezTo>
                <a:cubicBezTo>
                  <a:pt x="10289" y="8954"/>
                  <a:pt x="10122" y="9121"/>
                  <a:pt x="9931" y="9121"/>
                </a:cubicBezTo>
                <a:cubicBezTo>
                  <a:pt x="9741" y="9121"/>
                  <a:pt x="9598" y="8954"/>
                  <a:pt x="9598" y="8764"/>
                </a:cubicBezTo>
                <a:cubicBezTo>
                  <a:pt x="9598" y="8597"/>
                  <a:pt x="9741" y="8430"/>
                  <a:pt x="9931" y="8430"/>
                </a:cubicBezTo>
                <a:close/>
                <a:moveTo>
                  <a:pt x="3787" y="0"/>
                </a:moveTo>
                <a:cubicBezTo>
                  <a:pt x="3597" y="0"/>
                  <a:pt x="3430" y="143"/>
                  <a:pt x="3430" y="334"/>
                </a:cubicBezTo>
                <a:lnTo>
                  <a:pt x="3430" y="3048"/>
                </a:lnTo>
                <a:cubicBezTo>
                  <a:pt x="3430" y="3239"/>
                  <a:pt x="3597" y="3406"/>
                  <a:pt x="3787" y="3406"/>
                </a:cubicBezTo>
                <a:lnTo>
                  <a:pt x="5502" y="3406"/>
                </a:lnTo>
                <a:lnTo>
                  <a:pt x="5502" y="3882"/>
                </a:lnTo>
                <a:lnTo>
                  <a:pt x="5002" y="3882"/>
                </a:lnTo>
                <a:cubicBezTo>
                  <a:pt x="4835" y="3882"/>
                  <a:pt x="4668" y="4025"/>
                  <a:pt x="4668" y="4215"/>
                </a:cubicBezTo>
                <a:cubicBezTo>
                  <a:pt x="4668" y="4406"/>
                  <a:pt x="4835" y="4549"/>
                  <a:pt x="5002" y="4549"/>
                </a:cubicBezTo>
                <a:lnTo>
                  <a:pt x="5502" y="4549"/>
                </a:lnTo>
                <a:lnTo>
                  <a:pt x="5502" y="5478"/>
                </a:lnTo>
                <a:lnTo>
                  <a:pt x="2406" y="5478"/>
                </a:lnTo>
                <a:cubicBezTo>
                  <a:pt x="2215" y="5478"/>
                  <a:pt x="2073" y="5620"/>
                  <a:pt x="2073" y="5811"/>
                </a:cubicBezTo>
                <a:lnTo>
                  <a:pt x="2073" y="7073"/>
                </a:lnTo>
                <a:lnTo>
                  <a:pt x="358" y="7073"/>
                </a:lnTo>
                <a:cubicBezTo>
                  <a:pt x="167" y="7073"/>
                  <a:pt x="1" y="7216"/>
                  <a:pt x="1" y="7406"/>
                </a:cubicBezTo>
                <a:lnTo>
                  <a:pt x="1" y="10145"/>
                </a:lnTo>
                <a:cubicBezTo>
                  <a:pt x="1" y="10336"/>
                  <a:pt x="167" y="10479"/>
                  <a:pt x="358" y="10479"/>
                </a:cubicBezTo>
                <a:lnTo>
                  <a:pt x="2073" y="10479"/>
                </a:lnTo>
                <a:lnTo>
                  <a:pt x="2073" y="10955"/>
                </a:lnTo>
                <a:lnTo>
                  <a:pt x="1596" y="10955"/>
                </a:lnTo>
                <a:cubicBezTo>
                  <a:pt x="1406" y="10955"/>
                  <a:pt x="1239" y="11098"/>
                  <a:pt x="1239" y="11288"/>
                </a:cubicBezTo>
                <a:cubicBezTo>
                  <a:pt x="1239" y="11479"/>
                  <a:pt x="1406" y="11622"/>
                  <a:pt x="1596" y="11622"/>
                </a:cubicBezTo>
                <a:lnTo>
                  <a:pt x="3240" y="11622"/>
                </a:lnTo>
                <a:cubicBezTo>
                  <a:pt x="3430" y="11622"/>
                  <a:pt x="3573" y="11479"/>
                  <a:pt x="3573" y="11288"/>
                </a:cubicBezTo>
                <a:cubicBezTo>
                  <a:pt x="3573" y="11098"/>
                  <a:pt x="3430" y="10955"/>
                  <a:pt x="3240" y="10955"/>
                </a:cubicBezTo>
                <a:lnTo>
                  <a:pt x="2763" y="10955"/>
                </a:lnTo>
                <a:lnTo>
                  <a:pt x="2763" y="10479"/>
                </a:lnTo>
                <a:lnTo>
                  <a:pt x="4478" y="10479"/>
                </a:lnTo>
                <a:cubicBezTo>
                  <a:pt x="4668" y="10479"/>
                  <a:pt x="4811" y="10336"/>
                  <a:pt x="4811" y="10145"/>
                </a:cubicBezTo>
                <a:lnTo>
                  <a:pt x="4811" y="9121"/>
                </a:lnTo>
                <a:lnTo>
                  <a:pt x="6859" y="9121"/>
                </a:lnTo>
                <a:lnTo>
                  <a:pt x="6859" y="10145"/>
                </a:lnTo>
                <a:cubicBezTo>
                  <a:pt x="6859" y="10336"/>
                  <a:pt x="7002" y="10479"/>
                  <a:pt x="7193" y="10479"/>
                </a:cubicBezTo>
                <a:lnTo>
                  <a:pt x="8907" y="10479"/>
                </a:lnTo>
                <a:lnTo>
                  <a:pt x="8907" y="10955"/>
                </a:lnTo>
                <a:lnTo>
                  <a:pt x="8431" y="10955"/>
                </a:lnTo>
                <a:cubicBezTo>
                  <a:pt x="8241" y="10955"/>
                  <a:pt x="8098" y="11098"/>
                  <a:pt x="8098" y="11288"/>
                </a:cubicBezTo>
                <a:cubicBezTo>
                  <a:pt x="8098" y="11479"/>
                  <a:pt x="8241" y="11622"/>
                  <a:pt x="8431" y="11622"/>
                </a:cubicBezTo>
                <a:lnTo>
                  <a:pt x="10074" y="11622"/>
                </a:lnTo>
                <a:cubicBezTo>
                  <a:pt x="10265" y="11622"/>
                  <a:pt x="10431" y="11479"/>
                  <a:pt x="10431" y="11288"/>
                </a:cubicBezTo>
                <a:cubicBezTo>
                  <a:pt x="10431" y="11098"/>
                  <a:pt x="10265" y="10955"/>
                  <a:pt x="10074" y="10955"/>
                </a:cubicBezTo>
                <a:lnTo>
                  <a:pt x="9598" y="10955"/>
                </a:lnTo>
                <a:lnTo>
                  <a:pt x="9598" y="10479"/>
                </a:lnTo>
                <a:lnTo>
                  <a:pt x="11313" y="10479"/>
                </a:lnTo>
                <a:cubicBezTo>
                  <a:pt x="11503" y="10479"/>
                  <a:pt x="11646" y="10336"/>
                  <a:pt x="11646" y="10145"/>
                </a:cubicBezTo>
                <a:lnTo>
                  <a:pt x="11646" y="7406"/>
                </a:lnTo>
                <a:cubicBezTo>
                  <a:pt x="11670" y="7216"/>
                  <a:pt x="11503" y="7073"/>
                  <a:pt x="11313" y="7073"/>
                </a:cubicBezTo>
                <a:lnTo>
                  <a:pt x="9598" y="7073"/>
                </a:lnTo>
                <a:lnTo>
                  <a:pt x="9598" y="5811"/>
                </a:lnTo>
                <a:cubicBezTo>
                  <a:pt x="9598" y="5620"/>
                  <a:pt x="9455" y="5478"/>
                  <a:pt x="9265" y="5478"/>
                </a:cubicBezTo>
                <a:lnTo>
                  <a:pt x="6169" y="5478"/>
                </a:lnTo>
                <a:lnTo>
                  <a:pt x="6169" y="4549"/>
                </a:lnTo>
                <a:lnTo>
                  <a:pt x="6669" y="4549"/>
                </a:lnTo>
                <a:cubicBezTo>
                  <a:pt x="6836" y="4549"/>
                  <a:pt x="7002" y="4406"/>
                  <a:pt x="7002" y="4215"/>
                </a:cubicBezTo>
                <a:cubicBezTo>
                  <a:pt x="7002" y="4025"/>
                  <a:pt x="6836" y="3882"/>
                  <a:pt x="6669" y="3882"/>
                </a:cubicBezTo>
                <a:lnTo>
                  <a:pt x="6169" y="3882"/>
                </a:lnTo>
                <a:lnTo>
                  <a:pt x="6169" y="3406"/>
                </a:lnTo>
                <a:lnTo>
                  <a:pt x="7883" y="3406"/>
                </a:lnTo>
                <a:cubicBezTo>
                  <a:pt x="8074" y="3406"/>
                  <a:pt x="8241" y="3239"/>
                  <a:pt x="8241" y="3048"/>
                </a:cubicBezTo>
                <a:lnTo>
                  <a:pt x="8241" y="334"/>
                </a:lnTo>
                <a:cubicBezTo>
                  <a:pt x="8241" y="143"/>
                  <a:pt x="8074" y="0"/>
                  <a:pt x="788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910" name="Google Shape;13910;p165"/>
          <p:cNvGrpSpPr/>
          <p:nvPr/>
        </p:nvGrpSpPr>
        <p:grpSpPr>
          <a:xfrm>
            <a:off x="5449368" y="1437970"/>
            <a:ext cx="398609" cy="415858"/>
            <a:chOff x="5449368" y="1437970"/>
            <a:chExt cx="398609" cy="415858"/>
          </a:xfrm>
        </p:grpSpPr>
        <p:sp>
          <p:nvSpPr>
            <p:cNvPr id="13911" name="Google Shape;13911;p165"/>
            <p:cNvSpPr/>
            <p:nvPr/>
          </p:nvSpPr>
          <p:spPr>
            <a:xfrm>
              <a:off x="5449368" y="1437970"/>
              <a:ext cx="229130" cy="40054"/>
            </a:xfrm>
            <a:custGeom>
              <a:rect b="b" l="l" r="r" t="t"/>
              <a:pathLst>
                <a:path extrusionOk="0" h="1120" w="6407">
                  <a:moveTo>
                    <a:pt x="334" y="0"/>
                  </a:moveTo>
                  <a:cubicBezTo>
                    <a:pt x="144" y="0"/>
                    <a:pt x="1" y="143"/>
                    <a:pt x="1" y="334"/>
                  </a:cubicBezTo>
                  <a:lnTo>
                    <a:pt x="1" y="1119"/>
                  </a:lnTo>
                  <a:lnTo>
                    <a:pt x="6407" y="1119"/>
                  </a:lnTo>
                  <a:lnTo>
                    <a:pt x="5788" y="143"/>
                  </a:lnTo>
                  <a:cubicBezTo>
                    <a:pt x="5740" y="72"/>
                    <a:pt x="5645" y="24"/>
                    <a:pt x="55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12" name="Google Shape;13912;p165"/>
            <p:cNvSpPr/>
            <p:nvPr/>
          </p:nvSpPr>
          <p:spPr>
            <a:xfrm>
              <a:off x="5449368" y="1502702"/>
              <a:ext cx="398609" cy="269149"/>
            </a:xfrm>
            <a:custGeom>
              <a:rect b="b" l="l" r="r" t="t"/>
              <a:pathLst>
                <a:path extrusionOk="0" h="7526" w="11146">
                  <a:moveTo>
                    <a:pt x="1" y="0"/>
                  </a:moveTo>
                  <a:lnTo>
                    <a:pt x="1" y="7192"/>
                  </a:lnTo>
                  <a:cubicBezTo>
                    <a:pt x="1" y="7383"/>
                    <a:pt x="144" y="7525"/>
                    <a:pt x="334" y="7525"/>
                  </a:cubicBezTo>
                  <a:lnTo>
                    <a:pt x="1430" y="7525"/>
                  </a:lnTo>
                  <a:cubicBezTo>
                    <a:pt x="1263" y="7073"/>
                    <a:pt x="1191" y="6597"/>
                    <a:pt x="1191" y="6120"/>
                  </a:cubicBezTo>
                  <a:cubicBezTo>
                    <a:pt x="1191" y="3691"/>
                    <a:pt x="3144" y="1739"/>
                    <a:pt x="5573" y="1739"/>
                  </a:cubicBezTo>
                  <a:cubicBezTo>
                    <a:pt x="8002" y="1739"/>
                    <a:pt x="9955" y="3691"/>
                    <a:pt x="9955" y="6120"/>
                  </a:cubicBezTo>
                  <a:cubicBezTo>
                    <a:pt x="9955" y="6597"/>
                    <a:pt x="9884" y="7073"/>
                    <a:pt x="9717" y="7525"/>
                  </a:cubicBezTo>
                  <a:lnTo>
                    <a:pt x="10813" y="7525"/>
                  </a:lnTo>
                  <a:cubicBezTo>
                    <a:pt x="11003" y="7525"/>
                    <a:pt x="11146" y="7383"/>
                    <a:pt x="11146" y="7192"/>
                  </a:cubicBezTo>
                  <a:lnTo>
                    <a:pt x="11146" y="333"/>
                  </a:lnTo>
                  <a:cubicBezTo>
                    <a:pt x="11146" y="143"/>
                    <a:pt x="11003" y="0"/>
                    <a:pt x="108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13" name="Google Shape;13913;p165"/>
            <p:cNvSpPr/>
            <p:nvPr/>
          </p:nvSpPr>
          <p:spPr>
            <a:xfrm>
              <a:off x="5618852" y="1773541"/>
              <a:ext cx="59652" cy="80287"/>
            </a:xfrm>
            <a:custGeom>
              <a:rect b="b" l="l" r="r" t="t"/>
              <a:pathLst>
                <a:path extrusionOk="0" h="2245" w="1668">
                  <a:moveTo>
                    <a:pt x="1" y="0"/>
                  </a:moveTo>
                  <a:cubicBezTo>
                    <a:pt x="72" y="595"/>
                    <a:pt x="287" y="1786"/>
                    <a:pt x="691" y="2191"/>
                  </a:cubicBezTo>
                  <a:cubicBezTo>
                    <a:pt x="727" y="2227"/>
                    <a:pt x="781" y="2245"/>
                    <a:pt x="834" y="2245"/>
                  </a:cubicBezTo>
                  <a:cubicBezTo>
                    <a:pt x="888" y="2245"/>
                    <a:pt x="942" y="2227"/>
                    <a:pt x="977" y="2191"/>
                  </a:cubicBezTo>
                  <a:cubicBezTo>
                    <a:pt x="1382" y="1786"/>
                    <a:pt x="1596" y="595"/>
                    <a:pt x="16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14" name="Google Shape;13914;p165"/>
            <p:cNvSpPr/>
            <p:nvPr/>
          </p:nvSpPr>
          <p:spPr>
            <a:xfrm>
              <a:off x="5684443" y="1773541"/>
              <a:ext cx="86045" cy="75817"/>
            </a:xfrm>
            <a:custGeom>
              <a:rect b="b" l="l" r="r" t="t"/>
              <a:pathLst>
                <a:path extrusionOk="0" h="2120" w="2406">
                  <a:moveTo>
                    <a:pt x="524" y="0"/>
                  </a:moveTo>
                  <a:cubicBezTo>
                    <a:pt x="477" y="572"/>
                    <a:pt x="358" y="1096"/>
                    <a:pt x="215" y="1524"/>
                  </a:cubicBezTo>
                  <a:cubicBezTo>
                    <a:pt x="143" y="1762"/>
                    <a:pt x="72" y="1953"/>
                    <a:pt x="1" y="2120"/>
                  </a:cubicBezTo>
                  <a:cubicBezTo>
                    <a:pt x="1072" y="1810"/>
                    <a:pt x="1977" y="1024"/>
                    <a:pt x="240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15" name="Google Shape;13915;p165"/>
            <p:cNvSpPr/>
            <p:nvPr/>
          </p:nvSpPr>
          <p:spPr>
            <a:xfrm>
              <a:off x="5526868" y="1773541"/>
              <a:ext cx="86080" cy="75817"/>
            </a:xfrm>
            <a:custGeom>
              <a:rect b="b" l="l" r="r" t="t"/>
              <a:pathLst>
                <a:path extrusionOk="0" h="2120" w="2407">
                  <a:moveTo>
                    <a:pt x="1" y="0"/>
                  </a:moveTo>
                  <a:cubicBezTo>
                    <a:pt x="430" y="1024"/>
                    <a:pt x="1334" y="1810"/>
                    <a:pt x="2406" y="2120"/>
                  </a:cubicBezTo>
                  <a:cubicBezTo>
                    <a:pt x="2335" y="1953"/>
                    <a:pt x="2263" y="1762"/>
                    <a:pt x="2192" y="1524"/>
                  </a:cubicBezTo>
                  <a:cubicBezTo>
                    <a:pt x="2049" y="1096"/>
                    <a:pt x="1930" y="572"/>
                    <a:pt x="188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16" name="Google Shape;13916;p165"/>
            <p:cNvSpPr/>
            <p:nvPr/>
          </p:nvSpPr>
          <p:spPr>
            <a:xfrm>
              <a:off x="5526868" y="1593828"/>
              <a:ext cx="86080" cy="75817"/>
            </a:xfrm>
            <a:custGeom>
              <a:rect b="b" l="l" r="r" t="t"/>
              <a:pathLst>
                <a:path extrusionOk="0" h="2120" w="2407">
                  <a:moveTo>
                    <a:pt x="2406" y="0"/>
                  </a:moveTo>
                  <a:cubicBezTo>
                    <a:pt x="1311" y="310"/>
                    <a:pt x="430" y="1096"/>
                    <a:pt x="1" y="2120"/>
                  </a:cubicBezTo>
                  <a:lnTo>
                    <a:pt x="1882" y="2120"/>
                  </a:lnTo>
                  <a:cubicBezTo>
                    <a:pt x="1954" y="1453"/>
                    <a:pt x="2120" y="619"/>
                    <a:pt x="240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17" name="Google Shape;13917;p165"/>
            <p:cNvSpPr/>
            <p:nvPr/>
          </p:nvSpPr>
          <p:spPr>
            <a:xfrm>
              <a:off x="5618852" y="1589358"/>
              <a:ext cx="59652" cy="80287"/>
            </a:xfrm>
            <a:custGeom>
              <a:rect b="b" l="l" r="r" t="t"/>
              <a:pathLst>
                <a:path extrusionOk="0" h="2245" w="1668">
                  <a:moveTo>
                    <a:pt x="834" y="0"/>
                  </a:moveTo>
                  <a:cubicBezTo>
                    <a:pt x="781" y="0"/>
                    <a:pt x="727" y="18"/>
                    <a:pt x="691" y="54"/>
                  </a:cubicBezTo>
                  <a:cubicBezTo>
                    <a:pt x="287" y="459"/>
                    <a:pt x="72" y="1649"/>
                    <a:pt x="1" y="2245"/>
                  </a:cubicBezTo>
                  <a:lnTo>
                    <a:pt x="1668" y="2245"/>
                  </a:lnTo>
                  <a:cubicBezTo>
                    <a:pt x="1596" y="1649"/>
                    <a:pt x="1382" y="459"/>
                    <a:pt x="977" y="54"/>
                  </a:cubicBezTo>
                  <a:cubicBezTo>
                    <a:pt x="942" y="18"/>
                    <a:pt x="888" y="0"/>
                    <a:pt x="8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18" name="Google Shape;13918;p165"/>
            <p:cNvSpPr/>
            <p:nvPr/>
          </p:nvSpPr>
          <p:spPr>
            <a:xfrm>
              <a:off x="5684443" y="1593828"/>
              <a:ext cx="86045" cy="75817"/>
            </a:xfrm>
            <a:custGeom>
              <a:rect b="b" l="l" r="r" t="t"/>
              <a:pathLst>
                <a:path extrusionOk="0" h="2120" w="2406">
                  <a:moveTo>
                    <a:pt x="1" y="0"/>
                  </a:moveTo>
                  <a:lnTo>
                    <a:pt x="1" y="0"/>
                  </a:lnTo>
                  <a:cubicBezTo>
                    <a:pt x="286" y="619"/>
                    <a:pt x="453" y="1429"/>
                    <a:pt x="524" y="2120"/>
                  </a:cubicBezTo>
                  <a:lnTo>
                    <a:pt x="2406" y="2120"/>
                  </a:lnTo>
                  <a:cubicBezTo>
                    <a:pt x="1977" y="1096"/>
                    <a:pt x="1096" y="310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19" name="Google Shape;13919;p165"/>
            <p:cNvSpPr/>
            <p:nvPr/>
          </p:nvSpPr>
          <p:spPr>
            <a:xfrm>
              <a:off x="5514959" y="1693466"/>
              <a:ext cx="76675" cy="56254"/>
            </a:xfrm>
            <a:custGeom>
              <a:rect b="b" l="l" r="r" t="t"/>
              <a:pathLst>
                <a:path extrusionOk="0" h="1573" w="2144">
                  <a:moveTo>
                    <a:pt x="120" y="1"/>
                  </a:moveTo>
                  <a:cubicBezTo>
                    <a:pt x="0" y="501"/>
                    <a:pt x="0" y="1048"/>
                    <a:pt x="120" y="1572"/>
                  </a:cubicBezTo>
                  <a:lnTo>
                    <a:pt x="2144" y="1572"/>
                  </a:lnTo>
                  <a:cubicBezTo>
                    <a:pt x="2120" y="1048"/>
                    <a:pt x="2120" y="501"/>
                    <a:pt x="21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20" name="Google Shape;13920;p165"/>
            <p:cNvSpPr/>
            <p:nvPr/>
          </p:nvSpPr>
          <p:spPr>
            <a:xfrm>
              <a:off x="5705722" y="1693466"/>
              <a:ext cx="76711" cy="56254"/>
            </a:xfrm>
            <a:custGeom>
              <a:rect b="b" l="l" r="r" t="t"/>
              <a:pathLst>
                <a:path extrusionOk="0" h="1573" w="2145">
                  <a:moveTo>
                    <a:pt x="1" y="1"/>
                  </a:moveTo>
                  <a:cubicBezTo>
                    <a:pt x="25" y="501"/>
                    <a:pt x="25" y="1048"/>
                    <a:pt x="1" y="1572"/>
                  </a:cubicBezTo>
                  <a:lnTo>
                    <a:pt x="2025" y="1572"/>
                  </a:lnTo>
                  <a:cubicBezTo>
                    <a:pt x="2144" y="1048"/>
                    <a:pt x="2144" y="501"/>
                    <a:pt x="202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21" name="Google Shape;13921;p165"/>
            <p:cNvSpPr/>
            <p:nvPr/>
          </p:nvSpPr>
          <p:spPr>
            <a:xfrm>
              <a:off x="5615455" y="1693466"/>
              <a:ext cx="66482" cy="56254"/>
            </a:xfrm>
            <a:custGeom>
              <a:rect b="b" l="l" r="r" t="t"/>
              <a:pathLst>
                <a:path extrusionOk="0" h="1573" w="1859">
                  <a:moveTo>
                    <a:pt x="24" y="1"/>
                  </a:moveTo>
                  <a:cubicBezTo>
                    <a:pt x="1" y="524"/>
                    <a:pt x="1" y="1048"/>
                    <a:pt x="24" y="1572"/>
                  </a:cubicBezTo>
                  <a:lnTo>
                    <a:pt x="1834" y="1572"/>
                  </a:lnTo>
                  <a:cubicBezTo>
                    <a:pt x="1858" y="1048"/>
                    <a:pt x="1858" y="524"/>
                    <a:pt x="18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922" name="Google Shape;13922;p165"/>
          <p:cNvGrpSpPr/>
          <p:nvPr/>
        </p:nvGrpSpPr>
        <p:grpSpPr>
          <a:xfrm>
            <a:off x="4722040" y="1437111"/>
            <a:ext cx="416490" cy="417360"/>
            <a:chOff x="4722040" y="1437111"/>
            <a:chExt cx="416490" cy="417360"/>
          </a:xfrm>
        </p:grpSpPr>
        <p:sp>
          <p:nvSpPr>
            <p:cNvPr id="13923" name="Google Shape;13923;p165"/>
            <p:cNvSpPr/>
            <p:nvPr/>
          </p:nvSpPr>
          <p:spPr>
            <a:xfrm>
              <a:off x="4785056" y="1586997"/>
              <a:ext cx="298975" cy="179742"/>
            </a:xfrm>
            <a:custGeom>
              <a:rect b="b" l="l" r="r" t="t"/>
              <a:pathLst>
                <a:path extrusionOk="0" h="5026" w="8360">
                  <a:moveTo>
                    <a:pt x="4192" y="810"/>
                  </a:moveTo>
                  <a:cubicBezTo>
                    <a:pt x="5002" y="810"/>
                    <a:pt x="5787" y="1120"/>
                    <a:pt x="6359" y="1692"/>
                  </a:cubicBezTo>
                  <a:cubicBezTo>
                    <a:pt x="6478" y="1834"/>
                    <a:pt x="6478" y="2049"/>
                    <a:pt x="6359" y="2192"/>
                  </a:cubicBezTo>
                  <a:cubicBezTo>
                    <a:pt x="6287" y="2251"/>
                    <a:pt x="6198" y="2281"/>
                    <a:pt x="6112" y="2281"/>
                  </a:cubicBezTo>
                  <a:cubicBezTo>
                    <a:pt x="6026" y="2281"/>
                    <a:pt x="5942" y="2251"/>
                    <a:pt x="5883" y="2192"/>
                  </a:cubicBezTo>
                  <a:cubicBezTo>
                    <a:pt x="5430" y="1739"/>
                    <a:pt x="4811" y="1477"/>
                    <a:pt x="4192" y="1477"/>
                  </a:cubicBezTo>
                  <a:cubicBezTo>
                    <a:pt x="3549" y="1477"/>
                    <a:pt x="2953" y="1739"/>
                    <a:pt x="2501" y="2192"/>
                  </a:cubicBezTo>
                  <a:cubicBezTo>
                    <a:pt x="2430" y="2251"/>
                    <a:pt x="2340" y="2281"/>
                    <a:pt x="2254" y="2281"/>
                  </a:cubicBezTo>
                  <a:cubicBezTo>
                    <a:pt x="2168" y="2281"/>
                    <a:pt x="2084" y="2251"/>
                    <a:pt x="2025" y="2192"/>
                  </a:cubicBezTo>
                  <a:cubicBezTo>
                    <a:pt x="1882" y="2049"/>
                    <a:pt x="1882" y="1834"/>
                    <a:pt x="2025" y="1692"/>
                  </a:cubicBezTo>
                  <a:cubicBezTo>
                    <a:pt x="2596" y="1120"/>
                    <a:pt x="3358" y="810"/>
                    <a:pt x="4192" y="810"/>
                  </a:cubicBezTo>
                  <a:close/>
                  <a:moveTo>
                    <a:pt x="4192" y="2168"/>
                  </a:moveTo>
                  <a:cubicBezTo>
                    <a:pt x="4644" y="2168"/>
                    <a:pt x="5073" y="2335"/>
                    <a:pt x="5383" y="2668"/>
                  </a:cubicBezTo>
                  <a:cubicBezTo>
                    <a:pt x="5525" y="2811"/>
                    <a:pt x="5525" y="3025"/>
                    <a:pt x="5383" y="3144"/>
                  </a:cubicBezTo>
                  <a:cubicBezTo>
                    <a:pt x="5323" y="3216"/>
                    <a:pt x="5240" y="3251"/>
                    <a:pt x="5153" y="3251"/>
                  </a:cubicBezTo>
                  <a:cubicBezTo>
                    <a:pt x="5067" y="3251"/>
                    <a:pt x="4978" y="3216"/>
                    <a:pt x="4906" y="3144"/>
                  </a:cubicBezTo>
                  <a:cubicBezTo>
                    <a:pt x="4716" y="2954"/>
                    <a:pt x="4454" y="2858"/>
                    <a:pt x="4192" y="2858"/>
                  </a:cubicBezTo>
                  <a:cubicBezTo>
                    <a:pt x="3906" y="2858"/>
                    <a:pt x="3644" y="2954"/>
                    <a:pt x="3454" y="3144"/>
                  </a:cubicBezTo>
                  <a:cubicBezTo>
                    <a:pt x="3394" y="3216"/>
                    <a:pt x="3311" y="3251"/>
                    <a:pt x="3224" y="3251"/>
                  </a:cubicBezTo>
                  <a:cubicBezTo>
                    <a:pt x="3138" y="3251"/>
                    <a:pt x="3049" y="3216"/>
                    <a:pt x="2977" y="3144"/>
                  </a:cubicBezTo>
                  <a:cubicBezTo>
                    <a:pt x="2834" y="3025"/>
                    <a:pt x="2834" y="2811"/>
                    <a:pt x="2977" y="2668"/>
                  </a:cubicBezTo>
                  <a:cubicBezTo>
                    <a:pt x="3311" y="2335"/>
                    <a:pt x="3739" y="2168"/>
                    <a:pt x="4192" y="2168"/>
                  </a:cubicBezTo>
                  <a:close/>
                  <a:moveTo>
                    <a:pt x="4192" y="3525"/>
                  </a:moveTo>
                  <a:cubicBezTo>
                    <a:pt x="4382" y="3525"/>
                    <a:pt x="4525" y="3692"/>
                    <a:pt x="4525" y="3882"/>
                  </a:cubicBezTo>
                  <a:cubicBezTo>
                    <a:pt x="4525" y="4049"/>
                    <a:pt x="4382" y="4216"/>
                    <a:pt x="4192" y="4216"/>
                  </a:cubicBezTo>
                  <a:cubicBezTo>
                    <a:pt x="4001" y="4216"/>
                    <a:pt x="3835" y="4049"/>
                    <a:pt x="3835" y="3882"/>
                  </a:cubicBezTo>
                  <a:cubicBezTo>
                    <a:pt x="3835" y="3692"/>
                    <a:pt x="4001" y="3525"/>
                    <a:pt x="4192" y="3525"/>
                  </a:cubicBezTo>
                  <a:close/>
                  <a:moveTo>
                    <a:pt x="334" y="1"/>
                  </a:moveTo>
                  <a:cubicBezTo>
                    <a:pt x="143" y="1"/>
                    <a:pt x="0" y="144"/>
                    <a:pt x="0" y="310"/>
                  </a:cubicBezTo>
                  <a:lnTo>
                    <a:pt x="0" y="5026"/>
                  </a:lnTo>
                  <a:lnTo>
                    <a:pt x="8359" y="5026"/>
                  </a:lnTo>
                  <a:lnTo>
                    <a:pt x="8359" y="310"/>
                  </a:lnTo>
                  <a:cubicBezTo>
                    <a:pt x="8359" y="144"/>
                    <a:pt x="8216" y="1"/>
                    <a:pt x="80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24" name="Google Shape;13924;p165"/>
            <p:cNvSpPr/>
            <p:nvPr/>
          </p:nvSpPr>
          <p:spPr>
            <a:xfrm>
              <a:off x="4756946" y="1791422"/>
              <a:ext cx="356051" cy="63049"/>
            </a:xfrm>
            <a:custGeom>
              <a:rect b="b" l="l" r="r" t="t"/>
              <a:pathLst>
                <a:path extrusionOk="0" h="1763" w="9956">
                  <a:moveTo>
                    <a:pt x="334" y="0"/>
                  </a:moveTo>
                  <a:cubicBezTo>
                    <a:pt x="143" y="0"/>
                    <a:pt x="1" y="143"/>
                    <a:pt x="1" y="310"/>
                  </a:cubicBezTo>
                  <a:lnTo>
                    <a:pt x="1" y="476"/>
                  </a:lnTo>
                  <a:cubicBezTo>
                    <a:pt x="1" y="1191"/>
                    <a:pt x="572" y="1762"/>
                    <a:pt x="1263" y="1762"/>
                  </a:cubicBezTo>
                  <a:lnTo>
                    <a:pt x="8669" y="1762"/>
                  </a:lnTo>
                  <a:cubicBezTo>
                    <a:pt x="9383" y="1762"/>
                    <a:pt x="9955" y="1191"/>
                    <a:pt x="9955" y="476"/>
                  </a:cubicBezTo>
                  <a:lnTo>
                    <a:pt x="9955" y="310"/>
                  </a:lnTo>
                  <a:cubicBezTo>
                    <a:pt x="9955" y="143"/>
                    <a:pt x="9788" y="0"/>
                    <a:pt x="96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25" name="Google Shape;13925;p165"/>
            <p:cNvSpPr/>
            <p:nvPr/>
          </p:nvSpPr>
          <p:spPr>
            <a:xfrm>
              <a:off x="4722040" y="1437111"/>
              <a:ext cx="416490" cy="235103"/>
            </a:xfrm>
            <a:custGeom>
              <a:rect b="b" l="l" r="r" t="t"/>
              <a:pathLst>
                <a:path extrusionOk="0" h="6574" w="11646">
                  <a:moveTo>
                    <a:pt x="5811" y="0"/>
                  </a:moveTo>
                  <a:cubicBezTo>
                    <a:pt x="5525" y="0"/>
                    <a:pt x="5239" y="72"/>
                    <a:pt x="4977" y="167"/>
                  </a:cubicBezTo>
                  <a:cubicBezTo>
                    <a:pt x="4358" y="405"/>
                    <a:pt x="3858" y="858"/>
                    <a:pt x="3596" y="1453"/>
                  </a:cubicBezTo>
                  <a:cubicBezTo>
                    <a:pt x="3382" y="1358"/>
                    <a:pt x="3144" y="1310"/>
                    <a:pt x="2906" y="1310"/>
                  </a:cubicBezTo>
                  <a:cubicBezTo>
                    <a:pt x="2501" y="1310"/>
                    <a:pt x="2120" y="1453"/>
                    <a:pt x="1834" y="1691"/>
                  </a:cubicBezTo>
                  <a:cubicBezTo>
                    <a:pt x="1691" y="1834"/>
                    <a:pt x="1572" y="1977"/>
                    <a:pt x="1477" y="2144"/>
                  </a:cubicBezTo>
                  <a:cubicBezTo>
                    <a:pt x="1334" y="2406"/>
                    <a:pt x="1262" y="2715"/>
                    <a:pt x="1286" y="3025"/>
                  </a:cubicBezTo>
                  <a:cubicBezTo>
                    <a:pt x="596" y="3263"/>
                    <a:pt x="95" y="3882"/>
                    <a:pt x="0" y="4620"/>
                  </a:cubicBezTo>
                  <a:cubicBezTo>
                    <a:pt x="0" y="4692"/>
                    <a:pt x="0" y="4763"/>
                    <a:pt x="0" y="4859"/>
                  </a:cubicBezTo>
                  <a:cubicBezTo>
                    <a:pt x="0" y="5454"/>
                    <a:pt x="286" y="6002"/>
                    <a:pt x="715" y="6359"/>
                  </a:cubicBezTo>
                  <a:cubicBezTo>
                    <a:pt x="834" y="6430"/>
                    <a:pt x="953" y="6526"/>
                    <a:pt x="1072" y="6573"/>
                  </a:cubicBezTo>
                  <a:lnTo>
                    <a:pt x="1072" y="4501"/>
                  </a:lnTo>
                  <a:cubicBezTo>
                    <a:pt x="1072" y="3954"/>
                    <a:pt x="1524" y="3501"/>
                    <a:pt x="2096" y="3501"/>
                  </a:cubicBezTo>
                  <a:lnTo>
                    <a:pt x="9788" y="3501"/>
                  </a:lnTo>
                  <a:cubicBezTo>
                    <a:pt x="10359" y="3501"/>
                    <a:pt x="10788" y="3954"/>
                    <a:pt x="10788" y="4501"/>
                  </a:cubicBezTo>
                  <a:lnTo>
                    <a:pt x="10788" y="6430"/>
                  </a:lnTo>
                  <a:cubicBezTo>
                    <a:pt x="10883" y="6383"/>
                    <a:pt x="10955" y="6335"/>
                    <a:pt x="11026" y="6264"/>
                  </a:cubicBezTo>
                  <a:cubicBezTo>
                    <a:pt x="11407" y="5906"/>
                    <a:pt x="11645" y="5406"/>
                    <a:pt x="11645" y="4859"/>
                  </a:cubicBezTo>
                  <a:cubicBezTo>
                    <a:pt x="11645" y="4763"/>
                    <a:pt x="11645" y="4692"/>
                    <a:pt x="11622" y="4620"/>
                  </a:cubicBezTo>
                  <a:cubicBezTo>
                    <a:pt x="11550" y="3882"/>
                    <a:pt x="11026" y="3263"/>
                    <a:pt x="10359" y="3025"/>
                  </a:cubicBezTo>
                  <a:cubicBezTo>
                    <a:pt x="10383" y="2715"/>
                    <a:pt x="10288" y="2406"/>
                    <a:pt x="10169" y="2144"/>
                  </a:cubicBezTo>
                  <a:cubicBezTo>
                    <a:pt x="9883" y="1644"/>
                    <a:pt x="9359" y="1310"/>
                    <a:pt x="8740" y="1310"/>
                  </a:cubicBezTo>
                  <a:cubicBezTo>
                    <a:pt x="8597" y="1310"/>
                    <a:pt x="8478" y="1310"/>
                    <a:pt x="8359" y="1358"/>
                  </a:cubicBezTo>
                  <a:cubicBezTo>
                    <a:pt x="8240" y="1382"/>
                    <a:pt x="8145" y="1405"/>
                    <a:pt x="8026" y="1453"/>
                  </a:cubicBezTo>
                  <a:cubicBezTo>
                    <a:pt x="7954" y="1263"/>
                    <a:pt x="7835" y="1072"/>
                    <a:pt x="7692" y="905"/>
                  </a:cubicBezTo>
                  <a:cubicBezTo>
                    <a:pt x="7264" y="358"/>
                    <a:pt x="6573" y="0"/>
                    <a:pt x="58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926" name="Google Shape;13926;p165"/>
          <p:cNvGrpSpPr/>
          <p:nvPr/>
        </p:nvGrpSpPr>
        <p:grpSpPr>
          <a:xfrm>
            <a:off x="4003189" y="4131871"/>
            <a:ext cx="416526" cy="372184"/>
            <a:chOff x="4003189" y="4131871"/>
            <a:chExt cx="416526" cy="372184"/>
          </a:xfrm>
        </p:grpSpPr>
        <p:sp>
          <p:nvSpPr>
            <p:cNvPr id="13927" name="Google Shape;13927;p165"/>
            <p:cNvSpPr/>
            <p:nvPr/>
          </p:nvSpPr>
          <p:spPr>
            <a:xfrm>
              <a:off x="4182902" y="4276642"/>
              <a:ext cx="66482" cy="40054"/>
            </a:xfrm>
            <a:custGeom>
              <a:rect b="b" l="l" r="r" t="t"/>
              <a:pathLst>
                <a:path extrusionOk="0" h="1120" w="1859">
                  <a:moveTo>
                    <a:pt x="929" y="0"/>
                  </a:moveTo>
                  <a:cubicBezTo>
                    <a:pt x="429" y="0"/>
                    <a:pt x="1" y="405"/>
                    <a:pt x="1" y="905"/>
                  </a:cubicBezTo>
                  <a:lnTo>
                    <a:pt x="1" y="1120"/>
                  </a:lnTo>
                  <a:lnTo>
                    <a:pt x="1858" y="1120"/>
                  </a:lnTo>
                  <a:lnTo>
                    <a:pt x="1858" y="905"/>
                  </a:lnTo>
                  <a:cubicBezTo>
                    <a:pt x="1858" y="405"/>
                    <a:pt x="1429" y="0"/>
                    <a:pt x="92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28" name="Google Shape;13928;p165"/>
            <p:cNvSpPr/>
            <p:nvPr/>
          </p:nvSpPr>
          <p:spPr>
            <a:xfrm>
              <a:off x="4112232" y="4228111"/>
              <a:ext cx="207816" cy="275943"/>
            </a:xfrm>
            <a:custGeom>
              <a:rect b="b" l="l" r="r" t="t"/>
              <a:pathLst>
                <a:path extrusionOk="0" h="7716" w="5811">
                  <a:moveTo>
                    <a:pt x="2905" y="667"/>
                  </a:moveTo>
                  <a:cubicBezTo>
                    <a:pt x="3787" y="667"/>
                    <a:pt x="4501" y="1381"/>
                    <a:pt x="4501" y="2262"/>
                  </a:cubicBezTo>
                  <a:lnTo>
                    <a:pt x="4501" y="3167"/>
                  </a:lnTo>
                  <a:lnTo>
                    <a:pt x="1310" y="3167"/>
                  </a:lnTo>
                  <a:lnTo>
                    <a:pt x="1310" y="2262"/>
                  </a:lnTo>
                  <a:cubicBezTo>
                    <a:pt x="1310" y="1381"/>
                    <a:pt x="2024" y="667"/>
                    <a:pt x="2905" y="667"/>
                  </a:cubicBezTo>
                  <a:close/>
                  <a:moveTo>
                    <a:pt x="1548" y="5096"/>
                  </a:moveTo>
                  <a:cubicBezTo>
                    <a:pt x="1738" y="5096"/>
                    <a:pt x="1881" y="5263"/>
                    <a:pt x="1881" y="5430"/>
                  </a:cubicBezTo>
                  <a:cubicBezTo>
                    <a:pt x="1881" y="5620"/>
                    <a:pt x="1738" y="5787"/>
                    <a:pt x="1548" y="5787"/>
                  </a:cubicBezTo>
                  <a:cubicBezTo>
                    <a:pt x="1357" y="5787"/>
                    <a:pt x="1191" y="5620"/>
                    <a:pt x="1191" y="5430"/>
                  </a:cubicBezTo>
                  <a:cubicBezTo>
                    <a:pt x="1191" y="5263"/>
                    <a:pt x="1357" y="5096"/>
                    <a:pt x="1548" y="5096"/>
                  </a:cubicBezTo>
                  <a:close/>
                  <a:moveTo>
                    <a:pt x="2905" y="5096"/>
                  </a:moveTo>
                  <a:cubicBezTo>
                    <a:pt x="3096" y="5096"/>
                    <a:pt x="3239" y="5263"/>
                    <a:pt x="3239" y="5430"/>
                  </a:cubicBezTo>
                  <a:cubicBezTo>
                    <a:pt x="3239" y="5620"/>
                    <a:pt x="3096" y="5787"/>
                    <a:pt x="2905" y="5787"/>
                  </a:cubicBezTo>
                  <a:cubicBezTo>
                    <a:pt x="2715" y="5787"/>
                    <a:pt x="2572" y="5620"/>
                    <a:pt x="2572" y="5430"/>
                  </a:cubicBezTo>
                  <a:cubicBezTo>
                    <a:pt x="2572" y="5263"/>
                    <a:pt x="2715" y="5096"/>
                    <a:pt x="2905" y="5096"/>
                  </a:cubicBezTo>
                  <a:close/>
                  <a:moveTo>
                    <a:pt x="4263" y="5096"/>
                  </a:moveTo>
                  <a:cubicBezTo>
                    <a:pt x="4453" y="5096"/>
                    <a:pt x="4620" y="5263"/>
                    <a:pt x="4620" y="5430"/>
                  </a:cubicBezTo>
                  <a:cubicBezTo>
                    <a:pt x="4620" y="5620"/>
                    <a:pt x="4453" y="5787"/>
                    <a:pt x="4263" y="5787"/>
                  </a:cubicBezTo>
                  <a:cubicBezTo>
                    <a:pt x="4072" y="5787"/>
                    <a:pt x="3929" y="5620"/>
                    <a:pt x="3929" y="5430"/>
                  </a:cubicBezTo>
                  <a:cubicBezTo>
                    <a:pt x="3929" y="5263"/>
                    <a:pt x="4072" y="5096"/>
                    <a:pt x="4263" y="5096"/>
                  </a:cubicBezTo>
                  <a:close/>
                  <a:moveTo>
                    <a:pt x="2905" y="0"/>
                  </a:moveTo>
                  <a:cubicBezTo>
                    <a:pt x="1643" y="0"/>
                    <a:pt x="619" y="1024"/>
                    <a:pt x="619" y="2262"/>
                  </a:cubicBezTo>
                  <a:lnTo>
                    <a:pt x="619" y="3167"/>
                  </a:lnTo>
                  <a:lnTo>
                    <a:pt x="333" y="3167"/>
                  </a:lnTo>
                  <a:cubicBezTo>
                    <a:pt x="143" y="3167"/>
                    <a:pt x="0" y="3310"/>
                    <a:pt x="0" y="3501"/>
                  </a:cubicBezTo>
                  <a:lnTo>
                    <a:pt x="0" y="7382"/>
                  </a:lnTo>
                  <a:cubicBezTo>
                    <a:pt x="0" y="7573"/>
                    <a:pt x="143" y="7716"/>
                    <a:pt x="333" y="7716"/>
                  </a:cubicBezTo>
                  <a:lnTo>
                    <a:pt x="5477" y="7716"/>
                  </a:lnTo>
                  <a:cubicBezTo>
                    <a:pt x="5668" y="7716"/>
                    <a:pt x="5811" y="7573"/>
                    <a:pt x="5811" y="7382"/>
                  </a:cubicBezTo>
                  <a:lnTo>
                    <a:pt x="5811" y="3501"/>
                  </a:lnTo>
                  <a:cubicBezTo>
                    <a:pt x="5811" y="3310"/>
                    <a:pt x="5668" y="3167"/>
                    <a:pt x="5477" y="3167"/>
                  </a:cubicBezTo>
                  <a:lnTo>
                    <a:pt x="5192" y="3167"/>
                  </a:lnTo>
                  <a:lnTo>
                    <a:pt x="5192" y="2262"/>
                  </a:lnTo>
                  <a:cubicBezTo>
                    <a:pt x="5192" y="1024"/>
                    <a:pt x="4168" y="0"/>
                    <a:pt x="29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29" name="Google Shape;13929;p165"/>
            <p:cNvSpPr/>
            <p:nvPr/>
          </p:nvSpPr>
          <p:spPr>
            <a:xfrm>
              <a:off x="4003189" y="4131871"/>
              <a:ext cx="416526" cy="241898"/>
            </a:xfrm>
            <a:custGeom>
              <a:rect b="b" l="l" r="r" t="t"/>
              <a:pathLst>
                <a:path extrusionOk="0" h="6764" w="11647">
                  <a:moveTo>
                    <a:pt x="5811" y="0"/>
                  </a:moveTo>
                  <a:cubicBezTo>
                    <a:pt x="5502" y="0"/>
                    <a:pt x="5216" y="48"/>
                    <a:pt x="4930" y="167"/>
                  </a:cubicBezTo>
                  <a:cubicBezTo>
                    <a:pt x="4335" y="405"/>
                    <a:pt x="3859" y="857"/>
                    <a:pt x="3597" y="1453"/>
                  </a:cubicBezTo>
                  <a:cubicBezTo>
                    <a:pt x="3406" y="1357"/>
                    <a:pt x="3168" y="1286"/>
                    <a:pt x="2906" y="1286"/>
                  </a:cubicBezTo>
                  <a:cubicBezTo>
                    <a:pt x="2501" y="1286"/>
                    <a:pt x="2144" y="1429"/>
                    <a:pt x="1858" y="1667"/>
                  </a:cubicBezTo>
                  <a:cubicBezTo>
                    <a:pt x="1692" y="1810"/>
                    <a:pt x="1549" y="1977"/>
                    <a:pt x="1453" y="2167"/>
                  </a:cubicBezTo>
                  <a:cubicBezTo>
                    <a:pt x="1334" y="2429"/>
                    <a:pt x="1263" y="2715"/>
                    <a:pt x="1287" y="3024"/>
                  </a:cubicBezTo>
                  <a:cubicBezTo>
                    <a:pt x="596" y="3263"/>
                    <a:pt x="96" y="3882"/>
                    <a:pt x="1" y="4620"/>
                  </a:cubicBezTo>
                  <a:cubicBezTo>
                    <a:pt x="1" y="4691"/>
                    <a:pt x="1" y="4763"/>
                    <a:pt x="1" y="4834"/>
                  </a:cubicBezTo>
                  <a:cubicBezTo>
                    <a:pt x="1" y="5882"/>
                    <a:pt x="858" y="6763"/>
                    <a:pt x="1930" y="6763"/>
                  </a:cubicBezTo>
                  <a:lnTo>
                    <a:pt x="2358" y="6763"/>
                  </a:lnTo>
                  <a:lnTo>
                    <a:pt x="2358" y="6192"/>
                  </a:lnTo>
                  <a:cubicBezTo>
                    <a:pt x="2358" y="5763"/>
                    <a:pt x="2620" y="5406"/>
                    <a:pt x="3001" y="5263"/>
                  </a:cubicBezTo>
                  <a:lnTo>
                    <a:pt x="3001" y="4953"/>
                  </a:lnTo>
                  <a:cubicBezTo>
                    <a:pt x="3001" y="3334"/>
                    <a:pt x="4311" y="2000"/>
                    <a:pt x="5954" y="2000"/>
                  </a:cubicBezTo>
                  <a:cubicBezTo>
                    <a:pt x="7598" y="2000"/>
                    <a:pt x="8931" y="3334"/>
                    <a:pt x="8931" y="4953"/>
                  </a:cubicBezTo>
                  <a:lnTo>
                    <a:pt x="8931" y="5263"/>
                  </a:lnTo>
                  <a:cubicBezTo>
                    <a:pt x="9288" y="5406"/>
                    <a:pt x="9550" y="5763"/>
                    <a:pt x="9550" y="6192"/>
                  </a:cubicBezTo>
                  <a:lnTo>
                    <a:pt x="9550" y="6763"/>
                  </a:lnTo>
                  <a:lnTo>
                    <a:pt x="9717" y="6763"/>
                  </a:lnTo>
                  <a:cubicBezTo>
                    <a:pt x="10789" y="6763"/>
                    <a:pt x="11646" y="5882"/>
                    <a:pt x="11646" y="4834"/>
                  </a:cubicBezTo>
                  <a:cubicBezTo>
                    <a:pt x="11646" y="4763"/>
                    <a:pt x="11646" y="4691"/>
                    <a:pt x="11622" y="4620"/>
                  </a:cubicBezTo>
                  <a:cubicBezTo>
                    <a:pt x="11551" y="3882"/>
                    <a:pt x="11051" y="3263"/>
                    <a:pt x="10360" y="3024"/>
                  </a:cubicBezTo>
                  <a:cubicBezTo>
                    <a:pt x="10384" y="2715"/>
                    <a:pt x="10312" y="2429"/>
                    <a:pt x="10193" y="2167"/>
                  </a:cubicBezTo>
                  <a:cubicBezTo>
                    <a:pt x="9908" y="1643"/>
                    <a:pt x="9360" y="1286"/>
                    <a:pt x="8741" y="1286"/>
                  </a:cubicBezTo>
                  <a:cubicBezTo>
                    <a:pt x="8598" y="1286"/>
                    <a:pt x="8479" y="1310"/>
                    <a:pt x="8336" y="1334"/>
                  </a:cubicBezTo>
                  <a:cubicBezTo>
                    <a:pt x="8241" y="1357"/>
                    <a:pt x="8145" y="1405"/>
                    <a:pt x="8050" y="1453"/>
                  </a:cubicBezTo>
                  <a:cubicBezTo>
                    <a:pt x="7955" y="1262"/>
                    <a:pt x="7860" y="1095"/>
                    <a:pt x="7740" y="953"/>
                  </a:cubicBezTo>
                  <a:cubicBezTo>
                    <a:pt x="7288" y="357"/>
                    <a:pt x="6597" y="0"/>
                    <a:pt x="58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930" name="Google Shape;13930;p165"/>
          <p:cNvGrpSpPr/>
          <p:nvPr/>
        </p:nvGrpSpPr>
        <p:grpSpPr>
          <a:xfrm>
            <a:off x="3338019" y="4118209"/>
            <a:ext cx="416502" cy="399478"/>
            <a:chOff x="3338019" y="4118209"/>
            <a:chExt cx="416502" cy="399478"/>
          </a:xfrm>
        </p:grpSpPr>
        <p:sp>
          <p:nvSpPr>
            <p:cNvPr id="13931" name="Google Shape;13931;p165"/>
            <p:cNvSpPr/>
            <p:nvPr/>
          </p:nvSpPr>
          <p:spPr>
            <a:xfrm>
              <a:off x="3455574" y="4263874"/>
              <a:ext cx="181423" cy="181423"/>
            </a:xfrm>
            <a:custGeom>
              <a:rect b="b" l="l" r="r" t="t"/>
              <a:pathLst>
                <a:path extrusionOk="0" h="5073" w="5073">
                  <a:moveTo>
                    <a:pt x="2524" y="1501"/>
                  </a:moveTo>
                  <a:cubicBezTo>
                    <a:pt x="3096" y="1501"/>
                    <a:pt x="3548" y="1953"/>
                    <a:pt x="3548" y="2525"/>
                  </a:cubicBezTo>
                  <a:cubicBezTo>
                    <a:pt x="3548" y="3096"/>
                    <a:pt x="3096" y="3549"/>
                    <a:pt x="2524" y="3549"/>
                  </a:cubicBezTo>
                  <a:cubicBezTo>
                    <a:pt x="1977" y="3549"/>
                    <a:pt x="1500" y="3096"/>
                    <a:pt x="1500" y="2525"/>
                  </a:cubicBezTo>
                  <a:cubicBezTo>
                    <a:pt x="1500" y="1977"/>
                    <a:pt x="1953" y="1501"/>
                    <a:pt x="2524" y="1501"/>
                  </a:cubicBezTo>
                  <a:close/>
                  <a:moveTo>
                    <a:pt x="2286" y="0"/>
                  </a:moveTo>
                  <a:lnTo>
                    <a:pt x="2215" y="643"/>
                  </a:lnTo>
                  <a:cubicBezTo>
                    <a:pt x="2215" y="786"/>
                    <a:pt x="2120" y="905"/>
                    <a:pt x="2000" y="929"/>
                  </a:cubicBezTo>
                  <a:cubicBezTo>
                    <a:pt x="1929" y="953"/>
                    <a:pt x="1858" y="1000"/>
                    <a:pt x="1786" y="1024"/>
                  </a:cubicBezTo>
                  <a:cubicBezTo>
                    <a:pt x="1736" y="1054"/>
                    <a:pt x="1682" y="1067"/>
                    <a:pt x="1627" y="1067"/>
                  </a:cubicBezTo>
                  <a:cubicBezTo>
                    <a:pt x="1552" y="1067"/>
                    <a:pt x="1474" y="1042"/>
                    <a:pt x="1405" y="1000"/>
                  </a:cubicBezTo>
                  <a:lnTo>
                    <a:pt x="905" y="572"/>
                  </a:lnTo>
                  <a:lnTo>
                    <a:pt x="572" y="905"/>
                  </a:lnTo>
                  <a:lnTo>
                    <a:pt x="976" y="1429"/>
                  </a:lnTo>
                  <a:cubicBezTo>
                    <a:pt x="1072" y="1524"/>
                    <a:pt x="1096" y="1667"/>
                    <a:pt x="1024" y="1786"/>
                  </a:cubicBezTo>
                  <a:cubicBezTo>
                    <a:pt x="1000" y="1858"/>
                    <a:pt x="953" y="1929"/>
                    <a:pt x="929" y="2001"/>
                  </a:cubicBezTo>
                  <a:cubicBezTo>
                    <a:pt x="905" y="2120"/>
                    <a:pt x="786" y="2215"/>
                    <a:pt x="643" y="2239"/>
                  </a:cubicBezTo>
                  <a:lnTo>
                    <a:pt x="0" y="2310"/>
                  </a:lnTo>
                  <a:lnTo>
                    <a:pt x="0" y="2763"/>
                  </a:lnTo>
                  <a:lnTo>
                    <a:pt x="643" y="2834"/>
                  </a:lnTo>
                  <a:cubicBezTo>
                    <a:pt x="786" y="2858"/>
                    <a:pt x="905" y="2953"/>
                    <a:pt x="953" y="3072"/>
                  </a:cubicBezTo>
                  <a:cubicBezTo>
                    <a:pt x="976" y="3144"/>
                    <a:pt x="1000" y="3215"/>
                    <a:pt x="1024" y="3287"/>
                  </a:cubicBezTo>
                  <a:cubicBezTo>
                    <a:pt x="1096" y="3406"/>
                    <a:pt x="1072" y="3549"/>
                    <a:pt x="1000" y="3644"/>
                  </a:cubicBezTo>
                  <a:lnTo>
                    <a:pt x="572" y="4168"/>
                  </a:lnTo>
                  <a:lnTo>
                    <a:pt x="905" y="4501"/>
                  </a:lnTo>
                  <a:lnTo>
                    <a:pt x="1429" y="4073"/>
                  </a:lnTo>
                  <a:cubicBezTo>
                    <a:pt x="1490" y="4026"/>
                    <a:pt x="1572" y="4000"/>
                    <a:pt x="1654" y="4000"/>
                  </a:cubicBezTo>
                  <a:cubicBezTo>
                    <a:pt x="1699" y="4000"/>
                    <a:pt x="1744" y="4008"/>
                    <a:pt x="1786" y="4025"/>
                  </a:cubicBezTo>
                  <a:cubicBezTo>
                    <a:pt x="1858" y="4073"/>
                    <a:pt x="1929" y="4096"/>
                    <a:pt x="2000" y="4120"/>
                  </a:cubicBezTo>
                  <a:cubicBezTo>
                    <a:pt x="2120" y="4168"/>
                    <a:pt x="2215" y="4263"/>
                    <a:pt x="2239" y="4406"/>
                  </a:cubicBezTo>
                  <a:lnTo>
                    <a:pt x="2310" y="5073"/>
                  </a:lnTo>
                  <a:lnTo>
                    <a:pt x="2763" y="5049"/>
                  </a:lnTo>
                  <a:lnTo>
                    <a:pt x="2834" y="4406"/>
                  </a:lnTo>
                  <a:cubicBezTo>
                    <a:pt x="2858" y="4263"/>
                    <a:pt x="2953" y="4168"/>
                    <a:pt x="3072" y="4120"/>
                  </a:cubicBezTo>
                  <a:cubicBezTo>
                    <a:pt x="3144" y="4096"/>
                    <a:pt x="3215" y="4073"/>
                    <a:pt x="3286" y="4025"/>
                  </a:cubicBezTo>
                  <a:cubicBezTo>
                    <a:pt x="3336" y="4005"/>
                    <a:pt x="3389" y="3994"/>
                    <a:pt x="3442" y="3994"/>
                  </a:cubicBezTo>
                  <a:cubicBezTo>
                    <a:pt x="3516" y="3994"/>
                    <a:pt x="3588" y="4017"/>
                    <a:pt x="3644" y="4073"/>
                  </a:cubicBezTo>
                  <a:lnTo>
                    <a:pt x="4168" y="4477"/>
                  </a:lnTo>
                  <a:lnTo>
                    <a:pt x="4501" y="4144"/>
                  </a:lnTo>
                  <a:lnTo>
                    <a:pt x="4072" y="3644"/>
                  </a:lnTo>
                  <a:cubicBezTo>
                    <a:pt x="4001" y="3525"/>
                    <a:pt x="3977" y="3382"/>
                    <a:pt x="4025" y="3263"/>
                  </a:cubicBezTo>
                  <a:cubicBezTo>
                    <a:pt x="4072" y="3191"/>
                    <a:pt x="4096" y="3144"/>
                    <a:pt x="4120" y="3072"/>
                  </a:cubicBezTo>
                  <a:cubicBezTo>
                    <a:pt x="4168" y="2929"/>
                    <a:pt x="4287" y="2834"/>
                    <a:pt x="4406" y="2834"/>
                  </a:cubicBezTo>
                  <a:lnTo>
                    <a:pt x="5073" y="2763"/>
                  </a:lnTo>
                  <a:lnTo>
                    <a:pt x="5073" y="2286"/>
                  </a:lnTo>
                  <a:lnTo>
                    <a:pt x="4406" y="2215"/>
                  </a:lnTo>
                  <a:cubicBezTo>
                    <a:pt x="4263" y="2215"/>
                    <a:pt x="4168" y="2120"/>
                    <a:pt x="4120" y="2001"/>
                  </a:cubicBezTo>
                  <a:cubicBezTo>
                    <a:pt x="4096" y="1929"/>
                    <a:pt x="4072" y="1858"/>
                    <a:pt x="4025" y="1786"/>
                  </a:cubicBezTo>
                  <a:cubicBezTo>
                    <a:pt x="3977" y="1667"/>
                    <a:pt x="3977" y="1524"/>
                    <a:pt x="4072" y="1405"/>
                  </a:cubicBezTo>
                  <a:lnTo>
                    <a:pt x="4477" y="905"/>
                  </a:lnTo>
                  <a:lnTo>
                    <a:pt x="4144" y="572"/>
                  </a:lnTo>
                  <a:lnTo>
                    <a:pt x="3644" y="977"/>
                  </a:lnTo>
                  <a:cubicBezTo>
                    <a:pt x="3574" y="1032"/>
                    <a:pt x="3496" y="1056"/>
                    <a:pt x="3419" y="1056"/>
                  </a:cubicBezTo>
                  <a:cubicBezTo>
                    <a:pt x="3365" y="1056"/>
                    <a:pt x="3312" y="1044"/>
                    <a:pt x="3263" y="1024"/>
                  </a:cubicBezTo>
                  <a:cubicBezTo>
                    <a:pt x="3215" y="1000"/>
                    <a:pt x="3144" y="953"/>
                    <a:pt x="3072" y="929"/>
                  </a:cubicBezTo>
                  <a:cubicBezTo>
                    <a:pt x="2929" y="905"/>
                    <a:pt x="2858" y="786"/>
                    <a:pt x="2834" y="643"/>
                  </a:cubicBezTo>
                  <a:lnTo>
                    <a:pt x="276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32" name="Google Shape;13932;p165"/>
            <p:cNvSpPr/>
            <p:nvPr/>
          </p:nvSpPr>
          <p:spPr>
            <a:xfrm>
              <a:off x="3338019" y="4448630"/>
              <a:ext cx="70667" cy="69057"/>
            </a:xfrm>
            <a:custGeom>
              <a:rect b="b" l="l" r="r" t="t"/>
              <a:pathLst>
                <a:path extrusionOk="0" h="1931" w="1976">
                  <a:moveTo>
                    <a:pt x="81" y="0"/>
                  </a:moveTo>
                  <a:cubicBezTo>
                    <a:pt x="55" y="0"/>
                    <a:pt x="28" y="1"/>
                    <a:pt x="1" y="2"/>
                  </a:cubicBezTo>
                  <a:lnTo>
                    <a:pt x="1" y="1598"/>
                  </a:lnTo>
                  <a:cubicBezTo>
                    <a:pt x="1" y="1788"/>
                    <a:pt x="144" y="1931"/>
                    <a:pt x="334" y="1931"/>
                  </a:cubicBezTo>
                  <a:lnTo>
                    <a:pt x="1906" y="1931"/>
                  </a:lnTo>
                  <a:cubicBezTo>
                    <a:pt x="1975" y="909"/>
                    <a:pt x="1139" y="0"/>
                    <a:pt x="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33" name="Google Shape;13933;p165"/>
            <p:cNvSpPr/>
            <p:nvPr/>
          </p:nvSpPr>
          <p:spPr>
            <a:xfrm>
              <a:off x="3338019" y="4190630"/>
              <a:ext cx="70667" cy="69057"/>
            </a:xfrm>
            <a:custGeom>
              <a:rect b="b" l="l" r="r" t="t"/>
              <a:pathLst>
                <a:path extrusionOk="0" h="1931" w="1976">
                  <a:moveTo>
                    <a:pt x="334" y="0"/>
                  </a:moveTo>
                  <a:cubicBezTo>
                    <a:pt x="144" y="0"/>
                    <a:pt x="1" y="143"/>
                    <a:pt x="1" y="334"/>
                  </a:cubicBezTo>
                  <a:lnTo>
                    <a:pt x="1" y="1929"/>
                  </a:lnTo>
                  <a:cubicBezTo>
                    <a:pt x="28" y="1930"/>
                    <a:pt x="56" y="1931"/>
                    <a:pt x="83" y="1931"/>
                  </a:cubicBezTo>
                  <a:cubicBezTo>
                    <a:pt x="1140" y="1931"/>
                    <a:pt x="1975" y="1045"/>
                    <a:pt x="190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34" name="Google Shape;13934;p165"/>
            <p:cNvSpPr/>
            <p:nvPr/>
          </p:nvSpPr>
          <p:spPr>
            <a:xfrm>
              <a:off x="3338019" y="4118209"/>
              <a:ext cx="416490" cy="399467"/>
            </a:xfrm>
            <a:custGeom>
              <a:rect b="b" l="l" r="r" t="t"/>
              <a:pathLst>
                <a:path extrusionOk="0" h="11170" w="11646">
                  <a:moveTo>
                    <a:pt x="7121" y="668"/>
                  </a:moveTo>
                  <a:cubicBezTo>
                    <a:pt x="7574" y="668"/>
                    <a:pt x="7955" y="1049"/>
                    <a:pt x="7955" y="1501"/>
                  </a:cubicBezTo>
                  <a:lnTo>
                    <a:pt x="7955" y="2025"/>
                  </a:lnTo>
                  <a:lnTo>
                    <a:pt x="3692" y="2025"/>
                  </a:lnTo>
                  <a:lnTo>
                    <a:pt x="3692" y="1501"/>
                  </a:lnTo>
                  <a:cubicBezTo>
                    <a:pt x="3692" y="1049"/>
                    <a:pt x="4049" y="668"/>
                    <a:pt x="4502" y="668"/>
                  </a:cubicBezTo>
                  <a:close/>
                  <a:moveTo>
                    <a:pt x="6359" y="3383"/>
                  </a:moveTo>
                  <a:cubicBezTo>
                    <a:pt x="6526" y="3383"/>
                    <a:pt x="6669" y="3526"/>
                    <a:pt x="6693" y="3692"/>
                  </a:cubicBezTo>
                  <a:lnTo>
                    <a:pt x="6764" y="4311"/>
                  </a:lnTo>
                  <a:lnTo>
                    <a:pt x="7240" y="3930"/>
                  </a:lnTo>
                  <a:cubicBezTo>
                    <a:pt x="7312" y="3871"/>
                    <a:pt x="7395" y="3841"/>
                    <a:pt x="7475" y="3841"/>
                  </a:cubicBezTo>
                  <a:cubicBezTo>
                    <a:pt x="7556" y="3841"/>
                    <a:pt x="7633" y="3871"/>
                    <a:pt x="7693" y="3930"/>
                  </a:cubicBezTo>
                  <a:lnTo>
                    <a:pt x="8455" y="4692"/>
                  </a:lnTo>
                  <a:cubicBezTo>
                    <a:pt x="8598" y="4811"/>
                    <a:pt x="8598" y="5026"/>
                    <a:pt x="8479" y="5145"/>
                  </a:cubicBezTo>
                  <a:lnTo>
                    <a:pt x="8098" y="5645"/>
                  </a:lnTo>
                  <a:lnTo>
                    <a:pt x="8717" y="5716"/>
                  </a:lnTo>
                  <a:cubicBezTo>
                    <a:pt x="8907" y="5740"/>
                    <a:pt x="9026" y="5883"/>
                    <a:pt x="9026" y="6050"/>
                  </a:cubicBezTo>
                  <a:lnTo>
                    <a:pt x="9026" y="7145"/>
                  </a:lnTo>
                  <a:cubicBezTo>
                    <a:pt x="9026" y="7312"/>
                    <a:pt x="8907" y="7455"/>
                    <a:pt x="8741" y="7479"/>
                  </a:cubicBezTo>
                  <a:lnTo>
                    <a:pt x="8098" y="7550"/>
                  </a:lnTo>
                  <a:lnTo>
                    <a:pt x="8502" y="8026"/>
                  </a:lnTo>
                  <a:cubicBezTo>
                    <a:pt x="8621" y="8169"/>
                    <a:pt x="8598" y="8360"/>
                    <a:pt x="8479" y="8479"/>
                  </a:cubicBezTo>
                  <a:lnTo>
                    <a:pt x="7717" y="9241"/>
                  </a:lnTo>
                  <a:cubicBezTo>
                    <a:pt x="7651" y="9306"/>
                    <a:pt x="7564" y="9343"/>
                    <a:pt x="7475" y="9343"/>
                  </a:cubicBezTo>
                  <a:cubicBezTo>
                    <a:pt x="7402" y="9343"/>
                    <a:pt x="7328" y="9318"/>
                    <a:pt x="7264" y="9265"/>
                  </a:cubicBezTo>
                  <a:lnTo>
                    <a:pt x="6764" y="8884"/>
                  </a:lnTo>
                  <a:lnTo>
                    <a:pt x="6693" y="9503"/>
                  </a:lnTo>
                  <a:cubicBezTo>
                    <a:pt x="6669" y="9693"/>
                    <a:pt x="6526" y="9813"/>
                    <a:pt x="6359" y="9813"/>
                  </a:cubicBezTo>
                  <a:lnTo>
                    <a:pt x="5287" y="9813"/>
                  </a:lnTo>
                  <a:cubicBezTo>
                    <a:pt x="5121" y="9813"/>
                    <a:pt x="4954" y="9693"/>
                    <a:pt x="4954" y="9503"/>
                  </a:cubicBezTo>
                  <a:lnTo>
                    <a:pt x="4883" y="8884"/>
                  </a:lnTo>
                  <a:lnTo>
                    <a:pt x="4383" y="9289"/>
                  </a:lnTo>
                  <a:cubicBezTo>
                    <a:pt x="4326" y="9334"/>
                    <a:pt x="4249" y="9357"/>
                    <a:pt x="4170" y="9357"/>
                  </a:cubicBezTo>
                  <a:cubicBezTo>
                    <a:pt x="4082" y="9357"/>
                    <a:pt x="3993" y="9328"/>
                    <a:pt x="3930" y="9265"/>
                  </a:cubicBezTo>
                  <a:lnTo>
                    <a:pt x="3168" y="8503"/>
                  </a:lnTo>
                  <a:cubicBezTo>
                    <a:pt x="3049" y="8384"/>
                    <a:pt x="3025" y="8193"/>
                    <a:pt x="3144" y="8050"/>
                  </a:cubicBezTo>
                  <a:lnTo>
                    <a:pt x="3549" y="7550"/>
                  </a:lnTo>
                  <a:lnTo>
                    <a:pt x="2906" y="7479"/>
                  </a:lnTo>
                  <a:cubicBezTo>
                    <a:pt x="2739" y="7455"/>
                    <a:pt x="2596" y="7312"/>
                    <a:pt x="2596" y="7145"/>
                  </a:cubicBezTo>
                  <a:lnTo>
                    <a:pt x="2596" y="6074"/>
                  </a:lnTo>
                  <a:cubicBezTo>
                    <a:pt x="2596" y="5907"/>
                    <a:pt x="2739" y="5740"/>
                    <a:pt x="2906" y="5740"/>
                  </a:cubicBezTo>
                  <a:lnTo>
                    <a:pt x="3525" y="5669"/>
                  </a:lnTo>
                  <a:lnTo>
                    <a:pt x="3144" y="5169"/>
                  </a:lnTo>
                  <a:cubicBezTo>
                    <a:pt x="3025" y="5050"/>
                    <a:pt x="3025" y="4835"/>
                    <a:pt x="3168" y="4716"/>
                  </a:cubicBezTo>
                  <a:lnTo>
                    <a:pt x="3906" y="3954"/>
                  </a:lnTo>
                  <a:cubicBezTo>
                    <a:pt x="3972" y="3889"/>
                    <a:pt x="4066" y="3852"/>
                    <a:pt x="4157" y="3852"/>
                  </a:cubicBezTo>
                  <a:cubicBezTo>
                    <a:pt x="4232" y="3852"/>
                    <a:pt x="4305" y="3877"/>
                    <a:pt x="4359" y="3930"/>
                  </a:cubicBezTo>
                  <a:lnTo>
                    <a:pt x="4859" y="4335"/>
                  </a:lnTo>
                  <a:lnTo>
                    <a:pt x="4930" y="3692"/>
                  </a:lnTo>
                  <a:cubicBezTo>
                    <a:pt x="4954" y="3526"/>
                    <a:pt x="5097" y="3383"/>
                    <a:pt x="5264" y="3383"/>
                  </a:cubicBezTo>
                  <a:close/>
                  <a:moveTo>
                    <a:pt x="4502" y="1"/>
                  </a:moveTo>
                  <a:cubicBezTo>
                    <a:pt x="3692" y="1"/>
                    <a:pt x="3001" y="668"/>
                    <a:pt x="3001" y="1501"/>
                  </a:cubicBezTo>
                  <a:lnTo>
                    <a:pt x="3001" y="2025"/>
                  </a:lnTo>
                  <a:lnTo>
                    <a:pt x="2596" y="2025"/>
                  </a:lnTo>
                  <a:cubicBezTo>
                    <a:pt x="2643" y="3473"/>
                    <a:pt x="1453" y="4646"/>
                    <a:pt x="82" y="4646"/>
                  </a:cubicBezTo>
                  <a:cubicBezTo>
                    <a:pt x="55" y="4646"/>
                    <a:pt x="28" y="4646"/>
                    <a:pt x="1" y="4645"/>
                  </a:cubicBezTo>
                  <a:lnTo>
                    <a:pt x="1" y="8574"/>
                  </a:lnTo>
                  <a:cubicBezTo>
                    <a:pt x="41" y="8572"/>
                    <a:pt x="81" y="8571"/>
                    <a:pt x="121" y="8571"/>
                  </a:cubicBezTo>
                  <a:cubicBezTo>
                    <a:pt x="1476" y="8571"/>
                    <a:pt x="2643" y="9736"/>
                    <a:pt x="2596" y="11170"/>
                  </a:cubicBezTo>
                  <a:lnTo>
                    <a:pt x="9050" y="11170"/>
                  </a:lnTo>
                  <a:cubicBezTo>
                    <a:pt x="8981" y="9736"/>
                    <a:pt x="10147" y="8571"/>
                    <a:pt x="11524" y="8571"/>
                  </a:cubicBezTo>
                  <a:cubicBezTo>
                    <a:pt x="11564" y="8571"/>
                    <a:pt x="11605" y="8572"/>
                    <a:pt x="11646" y="8574"/>
                  </a:cubicBezTo>
                  <a:lnTo>
                    <a:pt x="11646" y="4645"/>
                  </a:lnTo>
                  <a:cubicBezTo>
                    <a:pt x="11618" y="4646"/>
                    <a:pt x="11590" y="4646"/>
                    <a:pt x="11563" y="4646"/>
                  </a:cubicBezTo>
                  <a:cubicBezTo>
                    <a:pt x="10192" y="4646"/>
                    <a:pt x="8980" y="3496"/>
                    <a:pt x="9050" y="2025"/>
                  </a:cubicBezTo>
                  <a:lnTo>
                    <a:pt x="8621" y="2025"/>
                  </a:lnTo>
                  <a:lnTo>
                    <a:pt x="8621" y="1501"/>
                  </a:lnTo>
                  <a:cubicBezTo>
                    <a:pt x="8621" y="668"/>
                    <a:pt x="7955" y="1"/>
                    <a:pt x="71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35" name="Google Shape;13935;p165"/>
            <p:cNvSpPr/>
            <p:nvPr/>
          </p:nvSpPr>
          <p:spPr>
            <a:xfrm>
              <a:off x="3683890" y="4448630"/>
              <a:ext cx="70631" cy="69057"/>
            </a:xfrm>
            <a:custGeom>
              <a:rect b="b" l="l" r="r" t="t"/>
              <a:pathLst>
                <a:path extrusionOk="0" h="1931" w="1975">
                  <a:moveTo>
                    <a:pt x="1894" y="0"/>
                  </a:moveTo>
                  <a:cubicBezTo>
                    <a:pt x="837" y="0"/>
                    <a:pt x="0" y="909"/>
                    <a:pt x="70" y="1931"/>
                  </a:cubicBezTo>
                  <a:lnTo>
                    <a:pt x="1618" y="1931"/>
                  </a:lnTo>
                  <a:cubicBezTo>
                    <a:pt x="1808" y="1931"/>
                    <a:pt x="1975" y="1788"/>
                    <a:pt x="1975" y="1598"/>
                  </a:cubicBezTo>
                  <a:lnTo>
                    <a:pt x="1975" y="2"/>
                  </a:lnTo>
                  <a:cubicBezTo>
                    <a:pt x="1948" y="1"/>
                    <a:pt x="1921" y="0"/>
                    <a:pt x="18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36" name="Google Shape;13936;p165"/>
            <p:cNvSpPr/>
            <p:nvPr/>
          </p:nvSpPr>
          <p:spPr>
            <a:xfrm>
              <a:off x="3683890" y="4190630"/>
              <a:ext cx="70631" cy="69057"/>
            </a:xfrm>
            <a:custGeom>
              <a:rect b="b" l="l" r="r" t="t"/>
              <a:pathLst>
                <a:path extrusionOk="0" h="1931" w="1975">
                  <a:moveTo>
                    <a:pt x="70" y="0"/>
                  </a:moveTo>
                  <a:cubicBezTo>
                    <a:pt x="0" y="1045"/>
                    <a:pt x="836" y="1931"/>
                    <a:pt x="1892" y="1931"/>
                  </a:cubicBezTo>
                  <a:cubicBezTo>
                    <a:pt x="1920" y="1931"/>
                    <a:pt x="1947" y="1930"/>
                    <a:pt x="1975" y="1929"/>
                  </a:cubicBezTo>
                  <a:lnTo>
                    <a:pt x="1975" y="334"/>
                  </a:lnTo>
                  <a:cubicBezTo>
                    <a:pt x="1975" y="143"/>
                    <a:pt x="1808" y="0"/>
                    <a:pt x="16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37" name="Google Shape;13937;p165"/>
            <p:cNvSpPr/>
            <p:nvPr/>
          </p:nvSpPr>
          <p:spPr>
            <a:xfrm>
              <a:off x="3533074" y="4341374"/>
              <a:ext cx="25570" cy="25570"/>
            </a:xfrm>
            <a:custGeom>
              <a:rect b="b" l="l" r="r" t="t"/>
              <a:pathLst>
                <a:path extrusionOk="0" h="715" w="715">
                  <a:moveTo>
                    <a:pt x="357" y="0"/>
                  </a:moveTo>
                  <a:cubicBezTo>
                    <a:pt x="167" y="0"/>
                    <a:pt x="0" y="167"/>
                    <a:pt x="0" y="358"/>
                  </a:cubicBezTo>
                  <a:cubicBezTo>
                    <a:pt x="0" y="548"/>
                    <a:pt x="167" y="715"/>
                    <a:pt x="357" y="715"/>
                  </a:cubicBezTo>
                  <a:cubicBezTo>
                    <a:pt x="572" y="715"/>
                    <a:pt x="715" y="548"/>
                    <a:pt x="715" y="358"/>
                  </a:cubicBezTo>
                  <a:cubicBezTo>
                    <a:pt x="715" y="167"/>
                    <a:pt x="572" y="0"/>
                    <a:pt x="35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38" name="Google Shape;13938;p165"/>
          <p:cNvSpPr/>
          <p:nvPr/>
        </p:nvSpPr>
        <p:spPr>
          <a:xfrm>
            <a:off x="2614089" y="4109697"/>
            <a:ext cx="416490" cy="416526"/>
          </a:xfrm>
          <a:custGeom>
            <a:rect b="b" l="l" r="r" t="t"/>
            <a:pathLst>
              <a:path extrusionOk="0" h="11647" w="11646">
                <a:moveTo>
                  <a:pt x="1691" y="1358"/>
                </a:moveTo>
                <a:cubicBezTo>
                  <a:pt x="1882" y="1358"/>
                  <a:pt x="2048" y="1525"/>
                  <a:pt x="2048" y="1715"/>
                </a:cubicBezTo>
                <a:lnTo>
                  <a:pt x="2048" y="2406"/>
                </a:lnTo>
                <a:cubicBezTo>
                  <a:pt x="2048" y="2597"/>
                  <a:pt x="1882" y="2740"/>
                  <a:pt x="1691" y="2740"/>
                </a:cubicBezTo>
                <a:cubicBezTo>
                  <a:pt x="1501" y="2740"/>
                  <a:pt x="1358" y="2597"/>
                  <a:pt x="1358" y="2406"/>
                </a:cubicBezTo>
                <a:lnTo>
                  <a:pt x="1358" y="1715"/>
                </a:lnTo>
                <a:cubicBezTo>
                  <a:pt x="1358" y="1525"/>
                  <a:pt x="1501" y="1358"/>
                  <a:pt x="1691" y="1358"/>
                </a:cubicBezTo>
                <a:close/>
                <a:moveTo>
                  <a:pt x="5811" y="1358"/>
                </a:moveTo>
                <a:cubicBezTo>
                  <a:pt x="6002" y="1358"/>
                  <a:pt x="6168" y="1525"/>
                  <a:pt x="6168" y="1715"/>
                </a:cubicBezTo>
                <a:lnTo>
                  <a:pt x="6168" y="2406"/>
                </a:lnTo>
                <a:cubicBezTo>
                  <a:pt x="6168" y="2597"/>
                  <a:pt x="6002" y="2740"/>
                  <a:pt x="5811" y="2740"/>
                </a:cubicBezTo>
                <a:cubicBezTo>
                  <a:pt x="5621" y="2740"/>
                  <a:pt x="5478" y="2597"/>
                  <a:pt x="5478" y="2406"/>
                </a:cubicBezTo>
                <a:lnTo>
                  <a:pt x="5478" y="1715"/>
                </a:lnTo>
                <a:cubicBezTo>
                  <a:pt x="5478" y="1525"/>
                  <a:pt x="5621" y="1358"/>
                  <a:pt x="5811" y="1358"/>
                </a:cubicBezTo>
                <a:close/>
                <a:moveTo>
                  <a:pt x="9931" y="1358"/>
                </a:moveTo>
                <a:cubicBezTo>
                  <a:pt x="10121" y="1358"/>
                  <a:pt x="10264" y="1525"/>
                  <a:pt x="10264" y="1715"/>
                </a:cubicBezTo>
                <a:lnTo>
                  <a:pt x="10264" y="2406"/>
                </a:lnTo>
                <a:cubicBezTo>
                  <a:pt x="10264" y="2597"/>
                  <a:pt x="10121" y="2740"/>
                  <a:pt x="9931" y="2740"/>
                </a:cubicBezTo>
                <a:cubicBezTo>
                  <a:pt x="9740" y="2740"/>
                  <a:pt x="9598" y="2597"/>
                  <a:pt x="9598" y="2406"/>
                </a:cubicBezTo>
                <a:lnTo>
                  <a:pt x="9598" y="1715"/>
                </a:lnTo>
                <a:cubicBezTo>
                  <a:pt x="9598" y="1525"/>
                  <a:pt x="9740" y="1358"/>
                  <a:pt x="9931" y="1358"/>
                </a:cubicBezTo>
                <a:close/>
                <a:moveTo>
                  <a:pt x="1691" y="3430"/>
                </a:moveTo>
                <a:cubicBezTo>
                  <a:pt x="1882" y="3430"/>
                  <a:pt x="2048" y="3597"/>
                  <a:pt x="2048" y="3764"/>
                </a:cubicBezTo>
                <a:lnTo>
                  <a:pt x="2048" y="4478"/>
                </a:lnTo>
                <a:cubicBezTo>
                  <a:pt x="2048" y="4668"/>
                  <a:pt x="1882" y="4811"/>
                  <a:pt x="1691" y="4811"/>
                </a:cubicBezTo>
                <a:cubicBezTo>
                  <a:pt x="1501" y="4811"/>
                  <a:pt x="1358" y="4668"/>
                  <a:pt x="1358" y="4478"/>
                </a:cubicBezTo>
                <a:lnTo>
                  <a:pt x="1358" y="3764"/>
                </a:lnTo>
                <a:cubicBezTo>
                  <a:pt x="1358" y="3597"/>
                  <a:pt x="1501" y="3430"/>
                  <a:pt x="1691" y="3430"/>
                </a:cubicBezTo>
                <a:close/>
                <a:moveTo>
                  <a:pt x="5811" y="3430"/>
                </a:moveTo>
                <a:cubicBezTo>
                  <a:pt x="6002" y="3430"/>
                  <a:pt x="6168" y="3597"/>
                  <a:pt x="6168" y="3764"/>
                </a:cubicBezTo>
                <a:lnTo>
                  <a:pt x="6168" y="4478"/>
                </a:lnTo>
                <a:cubicBezTo>
                  <a:pt x="6168" y="4668"/>
                  <a:pt x="6002" y="4811"/>
                  <a:pt x="5811" y="4811"/>
                </a:cubicBezTo>
                <a:cubicBezTo>
                  <a:pt x="5621" y="4811"/>
                  <a:pt x="5478" y="4668"/>
                  <a:pt x="5478" y="4478"/>
                </a:cubicBezTo>
                <a:lnTo>
                  <a:pt x="5478" y="3764"/>
                </a:lnTo>
                <a:cubicBezTo>
                  <a:pt x="5478" y="3597"/>
                  <a:pt x="5621" y="3430"/>
                  <a:pt x="5811" y="3430"/>
                </a:cubicBezTo>
                <a:close/>
                <a:moveTo>
                  <a:pt x="9931" y="3430"/>
                </a:moveTo>
                <a:cubicBezTo>
                  <a:pt x="10121" y="3430"/>
                  <a:pt x="10264" y="3597"/>
                  <a:pt x="10264" y="3764"/>
                </a:cubicBezTo>
                <a:lnTo>
                  <a:pt x="10264" y="4478"/>
                </a:lnTo>
                <a:cubicBezTo>
                  <a:pt x="10264" y="4668"/>
                  <a:pt x="10121" y="4811"/>
                  <a:pt x="9931" y="4811"/>
                </a:cubicBezTo>
                <a:cubicBezTo>
                  <a:pt x="9740" y="4811"/>
                  <a:pt x="9598" y="4668"/>
                  <a:pt x="9598" y="4478"/>
                </a:cubicBezTo>
                <a:lnTo>
                  <a:pt x="9598" y="3764"/>
                </a:lnTo>
                <a:cubicBezTo>
                  <a:pt x="9598" y="3597"/>
                  <a:pt x="9740" y="3430"/>
                  <a:pt x="9931" y="3430"/>
                </a:cubicBezTo>
                <a:close/>
                <a:moveTo>
                  <a:pt x="1691" y="5502"/>
                </a:moveTo>
                <a:cubicBezTo>
                  <a:pt x="1882" y="5502"/>
                  <a:pt x="2048" y="5645"/>
                  <a:pt x="2048" y="5835"/>
                </a:cubicBezTo>
                <a:cubicBezTo>
                  <a:pt x="2048" y="6026"/>
                  <a:pt x="1882" y="6193"/>
                  <a:pt x="1691" y="6193"/>
                </a:cubicBezTo>
                <a:cubicBezTo>
                  <a:pt x="1501" y="6193"/>
                  <a:pt x="1358" y="6026"/>
                  <a:pt x="1358" y="5835"/>
                </a:cubicBezTo>
                <a:cubicBezTo>
                  <a:pt x="1358" y="5645"/>
                  <a:pt x="1501" y="5502"/>
                  <a:pt x="1691" y="5502"/>
                </a:cubicBezTo>
                <a:close/>
                <a:moveTo>
                  <a:pt x="5811" y="5502"/>
                </a:moveTo>
                <a:cubicBezTo>
                  <a:pt x="6002" y="5502"/>
                  <a:pt x="6168" y="5645"/>
                  <a:pt x="6168" y="5835"/>
                </a:cubicBezTo>
                <a:cubicBezTo>
                  <a:pt x="6168" y="6026"/>
                  <a:pt x="6002" y="6193"/>
                  <a:pt x="5811" y="6193"/>
                </a:cubicBezTo>
                <a:cubicBezTo>
                  <a:pt x="5621" y="6193"/>
                  <a:pt x="5478" y="6026"/>
                  <a:pt x="5478" y="5835"/>
                </a:cubicBezTo>
                <a:cubicBezTo>
                  <a:pt x="5478" y="5645"/>
                  <a:pt x="5621" y="5502"/>
                  <a:pt x="5811" y="5502"/>
                </a:cubicBezTo>
                <a:close/>
                <a:moveTo>
                  <a:pt x="9931" y="5502"/>
                </a:moveTo>
                <a:cubicBezTo>
                  <a:pt x="10121" y="5502"/>
                  <a:pt x="10264" y="5645"/>
                  <a:pt x="10264" y="5835"/>
                </a:cubicBezTo>
                <a:cubicBezTo>
                  <a:pt x="10264" y="6026"/>
                  <a:pt x="10121" y="6193"/>
                  <a:pt x="9931" y="6193"/>
                </a:cubicBezTo>
                <a:cubicBezTo>
                  <a:pt x="9740" y="6193"/>
                  <a:pt x="9598" y="6026"/>
                  <a:pt x="9598" y="5835"/>
                </a:cubicBezTo>
                <a:cubicBezTo>
                  <a:pt x="9598" y="5645"/>
                  <a:pt x="9740" y="5502"/>
                  <a:pt x="9931" y="5502"/>
                </a:cubicBezTo>
                <a:close/>
                <a:moveTo>
                  <a:pt x="4120" y="4121"/>
                </a:moveTo>
                <a:lnTo>
                  <a:pt x="4120" y="6740"/>
                </a:lnTo>
                <a:cubicBezTo>
                  <a:pt x="4120" y="7193"/>
                  <a:pt x="4477" y="7550"/>
                  <a:pt x="4906" y="7550"/>
                </a:cubicBezTo>
                <a:lnTo>
                  <a:pt x="5478" y="7550"/>
                </a:lnTo>
                <a:lnTo>
                  <a:pt x="5478" y="9669"/>
                </a:lnTo>
                <a:cubicBezTo>
                  <a:pt x="5192" y="9765"/>
                  <a:pt x="4954" y="10003"/>
                  <a:pt x="4858" y="10289"/>
                </a:cubicBezTo>
                <a:lnTo>
                  <a:pt x="2668" y="10289"/>
                </a:lnTo>
                <a:cubicBezTo>
                  <a:pt x="2572" y="10003"/>
                  <a:pt x="2334" y="9765"/>
                  <a:pt x="2048" y="9669"/>
                </a:cubicBezTo>
                <a:lnTo>
                  <a:pt x="2048" y="7550"/>
                </a:lnTo>
                <a:lnTo>
                  <a:pt x="2596" y="7550"/>
                </a:lnTo>
                <a:cubicBezTo>
                  <a:pt x="3049" y="7550"/>
                  <a:pt x="3406" y="7193"/>
                  <a:pt x="3406" y="6740"/>
                </a:cubicBezTo>
                <a:lnTo>
                  <a:pt x="3406" y="4121"/>
                </a:lnTo>
                <a:close/>
                <a:moveTo>
                  <a:pt x="8240" y="4121"/>
                </a:moveTo>
                <a:lnTo>
                  <a:pt x="8240" y="6740"/>
                </a:lnTo>
                <a:cubicBezTo>
                  <a:pt x="8240" y="7193"/>
                  <a:pt x="8597" y="7550"/>
                  <a:pt x="9026" y="7550"/>
                </a:cubicBezTo>
                <a:lnTo>
                  <a:pt x="9598" y="7550"/>
                </a:lnTo>
                <a:lnTo>
                  <a:pt x="9598" y="9669"/>
                </a:lnTo>
                <a:cubicBezTo>
                  <a:pt x="9312" y="9765"/>
                  <a:pt x="9074" y="10003"/>
                  <a:pt x="8978" y="10289"/>
                </a:cubicBezTo>
                <a:lnTo>
                  <a:pt x="6787" y="10289"/>
                </a:lnTo>
                <a:cubicBezTo>
                  <a:pt x="6668" y="10003"/>
                  <a:pt x="6454" y="9765"/>
                  <a:pt x="6168" y="9669"/>
                </a:cubicBezTo>
                <a:lnTo>
                  <a:pt x="6168" y="7550"/>
                </a:lnTo>
                <a:lnTo>
                  <a:pt x="6716" y="7550"/>
                </a:lnTo>
                <a:cubicBezTo>
                  <a:pt x="7168" y="7550"/>
                  <a:pt x="7526" y="7193"/>
                  <a:pt x="7526" y="6740"/>
                </a:cubicBezTo>
                <a:lnTo>
                  <a:pt x="7526" y="4121"/>
                </a:lnTo>
                <a:close/>
                <a:moveTo>
                  <a:pt x="810" y="1"/>
                </a:moveTo>
                <a:cubicBezTo>
                  <a:pt x="358" y="1"/>
                  <a:pt x="0" y="358"/>
                  <a:pt x="0" y="811"/>
                </a:cubicBezTo>
                <a:lnTo>
                  <a:pt x="0" y="6740"/>
                </a:lnTo>
                <a:cubicBezTo>
                  <a:pt x="0" y="7193"/>
                  <a:pt x="358" y="7550"/>
                  <a:pt x="810" y="7550"/>
                </a:cubicBezTo>
                <a:lnTo>
                  <a:pt x="1358" y="7550"/>
                </a:lnTo>
                <a:lnTo>
                  <a:pt x="1358" y="9669"/>
                </a:lnTo>
                <a:cubicBezTo>
                  <a:pt x="953" y="9789"/>
                  <a:pt x="667" y="10170"/>
                  <a:pt x="667" y="10622"/>
                </a:cubicBezTo>
                <a:cubicBezTo>
                  <a:pt x="667" y="11194"/>
                  <a:pt x="1143" y="11646"/>
                  <a:pt x="1691" y="11646"/>
                </a:cubicBezTo>
                <a:cubicBezTo>
                  <a:pt x="2144" y="11646"/>
                  <a:pt x="2525" y="11360"/>
                  <a:pt x="2668" y="10955"/>
                </a:cubicBezTo>
                <a:lnTo>
                  <a:pt x="4858" y="10955"/>
                </a:lnTo>
                <a:cubicBezTo>
                  <a:pt x="5001" y="11360"/>
                  <a:pt x="5382" y="11646"/>
                  <a:pt x="5811" y="11646"/>
                </a:cubicBezTo>
                <a:cubicBezTo>
                  <a:pt x="6264" y="11646"/>
                  <a:pt x="6645" y="11360"/>
                  <a:pt x="6787" y="10955"/>
                </a:cubicBezTo>
                <a:lnTo>
                  <a:pt x="8978" y="10955"/>
                </a:lnTo>
                <a:cubicBezTo>
                  <a:pt x="9097" y="11360"/>
                  <a:pt x="9478" y="11646"/>
                  <a:pt x="9931" y="11646"/>
                </a:cubicBezTo>
                <a:cubicBezTo>
                  <a:pt x="10503" y="11646"/>
                  <a:pt x="10955" y="11194"/>
                  <a:pt x="10955" y="10622"/>
                </a:cubicBezTo>
                <a:cubicBezTo>
                  <a:pt x="10955" y="10170"/>
                  <a:pt x="10669" y="9789"/>
                  <a:pt x="10264" y="9669"/>
                </a:cubicBezTo>
                <a:lnTo>
                  <a:pt x="10264" y="7550"/>
                </a:lnTo>
                <a:lnTo>
                  <a:pt x="10836" y="7550"/>
                </a:lnTo>
                <a:cubicBezTo>
                  <a:pt x="11288" y="7550"/>
                  <a:pt x="11646" y="7193"/>
                  <a:pt x="11646" y="6740"/>
                </a:cubicBezTo>
                <a:lnTo>
                  <a:pt x="11646" y="811"/>
                </a:lnTo>
                <a:cubicBezTo>
                  <a:pt x="11646" y="358"/>
                  <a:pt x="11288" y="1"/>
                  <a:pt x="10836" y="1"/>
                </a:cubicBezTo>
                <a:lnTo>
                  <a:pt x="9026" y="1"/>
                </a:lnTo>
                <a:cubicBezTo>
                  <a:pt x="8597" y="1"/>
                  <a:pt x="8216" y="358"/>
                  <a:pt x="8216" y="811"/>
                </a:cubicBezTo>
                <a:lnTo>
                  <a:pt x="8216" y="3430"/>
                </a:lnTo>
                <a:lnTo>
                  <a:pt x="7526" y="3430"/>
                </a:lnTo>
                <a:lnTo>
                  <a:pt x="7526" y="811"/>
                </a:lnTo>
                <a:cubicBezTo>
                  <a:pt x="7526" y="358"/>
                  <a:pt x="7168" y="1"/>
                  <a:pt x="6716" y="1"/>
                </a:cubicBezTo>
                <a:lnTo>
                  <a:pt x="4906" y="1"/>
                </a:lnTo>
                <a:cubicBezTo>
                  <a:pt x="4477" y="1"/>
                  <a:pt x="4120" y="358"/>
                  <a:pt x="4120" y="811"/>
                </a:cubicBezTo>
                <a:lnTo>
                  <a:pt x="4120" y="3430"/>
                </a:lnTo>
                <a:lnTo>
                  <a:pt x="3406" y="3430"/>
                </a:lnTo>
                <a:lnTo>
                  <a:pt x="3406" y="811"/>
                </a:lnTo>
                <a:cubicBezTo>
                  <a:pt x="3406" y="358"/>
                  <a:pt x="3049" y="1"/>
                  <a:pt x="259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939" name="Google Shape;13939;p165"/>
          <p:cNvGrpSpPr/>
          <p:nvPr/>
        </p:nvGrpSpPr>
        <p:grpSpPr>
          <a:xfrm>
            <a:off x="1906324" y="4109697"/>
            <a:ext cx="416501" cy="416538"/>
            <a:chOff x="1906324" y="4109697"/>
            <a:chExt cx="416501" cy="416538"/>
          </a:xfrm>
        </p:grpSpPr>
        <p:sp>
          <p:nvSpPr>
            <p:cNvPr id="13940" name="Google Shape;13940;p165"/>
            <p:cNvSpPr/>
            <p:nvPr/>
          </p:nvSpPr>
          <p:spPr>
            <a:xfrm>
              <a:off x="2141399" y="4109697"/>
              <a:ext cx="109898" cy="58078"/>
            </a:xfrm>
            <a:custGeom>
              <a:rect b="b" l="l" r="r" t="t"/>
              <a:pathLst>
                <a:path extrusionOk="0" h="1624" w="3073">
                  <a:moveTo>
                    <a:pt x="810" y="1"/>
                  </a:moveTo>
                  <a:cubicBezTo>
                    <a:pt x="667" y="1"/>
                    <a:pt x="548" y="72"/>
                    <a:pt x="500" y="191"/>
                  </a:cubicBezTo>
                  <a:lnTo>
                    <a:pt x="72" y="1144"/>
                  </a:lnTo>
                  <a:cubicBezTo>
                    <a:pt x="0" y="1311"/>
                    <a:pt x="72" y="1525"/>
                    <a:pt x="238" y="1596"/>
                  </a:cubicBezTo>
                  <a:cubicBezTo>
                    <a:pt x="282" y="1615"/>
                    <a:pt x="329" y="1624"/>
                    <a:pt x="376" y="1624"/>
                  </a:cubicBezTo>
                  <a:cubicBezTo>
                    <a:pt x="507" y="1624"/>
                    <a:pt x="638" y="1553"/>
                    <a:pt x="691" y="1430"/>
                  </a:cubicBezTo>
                  <a:lnTo>
                    <a:pt x="1024" y="691"/>
                  </a:lnTo>
                  <a:lnTo>
                    <a:pt x="2715" y="691"/>
                  </a:lnTo>
                  <a:cubicBezTo>
                    <a:pt x="2906" y="691"/>
                    <a:pt x="3072" y="525"/>
                    <a:pt x="3072" y="334"/>
                  </a:cubicBezTo>
                  <a:cubicBezTo>
                    <a:pt x="3072" y="144"/>
                    <a:pt x="2906" y="1"/>
                    <a:pt x="27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41" name="Google Shape;13941;p165"/>
            <p:cNvSpPr/>
            <p:nvPr/>
          </p:nvSpPr>
          <p:spPr>
            <a:xfrm>
              <a:off x="1906324" y="4468121"/>
              <a:ext cx="101387" cy="58114"/>
            </a:xfrm>
            <a:custGeom>
              <a:rect b="b" l="l" r="r" t="t"/>
              <a:pathLst>
                <a:path extrusionOk="0" h="1625" w="2835">
                  <a:moveTo>
                    <a:pt x="2449" y="1"/>
                  </a:moveTo>
                  <a:cubicBezTo>
                    <a:pt x="2314" y="1"/>
                    <a:pt x="2197" y="72"/>
                    <a:pt x="2144" y="195"/>
                  </a:cubicBezTo>
                  <a:lnTo>
                    <a:pt x="1810" y="933"/>
                  </a:lnTo>
                  <a:lnTo>
                    <a:pt x="334" y="933"/>
                  </a:lnTo>
                  <a:cubicBezTo>
                    <a:pt x="143" y="933"/>
                    <a:pt x="0" y="1100"/>
                    <a:pt x="0" y="1291"/>
                  </a:cubicBezTo>
                  <a:cubicBezTo>
                    <a:pt x="0" y="1481"/>
                    <a:pt x="143" y="1624"/>
                    <a:pt x="334" y="1624"/>
                  </a:cubicBezTo>
                  <a:lnTo>
                    <a:pt x="2025" y="1624"/>
                  </a:lnTo>
                  <a:cubicBezTo>
                    <a:pt x="2144" y="1624"/>
                    <a:pt x="2287" y="1553"/>
                    <a:pt x="2334" y="1434"/>
                  </a:cubicBezTo>
                  <a:lnTo>
                    <a:pt x="2763" y="481"/>
                  </a:lnTo>
                  <a:cubicBezTo>
                    <a:pt x="2834" y="314"/>
                    <a:pt x="2763" y="100"/>
                    <a:pt x="2596" y="29"/>
                  </a:cubicBezTo>
                  <a:cubicBezTo>
                    <a:pt x="2546" y="10"/>
                    <a:pt x="2497" y="1"/>
                    <a:pt x="244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42" name="Google Shape;13942;p165"/>
            <p:cNvSpPr/>
            <p:nvPr/>
          </p:nvSpPr>
          <p:spPr>
            <a:xfrm>
              <a:off x="2220616" y="4468121"/>
              <a:ext cx="102209" cy="58114"/>
            </a:xfrm>
            <a:custGeom>
              <a:rect b="b" l="l" r="r" t="t"/>
              <a:pathLst>
                <a:path extrusionOk="0" h="1625" w="2858">
                  <a:moveTo>
                    <a:pt x="385" y="1"/>
                  </a:moveTo>
                  <a:cubicBezTo>
                    <a:pt x="338" y="1"/>
                    <a:pt x="288" y="10"/>
                    <a:pt x="238" y="29"/>
                  </a:cubicBezTo>
                  <a:cubicBezTo>
                    <a:pt x="71" y="100"/>
                    <a:pt x="0" y="314"/>
                    <a:pt x="71" y="481"/>
                  </a:cubicBezTo>
                  <a:lnTo>
                    <a:pt x="500" y="1434"/>
                  </a:lnTo>
                  <a:cubicBezTo>
                    <a:pt x="548" y="1553"/>
                    <a:pt x="691" y="1624"/>
                    <a:pt x="810" y="1624"/>
                  </a:cubicBezTo>
                  <a:lnTo>
                    <a:pt x="2501" y="1624"/>
                  </a:lnTo>
                  <a:cubicBezTo>
                    <a:pt x="2691" y="1624"/>
                    <a:pt x="2858" y="1481"/>
                    <a:pt x="2858" y="1291"/>
                  </a:cubicBezTo>
                  <a:cubicBezTo>
                    <a:pt x="2858" y="1100"/>
                    <a:pt x="2691" y="933"/>
                    <a:pt x="2501" y="933"/>
                  </a:cubicBezTo>
                  <a:lnTo>
                    <a:pt x="1024" y="933"/>
                  </a:lnTo>
                  <a:lnTo>
                    <a:pt x="691" y="195"/>
                  </a:lnTo>
                  <a:cubicBezTo>
                    <a:pt x="638" y="72"/>
                    <a:pt x="520" y="1"/>
                    <a:pt x="38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43" name="Google Shape;13943;p165"/>
            <p:cNvSpPr/>
            <p:nvPr/>
          </p:nvSpPr>
          <p:spPr>
            <a:xfrm>
              <a:off x="2063899" y="4279181"/>
              <a:ext cx="100528" cy="101387"/>
            </a:xfrm>
            <a:custGeom>
              <a:rect b="b" l="l" r="r" t="t"/>
              <a:pathLst>
                <a:path extrusionOk="0" h="2835" w="2811">
                  <a:moveTo>
                    <a:pt x="1405" y="1"/>
                  </a:moveTo>
                  <a:cubicBezTo>
                    <a:pt x="619" y="1"/>
                    <a:pt x="0" y="620"/>
                    <a:pt x="0" y="1406"/>
                  </a:cubicBezTo>
                  <a:cubicBezTo>
                    <a:pt x="0" y="2192"/>
                    <a:pt x="619" y="2835"/>
                    <a:pt x="1405" y="2835"/>
                  </a:cubicBezTo>
                  <a:cubicBezTo>
                    <a:pt x="2191" y="2835"/>
                    <a:pt x="2810" y="2192"/>
                    <a:pt x="2810" y="1406"/>
                  </a:cubicBezTo>
                  <a:cubicBezTo>
                    <a:pt x="2810" y="620"/>
                    <a:pt x="2191" y="1"/>
                    <a:pt x="140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44" name="Google Shape;13944;p165"/>
            <p:cNvSpPr/>
            <p:nvPr/>
          </p:nvSpPr>
          <p:spPr>
            <a:xfrm>
              <a:off x="1978710" y="4166776"/>
              <a:ext cx="270865" cy="297580"/>
            </a:xfrm>
            <a:custGeom>
              <a:rect b="b" l="l" r="r" t="t"/>
              <a:pathLst>
                <a:path extrusionOk="0" h="8321" w="7574">
                  <a:moveTo>
                    <a:pt x="4835" y="1596"/>
                  </a:moveTo>
                  <a:cubicBezTo>
                    <a:pt x="6050" y="2048"/>
                    <a:pt x="6883" y="3192"/>
                    <a:pt x="6883" y="4525"/>
                  </a:cubicBezTo>
                  <a:cubicBezTo>
                    <a:pt x="6883" y="5001"/>
                    <a:pt x="6788" y="5454"/>
                    <a:pt x="6574" y="5883"/>
                  </a:cubicBezTo>
                  <a:cubicBezTo>
                    <a:pt x="6446" y="5837"/>
                    <a:pt x="6319" y="5816"/>
                    <a:pt x="6194" y="5816"/>
                  </a:cubicBezTo>
                  <a:cubicBezTo>
                    <a:pt x="5595" y="5816"/>
                    <a:pt x="5073" y="6304"/>
                    <a:pt x="5073" y="6954"/>
                  </a:cubicBezTo>
                  <a:cubicBezTo>
                    <a:pt x="5073" y="7097"/>
                    <a:pt x="5073" y="7216"/>
                    <a:pt x="5121" y="7335"/>
                  </a:cubicBezTo>
                  <a:cubicBezTo>
                    <a:pt x="4716" y="7526"/>
                    <a:pt x="4264" y="7645"/>
                    <a:pt x="3787" y="7645"/>
                  </a:cubicBezTo>
                  <a:cubicBezTo>
                    <a:pt x="3311" y="7645"/>
                    <a:pt x="2858" y="7526"/>
                    <a:pt x="2430" y="7335"/>
                  </a:cubicBezTo>
                  <a:cubicBezTo>
                    <a:pt x="2477" y="7216"/>
                    <a:pt x="2501" y="7097"/>
                    <a:pt x="2501" y="6954"/>
                  </a:cubicBezTo>
                  <a:cubicBezTo>
                    <a:pt x="2501" y="6320"/>
                    <a:pt x="1957" y="5818"/>
                    <a:pt x="1349" y="5818"/>
                  </a:cubicBezTo>
                  <a:cubicBezTo>
                    <a:pt x="1227" y="5818"/>
                    <a:pt x="1101" y="5839"/>
                    <a:pt x="977" y="5883"/>
                  </a:cubicBezTo>
                  <a:cubicBezTo>
                    <a:pt x="787" y="5454"/>
                    <a:pt x="668" y="5001"/>
                    <a:pt x="668" y="4525"/>
                  </a:cubicBezTo>
                  <a:cubicBezTo>
                    <a:pt x="668" y="3192"/>
                    <a:pt x="1501" y="2025"/>
                    <a:pt x="2739" y="1596"/>
                  </a:cubicBezTo>
                  <a:cubicBezTo>
                    <a:pt x="2906" y="2001"/>
                    <a:pt x="3311" y="2287"/>
                    <a:pt x="3787" y="2287"/>
                  </a:cubicBezTo>
                  <a:cubicBezTo>
                    <a:pt x="4264" y="2287"/>
                    <a:pt x="4668" y="2001"/>
                    <a:pt x="4835" y="1596"/>
                  </a:cubicBezTo>
                  <a:close/>
                  <a:moveTo>
                    <a:pt x="3787" y="0"/>
                  </a:moveTo>
                  <a:cubicBezTo>
                    <a:pt x="3239" y="0"/>
                    <a:pt x="2787" y="405"/>
                    <a:pt x="2668" y="905"/>
                  </a:cubicBezTo>
                  <a:cubicBezTo>
                    <a:pt x="1954" y="1120"/>
                    <a:pt x="1311" y="1572"/>
                    <a:pt x="834" y="2168"/>
                  </a:cubicBezTo>
                  <a:cubicBezTo>
                    <a:pt x="287" y="2834"/>
                    <a:pt x="1" y="3668"/>
                    <a:pt x="1" y="4525"/>
                  </a:cubicBezTo>
                  <a:cubicBezTo>
                    <a:pt x="1" y="5144"/>
                    <a:pt x="144" y="5763"/>
                    <a:pt x="429" y="6311"/>
                  </a:cubicBezTo>
                  <a:cubicBezTo>
                    <a:pt x="287" y="6478"/>
                    <a:pt x="215" y="6716"/>
                    <a:pt x="215" y="6954"/>
                  </a:cubicBezTo>
                  <a:cubicBezTo>
                    <a:pt x="215" y="7597"/>
                    <a:pt x="739" y="8097"/>
                    <a:pt x="1358" y="8097"/>
                  </a:cubicBezTo>
                  <a:cubicBezTo>
                    <a:pt x="1596" y="8097"/>
                    <a:pt x="1834" y="8026"/>
                    <a:pt x="2025" y="7883"/>
                  </a:cubicBezTo>
                  <a:cubicBezTo>
                    <a:pt x="2578" y="8172"/>
                    <a:pt x="3186" y="8321"/>
                    <a:pt x="3797" y="8321"/>
                  </a:cubicBezTo>
                  <a:cubicBezTo>
                    <a:pt x="4395" y="8321"/>
                    <a:pt x="4996" y="8178"/>
                    <a:pt x="5550" y="7883"/>
                  </a:cubicBezTo>
                  <a:cubicBezTo>
                    <a:pt x="5716" y="8026"/>
                    <a:pt x="5954" y="8097"/>
                    <a:pt x="6192" y="8097"/>
                  </a:cubicBezTo>
                  <a:cubicBezTo>
                    <a:pt x="6835" y="8097"/>
                    <a:pt x="7336" y="7597"/>
                    <a:pt x="7336" y="6954"/>
                  </a:cubicBezTo>
                  <a:cubicBezTo>
                    <a:pt x="7336" y="6716"/>
                    <a:pt x="7264" y="6478"/>
                    <a:pt x="7121" y="6311"/>
                  </a:cubicBezTo>
                  <a:cubicBezTo>
                    <a:pt x="7407" y="5763"/>
                    <a:pt x="7574" y="5144"/>
                    <a:pt x="7574" y="4525"/>
                  </a:cubicBezTo>
                  <a:cubicBezTo>
                    <a:pt x="7574" y="3668"/>
                    <a:pt x="7264" y="2834"/>
                    <a:pt x="6740" y="2168"/>
                  </a:cubicBezTo>
                  <a:cubicBezTo>
                    <a:pt x="6264" y="1572"/>
                    <a:pt x="5621" y="1144"/>
                    <a:pt x="4907" y="905"/>
                  </a:cubicBezTo>
                  <a:cubicBezTo>
                    <a:pt x="4787" y="405"/>
                    <a:pt x="4335" y="0"/>
                    <a:pt x="37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945" name="Google Shape;13945;p165"/>
          <p:cNvGrpSpPr/>
          <p:nvPr/>
        </p:nvGrpSpPr>
        <p:grpSpPr>
          <a:xfrm>
            <a:off x="1191764" y="4109697"/>
            <a:ext cx="396899" cy="416526"/>
            <a:chOff x="1191764" y="4109697"/>
            <a:chExt cx="396899" cy="416526"/>
          </a:xfrm>
        </p:grpSpPr>
        <p:sp>
          <p:nvSpPr>
            <p:cNvPr id="13946" name="Google Shape;13946;p165"/>
            <p:cNvSpPr/>
            <p:nvPr/>
          </p:nvSpPr>
          <p:spPr>
            <a:xfrm>
              <a:off x="1191764" y="4109697"/>
              <a:ext cx="89442" cy="90336"/>
            </a:xfrm>
            <a:custGeom>
              <a:rect b="b" l="l" r="r" t="t"/>
              <a:pathLst>
                <a:path extrusionOk="0" h="2526" w="2501">
                  <a:moveTo>
                    <a:pt x="2501" y="1"/>
                  </a:moveTo>
                  <a:cubicBezTo>
                    <a:pt x="2429" y="1"/>
                    <a:pt x="2334" y="48"/>
                    <a:pt x="2263" y="96"/>
                  </a:cubicBezTo>
                  <a:lnTo>
                    <a:pt x="95" y="2287"/>
                  </a:lnTo>
                  <a:cubicBezTo>
                    <a:pt x="24" y="2358"/>
                    <a:pt x="0" y="2430"/>
                    <a:pt x="0" y="2525"/>
                  </a:cubicBezTo>
                  <a:lnTo>
                    <a:pt x="2501" y="2525"/>
                  </a:lnTo>
                  <a:lnTo>
                    <a:pt x="250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47" name="Google Shape;13947;p165"/>
            <p:cNvSpPr/>
            <p:nvPr/>
          </p:nvSpPr>
          <p:spPr>
            <a:xfrm>
              <a:off x="1191764" y="4109697"/>
              <a:ext cx="305769" cy="416526"/>
            </a:xfrm>
            <a:custGeom>
              <a:rect b="b" l="l" r="r" t="t"/>
              <a:pathLst>
                <a:path extrusionOk="0" h="11647" w="8550">
                  <a:moveTo>
                    <a:pt x="3596" y="4835"/>
                  </a:moveTo>
                  <a:cubicBezTo>
                    <a:pt x="3787" y="4835"/>
                    <a:pt x="3930" y="4978"/>
                    <a:pt x="3930" y="5169"/>
                  </a:cubicBezTo>
                  <a:cubicBezTo>
                    <a:pt x="3930" y="5359"/>
                    <a:pt x="3787" y="5502"/>
                    <a:pt x="3596" y="5502"/>
                  </a:cubicBezTo>
                  <a:lnTo>
                    <a:pt x="1238" y="5502"/>
                  </a:lnTo>
                  <a:cubicBezTo>
                    <a:pt x="1048" y="5502"/>
                    <a:pt x="881" y="5359"/>
                    <a:pt x="881" y="5169"/>
                  </a:cubicBezTo>
                  <a:cubicBezTo>
                    <a:pt x="881" y="4978"/>
                    <a:pt x="1048" y="4835"/>
                    <a:pt x="1238" y="4835"/>
                  </a:cubicBezTo>
                  <a:close/>
                  <a:moveTo>
                    <a:pt x="3596" y="6193"/>
                  </a:moveTo>
                  <a:cubicBezTo>
                    <a:pt x="3787" y="6193"/>
                    <a:pt x="3930" y="6335"/>
                    <a:pt x="3930" y="6526"/>
                  </a:cubicBezTo>
                  <a:cubicBezTo>
                    <a:pt x="3930" y="6716"/>
                    <a:pt x="3787" y="6883"/>
                    <a:pt x="3596" y="6883"/>
                  </a:cubicBezTo>
                  <a:lnTo>
                    <a:pt x="1238" y="6883"/>
                  </a:lnTo>
                  <a:cubicBezTo>
                    <a:pt x="1048" y="6883"/>
                    <a:pt x="881" y="6716"/>
                    <a:pt x="881" y="6526"/>
                  </a:cubicBezTo>
                  <a:cubicBezTo>
                    <a:pt x="881" y="6335"/>
                    <a:pt x="1048" y="6193"/>
                    <a:pt x="1238" y="6193"/>
                  </a:cubicBezTo>
                  <a:close/>
                  <a:moveTo>
                    <a:pt x="3596" y="7550"/>
                  </a:moveTo>
                  <a:cubicBezTo>
                    <a:pt x="3787" y="7550"/>
                    <a:pt x="3930" y="7717"/>
                    <a:pt x="3930" y="7907"/>
                  </a:cubicBezTo>
                  <a:cubicBezTo>
                    <a:pt x="3930" y="8074"/>
                    <a:pt x="3787" y="8241"/>
                    <a:pt x="3596" y="8241"/>
                  </a:cubicBezTo>
                  <a:lnTo>
                    <a:pt x="1238" y="8241"/>
                  </a:lnTo>
                  <a:cubicBezTo>
                    <a:pt x="1048" y="8241"/>
                    <a:pt x="881" y="8074"/>
                    <a:pt x="881" y="7907"/>
                  </a:cubicBezTo>
                  <a:cubicBezTo>
                    <a:pt x="881" y="7717"/>
                    <a:pt x="1048" y="7550"/>
                    <a:pt x="1238" y="7550"/>
                  </a:cubicBezTo>
                  <a:close/>
                  <a:moveTo>
                    <a:pt x="3596" y="8931"/>
                  </a:moveTo>
                  <a:cubicBezTo>
                    <a:pt x="3787" y="8931"/>
                    <a:pt x="3930" y="9074"/>
                    <a:pt x="3930" y="9265"/>
                  </a:cubicBezTo>
                  <a:cubicBezTo>
                    <a:pt x="3930" y="9455"/>
                    <a:pt x="3787" y="9598"/>
                    <a:pt x="3596" y="9598"/>
                  </a:cubicBezTo>
                  <a:lnTo>
                    <a:pt x="1238" y="9598"/>
                  </a:lnTo>
                  <a:cubicBezTo>
                    <a:pt x="1048" y="9598"/>
                    <a:pt x="881" y="9455"/>
                    <a:pt x="881" y="9265"/>
                  </a:cubicBezTo>
                  <a:cubicBezTo>
                    <a:pt x="881" y="9074"/>
                    <a:pt x="1048" y="8931"/>
                    <a:pt x="1238" y="8931"/>
                  </a:cubicBezTo>
                  <a:close/>
                  <a:moveTo>
                    <a:pt x="3191" y="1"/>
                  </a:moveTo>
                  <a:lnTo>
                    <a:pt x="3191" y="2859"/>
                  </a:lnTo>
                  <a:cubicBezTo>
                    <a:pt x="3191" y="3049"/>
                    <a:pt x="3048" y="3216"/>
                    <a:pt x="2858" y="3216"/>
                  </a:cubicBezTo>
                  <a:lnTo>
                    <a:pt x="0" y="3216"/>
                  </a:lnTo>
                  <a:lnTo>
                    <a:pt x="0" y="11313"/>
                  </a:lnTo>
                  <a:cubicBezTo>
                    <a:pt x="0" y="11503"/>
                    <a:pt x="143" y="11646"/>
                    <a:pt x="334" y="11646"/>
                  </a:cubicBezTo>
                  <a:lnTo>
                    <a:pt x="8216" y="11646"/>
                  </a:lnTo>
                  <a:cubicBezTo>
                    <a:pt x="8407" y="11646"/>
                    <a:pt x="8550" y="11503"/>
                    <a:pt x="8550" y="11313"/>
                  </a:cubicBezTo>
                  <a:lnTo>
                    <a:pt x="8550" y="10360"/>
                  </a:lnTo>
                  <a:lnTo>
                    <a:pt x="5859" y="10360"/>
                  </a:lnTo>
                  <a:cubicBezTo>
                    <a:pt x="5287" y="10360"/>
                    <a:pt x="4834" y="9908"/>
                    <a:pt x="4834" y="9336"/>
                  </a:cubicBezTo>
                  <a:lnTo>
                    <a:pt x="4834" y="5478"/>
                  </a:lnTo>
                  <a:cubicBezTo>
                    <a:pt x="4834" y="5097"/>
                    <a:pt x="5049" y="4764"/>
                    <a:pt x="5358" y="4597"/>
                  </a:cubicBezTo>
                  <a:lnTo>
                    <a:pt x="5358" y="4145"/>
                  </a:lnTo>
                  <a:cubicBezTo>
                    <a:pt x="5358" y="2525"/>
                    <a:pt x="6668" y="1192"/>
                    <a:pt x="8311" y="1192"/>
                  </a:cubicBezTo>
                  <a:lnTo>
                    <a:pt x="8550" y="1192"/>
                  </a:lnTo>
                  <a:lnTo>
                    <a:pt x="8550" y="334"/>
                  </a:lnTo>
                  <a:cubicBezTo>
                    <a:pt x="8550" y="144"/>
                    <a:pt x="8407" y="1"/>
                    <a:pt x="821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48" name="Google Shape;13948;p165"/>
            <p:cNvSpPr/>
            <p:nvPr/>
          </p:nvSpPr>
          <p:spPr>
            <a:xfrm>
              <a:off x="1389359" y="4176146"/>
              <a:ext cx="199304" cy="280235"/>
            </a:xfrm>
            <a:custGeom>
              <a:rect b="b" l="l" r="r" t="t"/>
              <a:pathLst>
                <a:path extrusionOk="0" h="7836" w="5573">
                  <a:moveTo>
                    <a:pt x="2786" y="691"/>
                  </a:moveTo>
                  <a:cubicBezTo>
                    <a:pt x="3668" y="691"/>
                    <a:pt x="4382" y="1405"/>
                    <a:pt x="4382" y="2287"/>
                  </a:cubicBezTo>
                  <a:lnTo>
                    <a:pt x="4382" y="3263"/>
                  </a:lnTo>
                  <a:lnTo>
                    <a:pt x="1191" y="3263"/>
                  </a:lnTo>
                  <a:lnTo>
                    <a:pt x="1191" y="2287"/>
                  </a:lnTo>
                  <a:cubicBezTo>
                    <a:pt x="1191" y="1405"/>
                    <a:pt x="1905" y="691"/>
                    <a:pt x="2786" y="691"/>
                  </a:cubicBezTo>
                  <a:close/>
                  <a:moveTo>
                    <a:pt x="1429" y="5216"/>
                  </a:moveTo>
                  <a:cubicBezTo>
                    <a:pt x="1619" y="5216"/>
                    <a:pt x="1762" y="5359"/>
                    <a:pt x="1762" y="5549"/>
                  </a:cubicBezTo>
                  <a:cubicBezTo>
                    <a:pt x="1762" y="5740"/>
                    <a:pt x="1619" y="5883"/>
                    <a:pt x="1429" y="5883"/>
                  </a:cubicBezTo>
                  <a:cubicBezTo>
                    <a:pt x="1238" y="5883"/>
                    <a:pt x="1096" y="5740"/>
                    <a:pt x="1096" y="5549"/>
                  </a:cubicBezTo>
                  <a:cubicBezTo>
                    <a:pt x="1096" y="5359"/>
                    <a:pt x="1238" y="5216"/>
                    <a:pt x="1429" y="5216"/>
                  </a:cubicBezTo>
                  <a:close/>
                  <a:moveTo>
                    <a:pt x="2786" y="5216"/>
                  </a:moveTo>
                  <a:cubicBezTo>
                    <a:pt x="2977" y="5216"/>
                    <a:pt x="3120" y="5359"/>
                    <a:pt x="3120" y="5549"/>
                  </a:cubicBezTo>
                  <a:cubicBezTo>
                    <a:pt x="3120" y="5740"/>
                    <a:pt x="2977" y="5883"/>
                    <a:pt x="2786" y="5883"/>
                  </a:cubicBezTo>
                  <a:cubicBezTo>
                    <a:pt x="2596" y="5883"/>
                    <a:pt x="2453" y="5740"/>
                    <a:pt x="2453" y="5549"/>
                  </a:cubicBezTo>
                  <a:cubicBezTo>
                    <a:pt x="2453" y="5359"/>
                    <a:pt x="2596" y="5216"/>
                    <a:pt x="2786" y="5216"/>
                  </a:cubicBezTo>
                  <a:close/>
                  <a:moveTo>
                    <a:pt x="4144" y="5216"/>
                  </a:moveTo>
                  <a:cubicBezTo>
                    <a:pt x="4334" y="5216"/>
                    <a:pt x="4501" y="5359"/>
                    <a:pt x="4501" y="5549"/>
                  </a:cubicBezTo>
                  <a:cubicBezTo>
                    <a:pt x="4501" y="5740"/>
                    <a:pt x="4334" y="5883"/>
                    <a:pt x="4144" y="5883"/>
                  </a:cubicBezTo>
                  <a:cubicBezTo>
                    <a:pt x="3977" y="5883"/>
                    <a:pt x="3810" y="5740"/>
                    <a:pt x="3810" y="5549"/>
                  </a:cubicBezTo>
                  <a:cubicBezTo>
                    <a:pt x="3810" y="5359"/>
                    <a:pt x="3977" y="5216"/>
                    <a:pt x="4144" y="5216"/>
                  </a:cubicBezTo>
                  <a:close/>
                  <a:moveTo>
                    <a:pt x="2786" y="0"/>
                  </a:moveTo>
                  <a:cubicBezTo>
                    <a:pt x="1524" y="0"/>
                    <a:pt x="500" y="1024"/>
                    <a:pt x="500" y="2287"/>
                  </a:cubicBezTo>
                  <a:lnTo>
                    <a:pt x="500" y="3263"/>
                  </a:lnTo>
                  <a:lnTo>
                    <a:pt x="334" y="3263"/>
                  </a:lnTo>
                  <a:cubicBezTo>
                    <a:pt x="143" y="3263"/>
                    <a:pt x="0" y="3430"/>
                    <a:pt x="0" y="3620"/>
                  </a:cubicBezTo>
                  <a:lnTo>
                    <a:pt x="0" y="7478"/>
                  </a:lnTo>
                  <a:cubicBezTo>
                    <a:pt x="0" y="7669"/>
                    <a:pt x="143" y="7835"/>
                    <a:pt x="334" y="7835"/>
                  </a:cubicBezTo>
                  <a:lnTo>
                    <a:pt x="5239" y="7835"/>
                  </a:lnTo>
                  <a:cubicBezTo>
                    <a:pt x="5430" y="7835"/>
                    <a:pt x="5573" y="7669"/>
                    <a:pt x="5573" y="7478"/>
                  </a:cubicBezTo>
                  <a:lnTo>
                    <a:pt x="5573" y="3620"/>
                  </a:lnTo>
                  <a:cubicBezTo>
                    <a:pt x="5573" y="3430"/>
                    <a:pt x="5430" y="3263"/>
                    <a:pt x="5239" y="3263"/>
                  </a:cubicBezTo>
                  <a:lnTo>
                    <a:pt x="5073" y="3263"/>
                  </a:lnTo>
                  <a:lnTo>
                    <a:pt x="5073" y="2287"/>
                  </a:lnTo>
                  <a:cubicBezTo>
                    <a:pt x="5073" y="1024"/>
                    <a:pt x="4049" y="0"/>
                    <a:pt x="278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49" name="Google Shape;13949;p165"/>
            <p:cNvSpPr/>
            <p:nvPr/>
          </p:nvSpPr>
          <p:spPr>
            <a:xfrm>
              <a:off x="1456631" y="4225536"/>
              <a:ext cx="40912" cy="43487"/>
            </a:xfrm>
            <a:custGeom>
              <a:rect b="b" l="l" r="r" t="t"/>
              <a:pathLst>
                <a:path extrusionOk="0" h="1216" w="1144">
                  <a:moveTo>
                    <a:pt x="905" y="1"/>
                  </a:moveTo>
                  <a:cubicBezTo>
                    <a:pt x="405" y="1"/>
                    <a:pt x="0" y="405"/>
                    <a:pt x="0" y="906"/>
                  </a:cubicBezTo>
                  <a:lnTo>
                    <a:pt x="0" y="1215"/>
                  </a:lnTo>
                  <a:lnTo>
                    <a:pt x="1144" y="1215"/>
                  </a:lnTo>
                  <a:lnTo>
                    <a:pt x="1144" y="24"/>
                  </a:lnTo>
                  <a:cubicBezTo>
                    <a:pt x="1072" y="1"/>
                    <a:pt x="1001" y="1"/>
                    <a:pt x="90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950" name="Google Shape;13950;p165"/>
          <p:cNvGrpSpPr/>
          <p:nvPr/>
        </p:nvGrpSpPr>
        <p:grpSpPr>
          <a:xfrm>
            <a:off x="4003189" y="3407083"/>
            <a:ext cx="416526" cy="416492"/>
            <a:chOff x="4003189" y="3407083"/>
            <a:chExt cx="416526" cy="416492"/>
          </a:xfrm>
        </p:grpSpPr>
        <p:sp>
          <p:nvSpPr>
            <p:cNvPr id="13951" name="Google Shape;13951;p165"/>
            <p:cNvSpPr/>
            <p:nvPr/>
          </p:nvSpPr>
          <p:spPr>
            <a:xfrm>
              <a:off x="4011701" y="3407083"/>
              <a:ext cx="189112" cy="40912"/>
            </a:xfrm>
            <a:custGeom>
              <a:rect b="b" l="l" r="r" t="t"/>
              <a:pathLst>
                <a:path extrusionOk="0" h="1144" w="5288">
                  <a:moveTo>
                    <a:pt x="334" y="0"/>
                  </a:moveTo>
                  <a:cubicBezTo>
                    <a:pt x="168" y="0"/>
                    <a:pt x="1" y="143"/>
                    <a:pt x="1" y="333"/>
                  </a:cubicBezTo>
                  <a:lnTo>
                    <a:pt x="1" y="1143"/>
                  </a:lnTo>
                  <a:lnTo>
                    <a:pt x="5288" y="1143"/>
                  </a:lnTo>
                  <a:lnTo>
                    <a:pt x="4669" y="167"/>
                  </a:lnTo>
                  <a:cubicBezTo>
                    <a:pt x="4621" y="71"/>
                    <a:pt x="4502" y="0"/>
                    <a:pt x="438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52" name="Google Shape;13952;p165"/>
            <p:cNvSpPr/>
            <p:nvPr/>
          </p:nvSpPr>
          <p:spPr>
            <a:xfrm>
              <a:off x="4073035" y="3551855"/>
              <a:ext cx="77533" cy="77533"/>
            </a:xfrm>
            <a:custGeom>
              <a:rect b="b" l="l" r="r" t="t"/>
              <a:pathLst>
                <a:path extrusionOk="0" h="2168" w="2168">
                  <a:moveTo>
                    <a:pt x="1" y="0"/>
                  </a:moveTo>
                  <a:lnTo>
                    <a:pt x="1" y="2168"/>
                  </a:lnTo>
                  <a:lnTo>
                    <a:pt x="2168" y="2168"/>
                  </a:lnTo>
                  <a:lnTo>
                    <a:pt x="21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53" name="Google Shape;13953;p165"/>
            <p:cNvSpPr/>
            <p:nvPr/>
          </p:nvSpPr>
          <p:spPr>
            <a:xfrm>
              <a:off x="4003189" y="3471780"/>
              <a:ext cx="416526" cy="351796"/>
            </a:xfrm>
            <a:custGeom>
              <a:rect b="b" l="l" r="r" t="t"/>
              <a:pathLst>
                <a:path extrusionOk="0" h="9837" w="11647">
                  <a:moveTo>
                    <a:pt x="10193" y="2311"/>
                  </a:moveTo>
                  <a:cubicBezTo>
                    <a:pt x="10384" y="2311"/>
                    <a:pt x="10527" y="2454"/>
                    <a:pt x="10527" y="2644"/>
                  </a:cubicBezTo>
                  <a:cubicBezTo>
                    <a:pt x="10527" y="2835"/>
                    <a:pt x="10384" y="3002"/>
                    <a:pt x="10193" y="3002"/>
                  </a:cubicBezTo>
                  <a:lnTo>
                    <a:pt x="7026" y="3002"/>
                  </a:lnTo>
                  <a:cubicBezTo>
                    <a:pt x="6859" y="3002"/>
                    <a:pt x="6693" y="2835"/>
                    <a:pt x="6693" y="2644"/>
                  </a:cubicBezTo>
                  <a:cubicBezTo>
                    <a:pt x="6693" y="2454"/>
                    <a:pt x="6859" y="2311"/>
                    <a:pt x="7026" y="2311"/>
                  </a:cubicBezTo>
                  <a:close/>
                  <a:moveTo>
                    <a:pt x="10193" y="3668"/>
                  </a:moveTo>
                  <a:cubicBezTo>
                    <a:pt x="10384" y="3668"/>
                    <a:pt x="10527" y="3835"/>
                    <a:pt x="10527" y="4026"/>
                  </a:cubicBezTo>
                  <a:cubicBezTo>
                    <a:pt x="10527" y="4192"/>
                    <a:pt x="10384" y="4359"/>
                    <a:pt x="10193" y="4359"/>
                  </a:cubicBezTo>
                  <a:lnTo>
                    <a:pt x="7026" y="4359"/>
                  </a:lnTo>
                  <a:cubicBezTo>
                    <a:pt x="6859" y="4359"/>
                    <a:pt x="6693" y="4192"/>
                    <a:pt x="6693" y="4026"/>
                  </a:cubicBezTo>
                  <a:cubicBezTo>
                    <a:pt x="6693" y="3835"/>
                    <a:pt x="6859" y="3668"/>
                    <a:pt x="7026" y="3668"/>
                  </a:cubicBezTo>
                  <a:close/>
                  <a:moveTo>
                    <a:pt x="4502" y="1573"/>
                  </a:moveTo>
                  <a:cubicBezTo>
                    <a:pt x="4668" y="1573"/>
                    <a:pt x="4811" y="1692"/>
                    <a:pt x="4811" y="1882"/>
                  </a:cubicBezTo>
                  <a:lnTo>
                    <a:pt x="4811" y="4788"/>
                  </a:lnTo>
                  <a:cubicBezTo>
                    <a:pt x="4811" y="4954"/>
                    <a:pt x="4668" y="5097"/>
                    <a:pt x="4502" y="5097"/>
                  </a:cubicBezTo>
                  <a:lnTo>
                    <a:pt x="1573" y="5097"/>
                  </a:lnTo>
                  <a:cubicBezTo>
                    <a:pt x="1406" y="5097"/>
                    <a:pt x="1263" y="4954"/>
                    <a:pt x="1263" y="4788"/>
                  </a:cubicBezTo>
                  <a:lnTo>
                    <a:pt x="1263" y="1882"/>
                  </a:lnTo>
                  <a:cubicBezTo>
                    <a:pt x="1263" y="1692"/>
                    <a:pt x="1406" y="1573"/>
                    <a:pt x="1573" y="1573"/>
                  </a:cubicBezTo>
                  <a:close/>
                  <a:moveTo>
                    <a:pt x="239" y="1"/>
                  </a:moveTo>
                  <a:lnTo>
                    <a:pt x="239" y="6312"/>
                  </a:lnTo>
                  <a:cubicBezTo>
                    <a:pt x="239" y="6502"/>
                    <a:pt x="406" y="6645"/>
                    <a:pt x="572" y="6645"/>
                  </a:cubicBezTo>
                  <a:lnTo>
                    <a:pt x="5478" y="6645"/>
                  </a:lnTo>
                  <a:lnTo>
                    <a:pt x="5478" y="7860"/>
                  </a:lnTo>
                  <a:cubicBezTo>
                    <a:pt x="5192" y="7955"/>
                    <a:pt x="4954" y="8193"/>
                    <a:pt x="4859" y="8479"/>
                  </a:cubicBezTo>
                  <a:lnTo>
                    <a:pt x="1977" y="8479"/>
                  </a:lnTo>
                  <a:cubicBezTo>
                    <a:pt x="1858" y="8074"/>
                    <a:pt x="1477" y="7788"/>
                    <a:pt x="1025" y="7788"/>
                  </a:cubicBezTo>
                  <a:cubicBezTo>
                    <a:pt x="453" y="7788"/>
                    <a:pt x="1" y="8241"/>
                    <a:pt x="1" y="8812"/>
                  </a:cubicBezTo>
                  <a:cubicBezTo>
                    <a:pt x="1" y="9384"/>
                    <a:pt x="453" y="9836"/>
                    <a:pt x="1025" y="9836"/>
                  </a:cubicBezTo>
                  <a:cubicBezTo>
                    <a:pt x="1477" y="9836"/>
                    <a:pt x="1858" y="9550"/>
                    <a:pt x="1977" y="9146"/>
                  </a:cubicBezTo>
                  <a:lnTo>
                    <a:pt x="4859" y="9146"/>
                  </a:lnTo>
                  <a:cubicBezTo>
                    <a:pt x="5002" y="9550"/>
                    <a:pt x="5383" y="9836"/>
                    <a:pt x="5811" y="9836"/>
                  </a:cubicBezTo>
                  <a:cubicBezTo>
                    <a:pt x="6264" y="9836"/>
                    <a:pt x="6645" y="9550"/>
                    <a:pt x="6788" y="9146"/>
                  </a:cubicBezTo>
                  <a:lnTo>
                    <a:pt x="9669" y="9146"/>
                  </a:lnTo>
                  <a:cubicBezTo>
                    <a:pt x="9789" y="9550"/>
                    <a:pt x="10170" y="9836"/>
                    <a:pt x="10622" y="9836"/>
                  </a:cubicBezTo>
                  <a:cubicBezTo>
                    <a:pt x="11194" y="9836"/>
                    <a:pt x="11646" y="9384"/>
                    <a:pt x="11646" y="8812"/>
                  </a:cubicBezTo>
                  <a:cubicBezTo>
                    <a:pt x="11646" y="8241"/>
                    <a:pt x="11194" y="7788"/>
                    <a:pt x="10622" y="7788"/>
                  </a:cubicBezTo>
                  <a:cubicBezTo>
                    <a:pt x="10170" y="7788"/>
                    <a:pt x="9789" y="8074"/>
                    <a:pt x="9669" y="8479"/>
                  </a:cubicBezTo>
                  <a:lnTo>
                    <a:pt x="6788" y="8479"/>
                  </a:lnTo>
                  <a:cubicBezTo>
                    <a:pt x="6693" y="8193"/>
                    <a:pt x="6454" y="7955"/>
                    <a:pt x="6169" y="7860"/>
                  </a:cubicBezTo>
                  <a:lnTo>
                    <a:pt x="6169" y="6645"/>
                  </a:lnTo>
                  <a:lnTo>
                    <a:pt x="11074" y="6645"/>
                  </a:lnTo>
                  <a:cubicBezTo>
                    <a:pt x="11241" y="6645"/>
                    <a:pt x="11408" y="6502"/>
                    <a:pt x="11408" y="6312"/>
                  </a:cubicBezTo>
                  <a:lnTo>
                    <a:pt x="11408" y="358"/>
                  </a:lnTo>
                  <a:cubicBezTo>
                    <a:pt x="11408" y="168"/>
                    <a:pt x="11241" y="1"/>
                    <a:pt x="110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954" name="Google Shape;13954;p165"/>
          <p:cNvGrpSpPr/>
          <p:nvPr/>
        </p:nvGrpSpPr>
        <p:grpSpPr>
          <a:xfrm>
            <a:off x="3338019" y="3421532"/>
            <a:ext cx="417357" cy="387351"/>
            <a:chOff x="3338019" y="3421532"/>
            <a:chExt cx="417357" cy="387351"/>
          </a:xfrm>
        </p:grpSpPr>
        <p:sp>
          <p:nvSpPr>
            <p:cNvPr id="13955" name="Google Shape;13955;p165"/>
            <p:cNvSpPr/>
            <p:nvPr/>
          </p:nvSpPr>
          <p:spPr>
            <a:xfrm>
              <a:off x="3575025" y="3631679"/>
              <a:ext cx="180350" cy="177203"/>
            </a:xfrm>
            <a:custGeom>
              <a:rect b="b" l="l" r="r" t="t"/>
              <a:pathLst>
                <a:path extrusionOk="0" h="4955" w="5043">
                  <a:moveTo>
                    <a:pt x="379" y="0"/>
                  </a:moveTo>
                  <a:cubicBezTo>
                    <a:pt x="170" y="0"/>
                    <a:pt x="1" y="194"/>
                    <a:pt x="66" y="388"/>
                  </a:cubicBezTo>
                  <a:lnTo>
                    <a:pt x="1209" y="4675"/>
                  </a:lnTo>
                  <a:cubicBezTo>
                    <a:pt x="1249" y="4821"/>
                    <a:pt x="1378" y="4901"/>
                    <a:pt x="1509" y="4901"/>
                  </a:cubicBezTo>
                  <a:cubicBezTo>
                    <a:pt x="1612" y="4901"/>
                    <a:pt x="1717" y="4851"/>
                    <a:pt x="1780" y="4746"/>
                  </a:cubicBezTo>
                  <a:lnTo>
                    <a:pt x="2280" y="3913"/>
                  </a:lnTo>
                  <a:lnTo>
                    <a:pt x="3233" y="4865"/>
                  </a:lnTo>
                  <a:cubicBezTo>
                    <a:pt x="3292" y="4925"/>
                    <a:pt x="3370" y="4954"/>
                    <a:pt x="3447" y="4954"/>
                  </a:cubicBezTo>
                  <a:cubicBezTo>
                    <a:pt x="3525" y="4954"/>
                    <a:pt x="3602" y="4925"/>
                    <a:pt x="3662" y="4865"/>
                  </a:cubicBezTo>
                  <a:lnTo>
                    <a:pt x="4924" y="3603"/>
                  </a:lnTo>
                  <a:cubicBezTo>
                    <a:pt x="5043" y="3484"/>
                    <a:pt x="5043" y="3293"/>
                    <a:pt x="4924" y="3174"/>
                  </a:cubicBezTo>
                  <a:lnTo>
                    <a:pt x="3971" y="2222"/>
                  </a:lnTo>
                  <a:lnTo>
                    <a:pt x="4805" y="1722"/>
                  </a:lnTo>
                  <a:cubicBezTo>
                    <a:pt x="5043" y="1603"/>
                    <a:pt x="4995" y="1245"/>
                    <a:pt x="4733" y="1174"/>
                  </a:cubicBezTo>
                  <a:lnTo>
                    <a:pt x="447" y="7"/>
                  </a:lnTo>
                  <a:cubicBezTo>
                    <a:pt x="424" y="2"/>
                    <a:pt x="401" y="0"/>
                    <a:pt x="3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56" name="Google Shape;13956;p165"/>
            <p:cNvSpPr/>
            <p:nvPr/>
          </p:nvSpPr>
          <p:spPr>
            <a:xfrm>
              <a:off x="3412121" y="3588477"/>
              <a:ext cx="60510" cy="23889"/>
            </a:xfrm>
            <a:custGeom>
              <a:rect b="b" l="l" r="r" t="t"/>
              <a:pathLst>
                <a:path extrusionOk="0" h="668" w="1692">
                  <a:moveTo>
                    <a:pt x="334" y="0"/>
                  </a:moveTo>
                  <a:cubicBezTo>
                    <a:pt x="143" y="0"/>
                    <a:pt x="1" y="143"/>
                    <a:pt x="1" y="334"/>
                  </a:cubicBezTo>
                  <a:cubicBezTo>
                    <a:pt x="1" y="524"/>
                    <a:pt x="143" y="667"/>
                    <a:pt x="334" y="667"/>
                  </a:cubicBezTo>
                  <a:lnTo>
                    <a:pt x="1358" y="667"/>
                  </a:lnTo>
                  <a:cubicBezTo>
                    <a:pt x="1548" y="667"/>
                    <a:pt x="1691" y="524"/>
                    <a:pt x="1691" y="334"/>
                  </a:cubicBezTo>
                  <a:cubicBezTo>
                    <a:pt x="1691" y="143"/>
                    <a:pt x="1548" y="0"/>
                    <a:pt x="13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57" name="Google Shape;13957;p165"/>
            <p:cNvSpPr/>
            <p:nvPr/>
          </p:nvSpPr>
          <p:spPr>
            <a:xfrm>
              <a:off x="3446204" y="3648846"/>
              <a:ext cx="52821" cy="50175"/>
            </a:xfrm>
            <a:custGeom>
              <a:rect b="b" l="l" r="r" t="t"/>
              <a:pathLst>
                <a:path extrusionOk="0" h="1403" w="1477">
                  <a:moveTo>
                    <a:pt x="1116" y="0"/>
                  </a:moveTo>
                  <a:cubicBezTo>
                    <a:pt x="1026" y="0"/>
                    <a:pt x="932" y="36"/>
                    <a:pt x="857" y="99"/>
                  </a:cubicBezTo>
                  <a:lnTo>
                    <a:pt x="143" y="813"/>
                  </a:lnTo>
                  <a:cubicBezTo>
                    <a:pt x="0" y="956"/>
                    <a:pt x="0" y="1170"/>
                    <a:pt x="143" y="1313"/>
                  </a:cubicBezTo>
                  <a:cubicBezTo>
                    <a:pt x="203" y="1373"/>
                    <a:pt x="286" y="1402"/>
                    <a:pt x="372" y="1402"/>
                  </a:cubicBezTo>
                  <a:cubicBezTo>
                    <a:pt x="459" y="1402"/>
                    <a:pt x="548" y="1373"/>
                    <a:pt x="619" y="1313"/>
                  </a:cubicBezTo>
                  <a:lnTo>
                    <a:pt x="1334" y="575"/>
                  </a:lnTo>
                  <a:cubicBezTo>
                    <a:pt x="1477" y="456"/>
                    <a:pt x="1477" y="241"/>
                    <a:pt x="1334" y="99"/>
                  </a:cubicBezTo>
                  <a:cubicBezTo>
                    <a:pt x="1277" y="30"/>
                    <a:pt x="1198" y="0"/>
                    <a:pt x="111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58" name="Google Shape;13958;p165"/>
            <p:cNvSpPr/>
            <p:nvPr/>
          </p:nvSpPr>
          <p:spPr>
            <a:xfrm>
              <a:off x="3338019" y="3421532"/>
              <a:ext cx="416490" cy="227450"/>
            </a:xfrm>
            <a:custGeom>
              <a:rect b="b" l="l" r="r" t="t"/>
              <a:pathLst>
                <a:path extrusionOk="0" h="6360" w="11646">
                  <a:moveTo>
                    <a:pt x="1358" y="1"/>
                  </a:moveTo>
                  <a:cubicBezTo>
                    <a:pt x="596" y="1"/>
                    <a:pt x="1" y="620"/>
                    <a:pt x="1" y="1358"/>
                  </a:cubicBezTo>
                  <a:cubicBezTo>
                    <a:pt x="1" y="2120"/>
                    <a:pt x="596" y="2716"/>
                    <a:pt x="1358" y="2716"/>
                  </a:cubicBezTo>
                  <a:cubicBezTo>
                    <a:pt x="1668" y="2716"/>
                    <a:pt x="1930" y="2620"/>
                    <a:pt x="2168" y="2454"/>
                  </a:cubicBezTo>
                  <a:lnTo>
                    <a:pt x="4573" y="4430"/>
                  </a:lnTo>
                  <a:cubicBezTo>
                    <a:pt x="4502" y="4597"/>
                    <a:pt x="4454" y="4788"/>
                    <a:pt x="4454" y="5002"/>
                  </a:cubicBezTo>
                  <a:cubicBezTo>
                    <a:pt x="4454" y="5764"/>
                    <a:pt x="5073" y="6359"/>
                    <a:pt x="5811" y="6359"/>
                  </a:cubicBezTo>
                  <a:cubicBezTo>
                    <a:pt x="6573" y="6359"/>
                    <a:pt x="7169" y="5764"/>
                    <a:pt x="7169" y="5002"/>
                  </a:cubicBezTo>
                  <a:cubicBezTo>
                    <a:pt x="7169" y="4788"/>
                    <a:pt x="7145" y="4597"/>
                    <a:pt x="7050" y="4430"/>
                  </a:cubicBezTo>
                  <a:lnTo>
                    <a:pt x="9479" y="2454"/>
                  </a:lnTo>
                  <a:cubicBezTo>
                    <a:pt x="9693" y="2620"/>
                    <a:pt x="9979" y="2716"/>
                    <a:pt x="10265" y="2716"/>
                  </a:cubicBezTo>
                  <a:cubicBezTo>
                    <a:pt x="11027" y="2716"/>
                    <a:pt x="11646" y="2120"/>
                    <a:pt x="11646" y="1358"/>
                  </a:cubicBezTo>
                  <a:cubicBezTo>
                    <a:pt x="11646" y="620"/>
                    <a:pt x="11027" y="1"/>
                    <a:pt x="10265" y="1"/>
                  </a:cubicBezTo>
                  <a:cubicBezTo>
                    <a:pt x="9526" y="1"/>
                    <a:pt x="8907" y="620"/>
                    <a:pt x="8907" y="1358"/>
                  </a:cubicBezTo>
                  <a:cubicBezTo>
                    <a:pt x="8907" y="1573"/>
                    <a:pt x="8955" y="1763"/>
                    <a:pt x="9026" y="1930"/>
                  </a:cubicBezTo>
                  <a:lnTo>
                    <a:pt x="6621" y="3906"/>
                  </a:lnTo>
                  <a:cubicBezTo>
                    <a:pt x="6383" y="3728"/>
                    <a:pt x="6103" y="3638"/>
                    <a:pt x="5820" y="3638"/>
                  </a:cubicBezTo>
                  <a:cubicBezTo>
                    <a:pt x="5538" y="3638"/>
                    <a:pt x="5252" y="3728"/>
                    <a:pt x="5002" y="3906"/>
                  </a:cubicBezTo>
                  <a:lnTo>
                    <a:pt x="2596" y="1930"/>
                  </a:lnTo>
                  <a:cubicBezTo>
                    <a:pt x="2668" y="1763"/>
                    <a:pt x="2715" y="1573"/>
                    <a:pt x="2715" y="1358"/>
                  </a:cubicBezTo>
                  <a:cubicBezTo>
                    <a:pt x="2715" y="620"/>
                    <a:pt x="2096" y="1"/>
                    <a:pt x="13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59" name="Google Shape;13959;p165"/>
            <p:cNvSpPr/>
            <p:nvPr/>
          </p:nvSpPr>
          <p:spPr>
            <a:xfrm>
              <a:off x="3533897" y="3673630"/>
              <a:ext cx="24748" cy="60510"/>
            </a:xfrm>
            <a:custGeom>
              <a:rect b="b" l="l" r="r" t="t"/>
              <a:pathLst>
                <a:path extrusionOk="0" h="1692" w="692">
                  <a:moveTo>
                    <a:pt x="334" y="1"/>
                  </a:moveTo>
                  <a:cubicBezTo>
                    <a:pt x="144" y="1"/>
                    <a:pt x="1" y="144"/>
                    <a:pt x="1" y="334"/>
                  </a:cubicBezTo>
                  <a:lnTo>
                    <a:pt x="1" y="1358"/>
                  </a:lnTo>
                  <a:cubicBezTo>
                    <a:pt x="1" y="1549"/>
                    <a:pt x="144" y="1692"/>
                    <a:pt x="334" y="1692"/>
                  </a:cubicBezTo>
                  <a:cubicBezTo>
                    <a:pt x="525" y="1692"/>
                    <a:pt x="692" y="1549"/>
                    <a:pt x="692" y="1358"/>
                  </a:cubicBezTo>
                  <a:lnTo>
                    <a:pt x="692" y="334"/>
                  </a:lnTo>
                  <a:cubicBezTo>
                    <a:pt x="692" y="144"/>
                    <a:pt x="525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960" name="Google Shape;13960;p165"/>
          <p:cNvGrpSpPr/>
          <p:nvPr/>
        </p:nvGrpSpPr>
        <p:grpSpPr>
          <a:xfrm>
            <a:off x="2614089" y="3407083"/>
            <a:ext cx="416490" cy="416490"/>
            <a:chOff x="2614089" y="3407083"/>
            <a:chExt cx="416490" cy="416490"/>
          </a:xfrm>
        </p:grpSpPr>
        <p:sp>
          <p:nvSpPr>
            <p:cNvPr id="13961" name="Google Shape;13961;p165"/>
            <p:cNvSpPr/>
            <p:nvPr/>
          </p:nvSpPr>
          <p:spPr>
            <a:xfrm>
              <a:off x="2614089" y="3407083"/>
              <a:ext cx="416490" cy="416490"/>
            </a:xfrm>
            <a:custGeom>
              <a:rect b="b" l="l" r="r" t="t"/>
              <a:pathLst>
                <a:path extrusionOk="0" h="11646" w="11646">
                  <a:moveTo>
                    <a:pt x="1477" y="1024"/>
                  </a:moveTo>
                  <a:cubicBezTo>
                    <a:pt x="1667" y="1024"/>
                    <a:pt x="1810" y="1191"/>
                    <a:pt x="1810" y="1381"/>
                  </a:cubicBezTo>
                  <a:cubicBezTo>
                    <a:pt x="1810" y="1572"/>
                    <a:pt x="1667" y="1715"/>
                    <a:pt x="1477" y="1715"/>
                  </a:cubicBezTo>
                  <a:cubicBezTo>
                    <a:pt x="1286" y="1715"/>
                    <a:pt x="1143" y="1572"/>
                    <a:pt x="1143" y="1381"/>
                  </a:cubicBezTo>
                  <a:cubicBezTo>
                    <a:pt x="1143" y="1191"/>
                    <a:pt x="1286" y="1024"/>
                    <a:pt x="1477" y="1024"/>
                  </a:cubicBezTo>
                  <a:close/>
                  <a:moveTo>
                    <a:pt x="2834" y="1024"/>
                  </a:moveTo>
                  <a:cubicBezTo>
                    <a:pt x="3025" y="1024"/>
                    <a:pt x="3168" y="1191"/>
                    <a:pt x="3168" y="1381"/>
                  </a:cubicBezTo>
                  <a:cubicBezTo>
                    <a:pt x="3168" y="1572"/>
                    <a:pt x="3025" y="1715"/>
                    <a:pt x="2834" y="1715"/>
                  </a:cubicBezTo>
                  <a:cubicBezTo>
                    <a:pt x="2644" y="1715"/>
                    <a:pt x="2501" y="1572"/>
                    <a:pt x="2501" y="1381"/>
                  </a:cubicBezTo>
                  <a:cubicBezTo>
                    <a:pt x="2501" y="1191"/>
                    <a:pt x="2644" y="1024"/>
                    <a:pt x="2834" y="1024"/>
                  </a:cubicBezTo>
                  <a:close/>
                  <a:moveTo>
                    <a:pt x="4192" y="1024"/>
                  </a:moveTo>
                  <a:cubicBezTo>
                    <a:pt x="4382" y="1024"/>
                    <a:pt x="4549" y="1191"/>
                    <a:pt x="4549" y="1381"/>
                  </a:cubicBezTo>
                  <a:cubicBezTo>
                    <a:pt x="4549" y="1572"/>
                    <a:pt x="4382" y="1715"/>
                    <a:pt x="4192" y="1715"/>
                  </a:cubicBezTo>
                  <a:cubicBezTo>
                    <a:pt x="4025" y="1715"/>
                    <a:pt x="3858" y="1572"/>
                    <a:pt x="3858" y="1381"/>
                  </a:cubicBezTo>
                  <a:cubicBezTo>
                    <a:pt x="3858" y="1191"/>
                    <a:pt x="4025" y="1024"/>
                    <a:pt x="4192" y="1024"/>
                  </a:cubicBezTo>
                  <a:close/>
                  <a:moveTo>
                    <a:pt x="334" y="0"/>
                  </a:moveTo>
                  <a:cubicBezTo>
                    <a:pt x="143" y="0"/>
                    <a:pt x="0" y="143"/>
                    <a:pt x="0" y="333"/>
                  </a:cubicBezTo>
                  <a:lnTo>
                    <a:pt x="0" y="2739"/>
                  </a:lnTo>
                  <a:lnTo>
                    <a:pt x="4668" y="2739"/>
                  </a:lnTo>
                  <a:cubicBezTo>
                    <a:pt x="4882" y="2739"/>
                    <a:pt x="5120" y="2667"/>
                    <a:pt x="5287" y="2524"/>
                  </a:cubicBezTo>
                  <a:lnTo>
                    <a:pt x="5740" y="2167"/>
                  </a:lnTo>
                  <a:cubicBezTo>
                    <a:pt x="6002" y="1953"/>
                    <a:pt x="6335" y="1834"/>
                    <a:pt x="6692" y="1834"/>
                  </a:cubicBezTo>
                  <a:lnTo>
                    <a:pt x="11646" y="1834"/>
                  </a:lnTo>
                  <a:lnTo>
                    <a:pt x="11646" y="333"/>
                  </a:lnTo>
                  <a:cubicBezTo>
                    <a:pt x="11646" y="143"/>
                    <a:pt x="11479" y="0"/>
                    <a:pt x="11288" y="0"/>
                  </a:cubicBezTo>
                  <a:close/>
                  <a:moveTo>
                    <a:pt x="4525" y="4549"/>
                  </a:moveTo>
                  <a:cubicBezTo>
                    <a:pt x="4716" y="4549"/>
                    <a:pt x="4882" y="4691"/>
                    <a:pt x="4882" y="4882"/>
                  </a:cubicBezTo>
                  <a:cubicBezTo>
                    <a:pt x="4882" y="5072"/>
                    <a:pt x="4716" y="5239"/>
                    <a:pt x="4525" y="5239"/>
                  </a:cubicBezTo>
                  <a:lnTo>
                    <a:pt x="1477" y="5239"/>
                  </a:lnTo>
                  <a:cubicBezTo>
                    <a:pt x="1286" y="5239"/>
                    <a:pt x="1143" y="5072"/>
                    <a:pt x="1143" y="4882"/>
                  </a:cubicBezTo>
                  <a:cubicBezTo>
                    <a:pt x="1143" y="4691"/>
                    <a:pt x="1286" y="4549"/>
                    <a:pt x="1477" y="4549"/>
                  </a:cubicBezTo>
                  <a:close/>
                  <a:moveTo>
                    <a:pt x="3072" y="5906"/>
                  </a:moveTo>
                  <a:cubicBezTo>
                    <a:pt x="3263" y="5906"/>
                    <a:pt x="3406" y="6073"/>
                    <a:pt x="3406" y="6263"/>
                  </a:cubicBezTo>
                  <a:cubicBezTo>
                    <a:pt x="3406" y="6454"/>
                    <a:pt x="3263" y="6597"/>
                    <a:pt x="3072" y="6597"/>
                  </a:cubicBezTo>
                  <a:lnTo>
                    <a:pt x="1477" y="6597"/>
                  </a:lnTo>
                  <a:cubicBezTo>
                    <a:pt x="1286" y="6597"/>
                    <a:pt x="1143" y="6454"/>
                    <a:pt x="1143" y="6263"/>
                  </a:cubicBezTo>
                  <a:cubicBezTo>
                    <a:pt x="1143" y="6073"/>
                    <a:pt x="1286" y="5906"/>
                    <a:pt x="1477" y="5906"/>
                  </a:cubicBezTo>
                  <a:close/>
                  <a:moveTo>
                    <a:pt x="3072" y="7287"/>
                  </a:moveTo>
                  <a:cubicBezTo>
                    <a:pt x="3263" y="7287"/>
                    <a:pt x="3406" y="7430"/>
                    <a:pt x="3406" y="7621"/>
                  </a:cubicBezTo>
                  <a:cubicBezTo>
                    <a:pt x="3406" y="7811"/>
                    <a:pt x="3263" y="7954"/>
                    <a:pt x="3072" y="7954"/>
                  </a:cubicBezTo>
                  <a:lnTo>
                    <a:pt x="1477" y="7954"/>
                  </a:lnTo>
                  <a:cubicBezTo>
                    <a:pt x="1286" y="7954"/>
                    <a:pt x="1143" y="7811"/>
                    <a:pt x="1143" y="7621"/>
                  </a:cubicBezTo>
                  <a:cubicBezTo>
                    <a:pt x="1143" y="7430"/>
                    <a:pt x="1286" y="7287"/>
                    <a:pt x="1477" y="7287"/>
                  </a:cubicBezTo>
                  <a:close/>
                  <a:moveTo>
                    <a:pt x="7118" y="4108"/>
                  </a:moveTo>
                  <a:cubicBezTo>
                    <a:pt x="7234" y="4108"/>
                    <a:pt x="7347" y="4168"/>
                    <a:pt x="7407" y="4287"/>
                  </a:cubicBezTo>
                  <a:lnTo>
                    <a:pt x="10907" y="10335"/>
                  </a:lnTo>
                  <a:cubicBezTo>
                    <a:pt x="11050" y="10574"/>
                    <a:pt x="10884" y="10859"/>
                    <a:pt x="10622" y="10859"/>
                  </a:cubicBezTo>
                  <a:lnTo>
                    <a:pt x="3620" y="10859"/>
                  </a:lnTo>
                  <a:cubicBezTo>
                    <a:pt x="3358" y="10859"/>
                    <a:pt x="3191" y="10574"/>
                    <a:pt x="3311" y="10335"/>
                  </a:cubicBezTo>
                  <a:lnTo>
                    <a:pt x="6811" y="4287"/>
                  </a:lnTo>
                  <a:cubicBezTo>
                    <a:pt x="6883" y="4168"/>
                    <a:pt x="7002" y="4108"/>
                    <a:pt x="7118" y="4108"/>
                  </a:cubicBezTo>
                  <a:close/>
                  <a:moveTo>
                    <a:pt x="6692" y="2524"/>
                  </a:moveTo>
                  <a:cubicBezTo>
                    <a:pt x="6502" y="2524"/>
                    <a:pt x="6311" y="2596"/>
                    <a:pt x="6168" y="2715"/>
                  </a:cubicBezTo>
                  <a:lnTo>
                    <a:pt x="5716" y="3048"/>
                  </a:lnTo>
                  <a:cubicBezTo>
                    <a:pt x="5430" y="3286"/>
                    <a:pt x="5049" y="3429"/>
                    <a:pt x="4668" y="3429"/>
                  </a:cubicBezTo>
                  <a:lnTo>
                    <a:pt x="0" y="3429"/>
                  </a:lnTo>
                  <a:lnTo>
                    <a:pt x="0" y="11312"/>
                  </a:lnTo>
                  <a:cubicBezTo>
                    <a:pt x="0" y="11502"/>
                    <a:pt x="143" y="11645"/>
                    <a:pt x="334" y="11645"/>
                  </a:cubicBezTo>
                  <a:lnTo>
                    <a:pt x="11288" y="11645"/>
                  </a:lnTo>
                  <a:cubicBezTo>
                    <a:pt x="11479" y="11645"/>
                    <a:pt x="11646" y="11502"/>
                    <a:pt x="11646" y="11312"/>
                  </a:cubicBezTo>
                  <a:lnTo>
                    <a:pt x="11646" y="252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62" name="Google Shape;13962;p165"/>
            <p:cNvSpPr/>
            <p:nvPr/>
          </p:nvSpPr>
          <p:spPr>
            <a:xfrm>
              <a:off x="2764833" y="3590194"/>
              <a:ext cx="207852" cy="180565"/>
            </a:xfrm>
            <a:custGeom>
              <a:rect b="b" l="l" r="r" t="t"/>
              <a:pathLst>
                <a:path extrusionOk="0" h="5049" w="5812">
                  <a:moveTo>
                    <a:pt x="2906" y="1429"/>
                  </a:moveTo>
                  <a:cubicBezTo>
                    <a:pt x="3096" y="1429"/>
                    <a:pt x="3239" y="1572"/>
                    <a:pt x="3239" y="1762"/>
                  </a:cubicBezTo>
                  <a:lnTo>
                    <a:pt x="3239" y="2929"/>
                  </a:lnTo>
                  <a:cubicBezTo>
                    <a:pt x="3239" y="3120"/>
                    <a:pt x="3096" y="3263"/>
                    <a:pt x="2906" y="3263"/>
                  </a:cubicBezTo>
                  <a:cubicBezTo>
                    <a:pt x="2715" y="3263"/>
                    <a:pt x="2549" y="3120"/>
                    <a:pt x="2549" y="2929"/>
                  </a:cubicBezTo>
                  <a:lnTo>
                    <a:pt x="2549" y="1762"/>
                  </a:lnTo>
                  <a:cubicBezTo>
                    <a:pt x="2549" y="1572"/>
                    <a:pt x="2715" y="1429"/>
                    <a:pt x="2906" y="1429"/>
                  </a:cubicBezTo>
                  <a:close/>
                  <a:moveTo>
                    <a:pt x="2906" y="3739"/>
                  </a:moveTo>
                  <a:cubicBezTo>
                    <a:pt x="3096" y="3739"/>
                    <a:pt x="3239" y="3882"/>
                    <a:pt x="3239" y="4072"/>
                  </a:cubicBezTo>
                  <a:cubicBezTo>
                    <a:pt x="3239" y="4263"/>
                    <a:pt x="3096" y="4406"/>
                    <a:pt x="2906" y="4406"/>
                  </a:cubicBezTo>
                  <a:cubicBezTo>
                    <a:pt x="2715" y="4406"/>
                    <a:pt x="2549" y="4263"/>
                    <a:pt x="2549" y="4072"/>
                  </a:cubicBezTo>
                  <a:cubicBezTo>
                    <a:pt x="2549" y="3882"/>
                    <a:pt x="2715" y="3739"/>
                    <a:pt x="2906" y="3739"/>
                  </a:cubicBezTo>
                  <a:close/>
                  <a:moveTo>
                    <a:pt x="2906" y="0"/>
                  </a:moveTo>
                  <a:lnTo>
                    <a:pt x="0" y="5049"/>
                  </a:lnTo>
                  <a:lnTo>
                    <a:pt x="5811" y="5049"/>
                  </a:lnTo>
                  <a:lnTo>
                    <a:pt x="290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963" name="Google Shape;13963;p165"/>
          <p:cNvGrpSpPr/>
          <p:nvPr/>
        </p:nvGrpSpPr>
        <p:grpSpPr>
          <a:xfrm>
            <a:off x="1902068" y="3407083"/>
            <a:ext cx="424179" cy="416494"/>
            <a:chOff x="1902068" y="3407083"/>
            <a:chExt cx="424179" cy="416494"/>
          </a:xfrm>
        </p:grpSpPr>
        <p:sp>
          <p:nvSpPr>
            <p:cNvPr id="13964" name="Google Shape;13964;p165"/>
            <p:cNvSpPr/>
            <p:nvPr/>
          </p:nvSpPr>
          <p:spPr>
            <a:xfrm>
              <a:off x="1952316" y="3525461"/>
              <a:ext cx="333020" cy="298116"/>
            </a:xfrm>
            <a:custGeom>
              <a:rect b="b" l="l" r="r" t="t"/>
              <a:pathLst>
                <a:path extrusionOk="0" h="8336" w="9312">
                  <a:moveTo>
                    <a:pt x="5454" y="1477"/>
                  </a:moveTo>
                  <a:cubicBezTo>
                    <a:pt x="5645" y="1477"/>
                    <a:pt x="5787" y="1620"/>
                    <a:pt x="5787" y="1810"/>
                  </a:cubicBezTo>
                  <a:lnTo>
                    <a:pt x="5787" y="3406"/>
                  </a:lnTo>
                  <a:cubicBezTo>
                    <a:pt x="5787" y="3596"/>
                    <a:pt x="5645" y="3739"/>
                    <a:pt x="5454" y="3739"/>
                  </a:cubicBezTo>
                  <a:lnTo>
                    <a:pt x="3858" y="3739"/>
                  </a:lnTo>
                  <a:cubicBezTo>
                    <a:pt x="3668" y="3739"/>
                    <a:pt x="3525" y="3596"/>
                    <a:pt x="3525" y="3406"/>
                  </a:cubicBezTo>
                  <a:lnTo>
                    <a:pt x="3525" y="1810"/>
                  </a:lnTo>
                  <a:cubicBezTo>
                    <a:pt x="3525" y="1620"/>
                    <a:pt x="3668" y="1477"/>
                    <a:pt x="3858" y="1477"/>
                  </a:cubicBezTo>
                  <a:close/>
                  <a:moveTo>
                    <a:pt x="2358" y="0"/>
                  </a:moveTo>
                  <a:cubicBezTo>
                    <a:pt x="2191" y="0"/>
                    <a:pt x="2049" y="143"/>
                    <a:pt x="2049" y="310"/>
                  </a:cubicBezTo>
                  <a:lnTo>
                    <a:pt x="2049" y="4906"/>
                  </a:lnTo>
                  <a:cubicBezTo>
                    <a:pt x="2049" y="5073"/>
                    <a:pt x="2191" y="5216"/>
                    <a:pt x="2358" y="5216"/>
                  </a:cubicBezTo>
                  <a:lnTo>
                    <a:pt x="2501" y="5216"/>
                  </a:lnTo>
                  <a:lnTo>
                    <a:pt x="2501" y="6978"/>
                  </a:lnTo>
                  <a:lnTo>
                    <a:pt x="1977" y="6978"/>
                  </a:lnTo>
                  <a:cubicBezTo>
                    <a:pt x="1834" y="6573"/>
                    <a:pt x="1453" y="6287"/>
                    <a:pt x="1025" y="6287"/>
                  </a:cubicBezTo>
                  <a:cubicBezTo>
                    <a:pt x="453" y="6287"/>
                    <a:pt x="0" y="6740"/>
                    <a:pt x="0" y="7311"/>
                  </a:cubicBezTo>
                  <a:cubicBezTo>
                    <a:pt x="0" y="7883"/>
                    <a:pt x="453" y="8335"/>
                    <a:pt x="1025" y="8335"/>
                  </a:cubicBezTo>
                  <a:cubicBezTo>
                    <a:pt x="1453" y="8335"/>
                    <a:pt x="1834" y="8049"/>
                    <a:pt x="1977" y="7645"/>
                  </a:cubicBezTo>
                  <a:lnTo>
                    <a:pt x="2834" y="7645"/>
                  </a:lnTo>
                  <a:cubicBezTo>
                    <a:pt x="3025" y="7645"/>
                    <a:pt x="3168" y="7502"/>
                    <a:pt x="3168" y="7311"/>
                  </a:cubicBezTo>
                  <a:lnTo>
                    <a:pt x="3168" y="5216"/>
                  </a:lnTo>
                  <a:lnTo>
                    <a:pt x="4311" y="5216"/>
                  </a:lnTo>
                  <a:lnTo>
                    <a:pt x="4311" y="6359"/>
                  </a:lnTo>
                  <a:cubicBezTo>
                    <a:pt x="3906" y="6478"/>
                    <a:pt x="3620" y="6859"/>
                    <a:pt x="3620" y="7311"/>
                  </a:cubicBezTo>
                  <a:cubicBezTo>
                    <a:pt x="3620" y="7883"/>
                    <a:pt x="4097" y="8335"/>
                    <a:pt x="4644" y="8335"/>
                  </a:cubicBezTo>
                  <a:cubicBezTo>
                    <a:pt x="5216" y="8335"/>
                    <a:pt x="5668" y="7883"/>
                    <a:pt x="5668" y="7311"/>
                  </a:cubicBezTo>
                  <a:cubicBezTo>
                    <a:pt x="5668" y="6859"/>
                    <a:pt x="5383" y="6478"/>
                    <a:pt x="5002" y="6359"/>
                  </a:cubicBezTo>
                  <a:lnTo>
                    <a:pt x="5002" y="5216"/>
                  </a:lnTo>
                  <a:lnTo>
                    <a:pt x="6145" y="5216"/>
                  </a:lnTo>
                  <a:lnTo>
                    <a:pt x="6145" y="7311"/>
                  </a:lnTo>
                  <a:cubicBezTo>
                    <a:pt x="6145" y="7502"/>
                    <a:pt x="6288" y="7645"/>
                    <a:pt x="6478" y="7645"/>
                  </a:cubicBezTo>
                  <a:lnTo>
                    <a:pt x="7335" y="7645"/>
                  </a:lnTo>
                  <a:cubicBezTo>
                    <a:pt x="7478" y="8049"/>
                    <a:pt x="7859" y="8335"/>
                    <a:pt x="8288" y="8335"/>
                  </a:cubicBezTo>
                  <a:cubicBezTo>
                    <a:pt x="8859" y="8335"/>
                    <a:pt x="9312" y="7883"/>
                    <a:pt x="9312" y="7311"/>
                  </a:cubicBezTo>
                  <a:cubicBezTo>
                    <a:pt x="9312" y="6740"/>
                    <a:pt x="8859" y="6287"/>
                    <a:pt x="8288" y="6287"/>
                  </a:cubicBezTo>
                  <a:cubicBezTo>
                    <a:pt x="7859" y="6287"/>
                    <a:pt x="7478" y="6573"/>
                    <a:pt x="7335" y="6978"/>
                  </a:cubicBezTo>
                  <a:lnTo>
                    <a:pt x="6811" y="6978"/>
                  </a:lnTo>
                  <a:lnTo>
                    <a:pt x="6811" y="5216"/>
                  </a:lnTo>
                  <a:lnTo>
                    <a:pt x="6954" y="5216"/>
                  </a:lnTo>
                  <a:cubicBezTo>
                    <a:pt x="7121" y="5216"/>
                    <a:pt x="7264" y="5073"/>
                    <a:pt x="7264" y="4906"/>
                  </a:cubicBezTo>
                  <a:lnTo>
                    <a:pt x="7264" y="310"/>
                  </a:lnTo>
                  <a:cubicBezTo>
                    <a:pt x="7264" y="143"/>
                    <a:pt x="7121" y="0"/>
                    <a:pt x="695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65" name="Google Shape;13965;p165"/>
            <p:cNvSpPr/>
            <p:nvPr/>
          </p:nvSpPr>
          <p:spPr>
            <a:xfrm>
              <a:off x="2102202" y="3602103"/>
              <a:ext cx="33259" cy="33259"/>
            </a:xfrm>
            <a:custGeom>
              <a:rect b="b" l="l" r="r" t="t"/>
              <a:pathLst>
                <a:path extrusionOk="0" h="930" w="930">
                  <a:moveTo>
                    <a:pt x="1" y="0"/>
                  </a:moveTo>
                  <a:lnTo>
                    <a:pt x="1" y="929"/>
                  </a:lnTo>
                  <a:lnTo>
                    <a:pt x="930" y="929"/>
                  </a:lnTo>
                  <a:lnTo>
                    <a:pt x="93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66" name="Google Shape;13966;p165"/>
            <p:cNvSpPr/>
            <p:nvPr/>
          </p:nvSpPr>
          <p:spPr>
            <a:xfrm>
              <a:off x="1902068" y="3407083"/>
              <a:ext cx="424179" cy="241898"/>
            </a:xfrm>
            <a:custGeom>
              <a:rect b="b" l="l" r="r" t="t"/>
              <a:pathLst>
                <a:path extrusionOk="0" h="6764" w="11861">
                  <a:moveTo>
                    <a:pt x="5930" y="0"/>
                  </a:moveTo>
                  <a:cubicBezTo>
                    <a:pt x="5621" y="0"/>
                    <a:pt x="5335" y="48"/>
                    <a:pt x="5049" y="167"/>
                  </a:cubicBezTo>
                  <a:cubicBezTo>
                    <a:pt x="4454" y="405"/>
                    <a:pt x="3977" y="857"/>
                    <a:pt x="3715" y="1453"/>
                  </a:cubicBezTo>
                  <a:cubicBezTo>
                    <a:pt x="3501" y="1357"/>
                    <a:pt x="3263" y="1286"/>
                    <a:pt x="3025" y="1286"/>
                  </a:cubicBezTo>
                  <a:cubicBezTo>
                    <a:pt x="2620" y="1286"/>
                    <a:pt x="2239" y="1429"/>
                    <a:pt x="1953" y="1691"/>
                  </a:cubicBezTo>
                  <a:cubicBezTo>
                    <a:pt x="1596" y="2000"/>
                    <a:pt x="1358" y="2501"/>
                    <a:pt x="1405" y="3024"/>
                  </a:cubicBezTo>
                  <a:cubicBezTo>
                    <a:pt x="715" y="3263"/>
                    <a:pt x="191" y="3882"/>
                    <a:pt x="119" y="4620"/>
                  </a:cubicBezTo>
                  <a:cubicBezTo>
                    <a:pt x="0" y="5763"/>
                    <a:pt x="882" y="6763"/>
                    <a:pt x="2025" y="6763"/>
                  </a:cubicBezTo>
                  <a:lnTo>
                    <a:pt x="2763" y="6763"/>
                  </a:lnTo>
                  <a:lnTo>
                    <a:pt x="2763" y="3644"/>
                  </a:lnTo>
                  <a:cubicBezTo>
                    <a:pt x="2763" y="3096"/>
                    <a:pt x="3215" y="2643"/>
                    <a:pt x="3763" y="2643"/>
                  </a:cubicBezTo>
                  <a:lnTo>
                    <a:pt x="8359" y="2643"/>
                  </a:lnTo>
                  <a:cubicBezTo>
                    <a:pt x="8907" y="2643"/>
                    <a:pt x="9360" y="3096"/>
                    <a:pt x="9360" y="3644"/>
                  </a:cubicBezTo>
                  <a:lnTo>
                    <a:pt x="9360" y="6763"/>
                  </a:lnTo>
                  <a:lnTo>
                    <a:pt x="9836" y="6763"/>
                  </a:lnTo>
                  <a:cubicBezTo>
                    <a:pt x="10979" y="6763"/>
                    <a:pt x="11860" y="5763"/>
                    <a:pt x="11741" y="4620"/>
                  </a:cubicBezTo>
                  <a:cubicBezTo>
                    <a:pt x="11646" y="3882"/>
                    <a:pt x="11146" y="3263"/>
                    <a:pt x="10455" y="3024"/>
                  </a:cubicBezTo>
                  <a:cubicBezTo>
                    <a:pt x="10479" y="2715"/>
                    <a:pt x="10407" y="2429"/>
                    <a:pt x="10288" y="2167"/>
                  </a:cubicBezTo>
                  <a:cubicBezTo>
                    <a:pt x="10026" y="1643"/>
                    <a:pt x="9479" y="1286"/>
                    <a:pt x="8836" y="1286"/>
                  </a:cubicBezTo>
                  <a:cubicBezTo>
                    <a:pt x="8597" y="1286"/>
                    <a:pt x="8359" y="1357"/>
                    <a:pt x="8145" y="1453"/>
                  </a:cubicBezTo>
                  <a:cubicBezTo>
                    <a:pt x="8074" y="1262"/>
                    <a:pt x="7954" y="1095"/>
                    <a:pt x="7835" y="929"/>
                  </a:cubicBezTo>
                  <a:cubicBezTo>
                    <a:pt x="7407" y="357"/>
                    <a:pt x="6716" y="0"/>
                    <a:pt x="59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967" name="Google Shape;13967;p165"/>
          <p:cNvGrpSpPr/>
          <p:nvPr/>
        </p:nvGrpSpPr>
        <p:grpSpPr>
          <a:xfrm>
            <a:off x="1181536" y="3407083"/>
            <a:ext cx="417352" cy="416501"/>
            <a:chOff x="1181536" y="3407083"/>
            <a:chExt cx="417352" cy="416501"/>
          </a:xfrm>
        </p:grpSpPr>
        <p:sp>
          <p:nvSpPr>
            <p:cNvPr id="13968" name="Google Shape;13968;p165"/>
            <p:cNvSpPr/>
            <p:nvPr/>
          </p:nvSpPr>
          <p:spPr>
            <a:xfrm>
              <a:off x="1360390" y="3407083"/>
              <a:ext cx="149058" cy="108182"/>
            </a:xfrm>
            <a:custGeom>
              <a:rect b="b" l="l" r="r" t="t"/>
              <a:pathLst>
                <a:path extrusionOk="0" h="3025" w="4168">
                  <a:moveTo>
                    <a:pt x="0" y="0"/>
                  </a:moveTo>
                  <a:lnTo>
                    <a:pt x="0" y="3024"/>
                  </a:lnTo>
                  <a:lnTo>
                    <a:pt x="4168" y="3024"/>
                  </a:lnTo>
                  <a:lnTo>
                    <a:pt x="41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69" name="Google Shape;13969;p165"/>
            <p:cNvSpPr/>
            <p:nvPr/>
          </p:nvSpPr>
          <p:spPr>
            <a:xfrm>
              <a:off x="1425981" y="3591016"/>
              <a:ext cx="75817" cy="109898"/>
            </a:xfrm>
            <a:custGeom>
              <a:rect b="b" l="l" r="r" t="t"/>
              <a:pathLst>
                <a:path extrusionOk="0" h="3073" w="2120">
                  <a:moveTo>
                    <a:pt x="0" y="1"/>
                  </a:moveTo>
                  <a:cubicBezTo>
                    <a:pt x="548" y="620"/>
                    <a:pt x="857" y="1430"/>
                    <a:pt x="857" y="2287"/>
                  </a:cubicBezTo>
                  <a:cubicBezTo>
                    <a:pt x="857" y="2573"/>
                    <a:pt x="834" y="2835"/>
                    <a:pt x="786" y="3073"/>
                  </a:cubicBezTo>
                  <a:lnTo>
                    <a:pt x="2120" y="3073"/>
                  </a:lnTo>
                  <a:lnTo>
                    <a:pt x="212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70" name="Google Shape;13970;p165"/>
            <p:cNvSpPr/>
            <p:nvPr/>
          </p:nvSpPr>
          <p:spPr>
            <a:xfrm>
              <a:off x="1295658" y="3407083"/>
              <a:ext cx="303230" cy="293825"/>
            </a:xfrm>
            <a:custGeom>
              <a:rect b="b" l="l" r="r" t="t"/>
              <a:pathLst>
                <a:path extrusionOk="0" h="8216" w="8479">
                  <a:moveTo>
                    <a:pt x="334" y="0"/>
                  </a:moveTo>
                  <a:cubicBezTo>
                    <a:pt x="167" y="0"/>
                    <a:pt x="1" y="143"/>
                    <a:pt x="1" y="333"/>
                  </a:cubicBezTo>
                  <a:lnTo>
                    <a:pt x="1" y="4120"/>
                  </a:lnTo>
                  <a:cubicBezTo>
                    <a:pt x="334" y="4025"/>
                    <a:pt x="667" y="3977"/>
                    <a:pt x="1025" y="3977"/>
                  </a:cubicBezTo>
                  <a:cubicBezTo>
                    <a:pt x="1691" y="3977"/>
                    <a:pt x="2311" y="4144"/>
                    <a:pt x="2834" y="4453"/>
                  </a:cubicBezTo>
                  <a:lnTo>
                    <a:pt x="6097" y="4453"/>
                  </a:lnTo>
                  <a:cubicBezTo>
                    <a:pt x="6288" y="4453"/>
                    <a:pt x="6454" y="4620"/>
                    <a:pt x="6454" y="4811"/>
                  </a:cubicBezTo>
                  <a:lnTo>
                    <a:pt x="6454" y="8216"/>
                  </a:lnTo>
                  <a:lnTo>
                    <a:pt x="8121" y="8216"/>
                  </a:lnTo>
                  <a:cubicBezTo>
                    <a:pt x="8312" y="8216"/>
                    <a:pt x="8478" y="8073"/>
                    <a:pt x="8478" y="7883"/>
                  </a:cubicBezTo>
                  <a:lnTo>
                    <a:pt x="8478" y="1810"/>
                  </a:lnTo>
                  <a:cubicBezTo>
                    <a:pt x="8478" y="1715"/>
                    <a:pt x="8431" y="1619"/>
                    <a:pt x="8359" y="1548"/>
                  </a:cubicBezTo>
                  <a:cubicBezTo>
                    <a:pt x="8359" y="1548"/>
                    <a:pt x="6907" y="95"/>
                    <a:pt x="6883" y="95"/>
                  </a:cubicBezTo>
                  <a:cubicBezTo>
                    <a:pt x="6835" y="24"/>
                    <a:pt x="6740" y="0"/>
                    <a:pt x="6669" y="0"/>
                  </a:cubicBezTo>
                  <a:lnTo>
                    <a:pt x="6669" y="3382"/>
                  </a:lnTo>
                  <a:cubicBezTo>
                    <a:pt x="6669" y="3548"/>
                    <a:pt x="6526" y="3715"/>
                    <a:pt x="6335" y="3715"/>
                  </a:cubicBezTo>
                  <a:lnTo>
                    <a:pt x="1453" y="3715"/>
                  </a:lnTo>
                  <a:cubicBezTo>
                    <a:pt x="1263" y="3715"/>
                    <a:pt x="1120" y="3548"/>
                    <a:pt x="1120" y="3382"/>
                  </a:cubicBezTo>
                  <a:lnTo>
                    <a:pt x="112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71" name="Google Shape;13971;p165"/>
            <p:cNvSpPr/>
            <p:nvPr/>
          </p:nvSpPr>
          <p:spPr>
            <a:xfrm>
              <a:off x="1181536" y="3730709"/>
              <a:ext cx="92875" cy="92875"/>
            </a:xfrm>
            <a:custGeom>
              <a:rect b="b" l="l" r="r" t="t"/>
              <a:pathLst>
                <a:path extrusionOk="0" h="2597" w="2597">
                  <a:moveTo>
                    <a:pt x="1143" y="0"/>
                  </a:moveTo>
                  <a:lnTo>
                    <a:pt x="310" y="858"/>
                  </a:lnTo>
                  <a:cubicBezTo>
                    <a:pt x="119" y="1048"/>
                    <a:pt x="0" y="1310"/>
                    <a:pt x="0" y="1572"/>
                  </a:cubicBezTo>
                  <a:cubicBezTo>
                    <a:pt x="0" y="2144"/>
                    <a:pt x="477" y="2596"/>
                    <a:pt x="1024" y="2596"/>
                  </a:cubicBezTo>
                  <a:cubicBezTo>
                    <a:pt x="1310" y="2596"/>
                    <a:pt x="1572" y="2501"/>
                    <a:pt x="1763" y="2287"/>
                  </a:cubicBezTo>
                  <a:lnTo>
                    <a:pt x="2596" y="1453"/>
                  </a:lnTo>
                  <a:cubicBezTo>
                    <a:pt x="1977" y="1144"/>
                    <a:pt x="1477" y="620"/>
                    <a:pt x="11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72" name="Google Shape;13972;p165"/>
            <p:cNvSpPr/>
            <p:nvPr/>
          </p:nvSpPr>
          <p:spPr>
            <a:xfrm>
              <a:off x="1232642" y="3573134"/>
              <a:ext cx="200163" cy="200198"/>
            </a:xfrm>
            <a:custGeom>
              <a:rect b="b" l="l" r="r" t="t"/>
              <a:pathLst>
                <a:path extrusionOk="0" h="5598" w="5597">
                  <a:moveTo>
                    <a:pt x="2787" y="1"/>
                  </a:moveTo>
                  <a:cubicBezTo>
                    <a:pt x="1262" y="1"/>
                    <a:pt x="0" y="1263"/>
                    <a:pt x="0" y="2787"/>
                  </a:cubicBezTo>
                  <a:cubicBezTo>
                    <a:pt x="0" y="4335"/>
                    <a:pt x="1262" y="5597"/>
                    <a:pt x="2787" y="5597"/>
                  </a:cubicBezTo>
                  <a:cubicBezTo>
                    <a:pt x="4334" y="5597"/>
                    <a:pt x="5597" y="4335"/>
                    <a:pt x="5597" y="2787"/>
                  </a:cubicBezTo>
                  <a:cubicBezTo>
                    <a:pt x="5597" y="1263"/>
                    <a:pt x="4334" y="1"/>
                    <a:pt x="278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973" name="Google Shape;13973;p165"/>
          <p:cNvGrpSpPr/>
          <p:nvPr/>
        </p:nvGrpSpPr>
        <p:grpSpPr>
          <a:xfrm>
            <a:off x="4003189" y="2735942"/>
            <a:ext cx="418213" cy="416639"/>
            <a:chOff x="4003189" y="2735942"/>
            <a:chExt cx="418213" cy="416639"/>
          </a:xfrm>
        </p:grpSpPr>
        <p:sp>
          <p:nvSpPr>
            <p:cNvPr id="13974" name="Google Shape;13974;p165"/>
            <p:cNvSpPr/>
            <p:nvPr/>
          </p:nvSpPr>
          <p:spPr>
            <a:xfrm>
              <a:off x="4003189" y="2735942"/>
              <a:ext cx="232564" cy="231669"/>
            </a:xfrm>
            <a:custGeom>
              <a:rect b="b" l="l" r="r" t="t"/>
              <a:pathLst>
                <a:path extrusionOk="0" h="6478" w="6503">
                  <a:moveTo>
                    <a:pt x="3263" y="2215"/>
                  </a:moveTo>
                  <a:cubicBezTo>
                    <a:pt x="3835" y="2215"/>
                    <a:pt x="4287" y="2691"/>
                    <a:pt x="4287" y="3239"/>
                  </a:cubicBezTo>
                  <a:cubicBezTo>
                    <a:pt x="4287" y="3811"/>
                    <a:pt x="3835" y="4287"/>
                    <a:pt x="3263" y="4287"/>
                  </a:cubicBezTo>
                  <a:cubicBezTo>
                    <a:pt x="2692" y="4287"/>
                    <a:pt x="2216" y="3811"/>
                    <a:pt x="2216" y="3239"/>
                  </a:cubicBezTo>
                  <a:cubicBezTo>
                    <a:pt x="2216" y="2691"/>
                    <a:pt x="2692" y="2215"/>
                    <a:pt x="3263" y="2215"/>
                  </a:cubicBezTo>
                  <a:close/>
                  <a:moveTo>
                    <a:pt x="2716" y="0"/>
                  </a:moveTo>
                  <a:cubicBezTo>
                    <a:pt x="2525" y="0"/>
                    <a:pt x="2382" y="143"/>
                    <a:pt x="2358" y="310"/>
                  </a:cubicBezTo>
                  <a:lnTo>
                    <a:pt x="2287" y="953"/>
                  </a:lnTo>
                  <a:lnTo>
                    <a:pt x="1787" y="548"/>
                  </a:lnTo>
                  <a:cubicBezTo>
                    <a:pt x="1719" y="503"/>
                    <a:pt x="1641" y="479"/>
                    <a:pt x="1565" y="479"/>
                  </a:cubicBezTo>
                  <a:cubicBezTo>
                    <a:pt x="1480" y="479"/>
                    <a:pt x="1397" y="509"/>
                    <a:pt x="1334" y="572"/>
                  </a:cubicBezTo>
                  <a:lnTo>
                    <a:pt x="572" y="1358"/>
                  </a:lnTo>
                  <a:cubicBezTo>
                    <a:pt x="453" y="1477"/>
                    <a:pt x="429" y="1667"/>
                    <a:pt x="548" y="1810"/>
                  </a:cubicBezTo>
                  <a:lnTo>
                    <a:pt x="930" y="2310"/>
                  </a:lnTo>
                  <a:lnTo>
                    <a:pt x="310" y="2358"/>
                  </a:lnTo>
                  <a:cubicBezTo>
                    <a:pt x="144" y="2382"/>
                    <a:pt x="1" y="2525"/>
                    <a:pt x="1" y="2715"/>
                  </a:cubicBezTo>
                  <a:lnTo>
                    <a:pt x="1" y="3787"/>
                  </a:lnTo>
                  <a:cubicBezTo>
                    <a:pt x="1" y="3977"/>
                    <a:pt x="144" y="4120"/>
                    <a:pt x="310" y="4120"/>
                  </a:cubicBezTo>
                  <a:lnTo>
                    <a:pt x="953" y="4192"/>
                  </a:lnTo>
                  <a:lnTo>
                    <a:pt x="548" y="4716"/>
                  </a:lnTo>
                  <a:cubicBezTo>
                    <a:pt x="429" y="4835"/>
                    <a:pt x="453" y="5049"/>
                    <a:pt x="572" y="5168"/>
                  </a:cubicBezTo>
                  <a:lnTo>
                    <a:pt x="1334" y="5930"/>
                  </a:lnTo>
                  <a:cubicBezTo>
                    <a:pt x="1413" y="5995"/>
                    <a:pt x="1506" y="6032"/>
                    <a:pt x="1597" y="6032"/>
                  </a:cubicBezTo>
                  <a:cubicBezTo>
                    <a:pt x="1672" y="6032"/>
                    <a:pt x="1746" y="6008"/>
                    <a:pt x="1811" y="5954"/>
                  </a:cubicBezTo>
                  <a:lnTo>
                    <a:pt x="2287" y="5549"/>
                  </a:lnTo>
                  <a:lnTo>
                    <a:pt x="2358" y="6192"/>
                  </a:lnTo>
                  <a:cubicBezTo>
                    <a:pt x="2382" y="6359"/>
                    <a:pt x="2525" y="6478"/>
                    <a:pt x="2716" y="6478"/>
                  </a:cubicBezTo>
                  <a:lnTo>
                    <a:pt x="3787" y="6478"/>
                  </a:lnTo>
                  <a:cubicBezTo>
                    <a:pt x="3978" y="6478"/>
                    <a:pt x="4121" y="6359"/>
                    <a:pt x="4144" y="6192"/>
                  </a:cubicBezTo>
                  <a:lnTo>
                    <a:pt x="4216" y="5549"/>
                  </a:lnTo>
                  <a:lnTo>
                    <a:pt x="4716" y="5954"/>
                  </a:lnTo>
                  <a:cubicBezTo>
                    <a:pt x="4783" y="5999"/>
                    <a:pt x="4862" y="6023"/>
                    <a:pt x="4938" y="6023"/>
                  </a:cubicBezTo>
                  <a:cubicBezTo>
                    <a:pt x="5023" y="6023"/>
                    <a:pt x="5106" y="5993"/>
                    <a:pt x="5169" y="5930"/>
                  </a:cubicBezTo>
                  <a:lnTo>
                    <a:pt x="5931" y="5144"/>
                  </a:lnTo>
                  <a:cubicBezTo>
                    <a:pt x="6073" y="5025"/>
                    <a:pt x="6073" y="4835"/>
                    <a:pt x="5954" y="4692"/>
                  </a:cubicBezTo>
                  <a:lnTo>
                    <a:pt x="5573" y="4192"/>
                  </a:lnTo>
                  <a:lnTo>
                    <a:pt x="6193" y="4120"/>
                  </a:lnTo>
                  <a:cubicBezTo>
                    <a:pt x="6383" y="4120"/>
                    <a:pt x="6502" y="3977"/>
                    <a:pt x="6502" y="3787"/>
                  </a:cubicBezTo>
                  <a:lnTo>
                    <a:pt x="6502" y="2715"/>
                  </a:lnTo>
                  <a:cubicBezTo>
                    <a:pt x="6502" y="2525"/>
                    <a:pt x="6383" y="2382"/>
                    <a:pt x="6193" y="2382"/>
                  </a:cubicBezTo>
                  <a:lnTo>
                    <a:pt x="5550" y="2310"/>
                  </a:lnTo>
                  <a:lnTo>
                    <a:pt x="5954" y="1786"/>
                  </a:lnTo>
                  <a:cubicBezTo>
                    <a:pt x="6073" y="1667"/>
                    <a:pt x="6050" y="1453"/>
                    <a:pt x="5931" y="1334"/>
                  </a:cubicBezTo>
                  <a:lnTo>
                    <a:pt x="5169" y="572"/>
                  </a:lnTo>
                  <a:cubicBezTo>
                    <a:pt x="5090" y="506"/>
                    <a:pt x="4997" y="470"/>
                    <a:pt x="4910" y="470"/>
                  </a:cubicBezTo>
                  <a:cubicBezTo>
                    <a:pt x="4838" y="470"/>
                    <a:pt x="4770" y="494"/>
                    <a:pt x="4716" y="548"/>
                  </a:cubicBezTo>
                  <a:lnTo>
                    <a:pt x="4216" y="953"/>
                  </a:lnTo>
                  <a:lnTo>
                    <a:pt x="4144" y="310"/>
                  </a:lnTo>
                  <a:cubicBezTo>
                    <a:pt x="4121" y="143"/>
                    <a:pt x="3978" y="0"/>
                    <a:pt x="37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75" name="Google Shape;13975;p165"/>
            <p:cNvSpPr/>
            <p:nvPr/>
          </p:nvSpPr>
          <p:spPr>
            <a:xfrm>
              <a:off x="4188874" y="2924023"/>
              <a:ext cx="232528" cy="228558"/>
            </a:xfrm>
            <a:custGeom>
              <a:rect b="b" l="l" r="r" t="t"/>
              <a:pathLst>
                <a:path extrusionOk="0" h="6391" w="6502">
                  <a:moveTo>
                    <a:pt x="3263" y="2178"/>
                  </a:moveTo>
                  <a:cubicBezTo>
                    <a:pt x="3659" y="2178"/>
                    <a:pt x="4032" y="2423"/>
                    <a:pt x="4192" y="2814"/>
                  </a:cubicBezTo>
                  <a:cubicBezTo>
                    <a:pt x="4406" y="3338"/>
                    <a:pt x="4168" y="3934"/>
                    <a:pt x="3644" y="4148"/>
                  </a:cubicBezTo>
                  <a:cubicBezTo>
                    <a:pt x="3514" y="4201"/>
                    <a:pt x="3379" y="4226"/>
                    <a:pt x="3247" y="4226"/>
                  </a:cubicBezTo>
                  <a:cubicBezTo>
                    <a:pt x="2846" y="4226"/>
                    <a:pt x="2466" y="3994"/>
                    <a:pt x="2287" y="3600"/>
                  </a:cubicBezTo>
                  <a:cubicBezTo>
                    <a:pt x="2072" y="3076"/>
                    <a:pt x="2334" y="2481"/>
                    <a:pt x="2858" y="2267"/>
                  </a:cubicBezTo>
                  <a:cubicBezTo>
                    <a:pt x="2991" y="2206"/>
                    <a:pt x="3128" y="2178"/>
                    <a:pt x="3263" y="2178"/>
                  </a:cubicBezTo>
                  <a:close/>
                  <a:moveTo>
                    <a:pt x="2633" y="0"/>
                  </a:moveTo>
                  <a:cubicBezTo>
                    <a:pt x="2590" y="0"/>
                    <a:pt x="2546" y="9"/>
                    <a:pt x="2501" y="28"/>
                  </a:cubicBezTo>
                  <a:lnTo>
                    <a:pt x="1501" y="433"/>
                  </a:lnTo>
                  <a:cubicBezTo>
                    <a:pt x="1334" y="504"/>
                    <a:pt x="1262" y="695"/>
                    <a:pt x="1310" y="862"/>
                  </a:cubicBezTo>
                  <a:lnTo>
                    <a:pt x="1477" y="1457"/>
                  </a:lnTo>
                  <a:lnTo>
                    <a:pt x="1477" y="1457"/>
                  </a:lnTo>
                  <a:lnTo>
                    <a:pt x="881" y="1290"/>
                  </a:lnTo>
                  <a:cubicBezTo>
                    <a:pt x="852" y="1282"/>
                    <a:pt x="822" y="1278"/>
                    <a:pt x="791" y="1278"/>
                  </a:cubicBezTo>
                  <a:cubicBezTo>
                    <a:pt x="651" y="1278"/>
                    <a:pt x="512" y="1363"/>
                    <a:pt x="453" y="1481"/>
                  </a:cubicBezTo>
                  <a:lnTo>
                    <a:pt x="48" y="2481"/>
                  </a:lnTo>
                  <a:cubicBezTo>
                    <a:pt x="0" y="2648"/>
                    <a:pt x="48" y="2838"/>
                    <a:pt x="215" y="2910"/>
                  </a:cubicBezTo>
                  <a:lnTo>
                    <a:pt x="762" y="3219"/>
                  </a:lnTo>
                  <a:lnTo>
                    <a:pt x="215" y="3505"/>
                  </a:lnTo>
                  <a:cubicBezTo>
                    <a:pt x="48" y="3600"/>
                    <a:pt x="0" y="3791"/>
                    <a:pt x="72" y="3934"/>
                  </a:cubicBezTo>
                  <a:lnTo>
                    <a:pt x="477" y="4934"/>
                  </a:lnTo>
                  <a:cubicBezTo>
                    <a:pt x="533" y="5066"/>
                    <a:pt x="651" y="5139"/>
                    <a:pt x="780" y="5139"/>
                  </a:cubicBezTo>
                  <a:cubicBezTo>
                    <a:pt x="813" y="5139"/>
                    <a:pt x="847" y="5134"/>
                    <a:pt x="881" y="5124"/>
                  </a:cubicBezTo>
                  <a:lnTo>
                    <a:pt x="1501" y="4958"/>
                  </a:lnTo>
                  <a:lnTo>
                    <a:pt x="1334" y="5553"/>
                  </a:lnTo>
                  <a:cubicBezTo>
                    <a:pt x="1286" y="5720"/>
                    <a:pt x="1358" y="5910"/>
                    <a:pt x="1524" y="5958"/>
                  </a:cubicBezTo>
                  <a:lnTo>
                    <a:pt x="2525" y="6363"/>
                  </a:lnTo>
                  <a:cubicBezTo>
                    <a:pt x="2569" y="6382"/>
                    <a:pt x="2614" y="6391"/>
                    <a:pt x="2657" y="6391"/>
                  </a:cubicBezTo>
                  <a:cubicBezTo>
                    <a:pt x="2776" y="6391"/>
                    <a:pt x="2884" y="6324"/>
                    <a:pt x="2953" y="6220"/>
                  </a:cubicBezTo>
                  <a:lnTo>
                    <a:pt x="3263" y="5672"/>
                  </a:lnTo>
                  <a:lnTo>
                    <a:pt x="3549" y="6220"/>
                  </a:lnTo>
                  <a:cubicBezTo>
                    <a:pt x="3618" y="6324"/>
                    <a:pt x="3739" y="6391"/>
                    <a:pt x="3855" y="6391"/>
                  </a:cubicBezTo>
                  <a:cubicBezTo>
                    <a:pt x="3897" y="6391"/>
                    <a:pt x="3939" y="6382"/>
                    <a:pt x="3977" y="6363"/>
                  </a:cubicBezTo>
                  <a:lnTo>
                    <a:pt x="4978" y="5958"/>
                  </a:lnTo>
                  <a:cubicBezTo>
                    <a:pt x="5144" y="5886"/>
                    <a:pt x="5216" y="5720"/>
                    <a:pt x="5168" y="5553"/>
                  </a:cubicBezTo>
                  <a:lnTo>
                    <a:pt x="5001" y="4934"/>
                  </a:lnTo>
                  <a:lnTo>
                    <a:pt x="5621" y="5101"/>
                  </a:lnTo>
                  <a:cubicBezTo>
                    <a:pt x="5655" y="5110"/>
                    <a:pt x="5689" y="5115"/>
                    <a:pt x="5722" y="5115"/>
                  </a:cubicBezTo>
                  <a:cubicBezTo>
                    <a:pt x="5851" y="5115"/>
                    <a:pt x="5969" y="5043"/>
                    <a:pt x="6025" y="4910"/>
                  </a:cubicBezTo>
                  <a:lnTo>
                    <a:pt x="6430" y="3910"/>
                  </a:lnTo>
                  <a:cubicBezTo>
                    <a:pt x="6502" y="3767"/>
                    <a:pt x="6430" y="3576"/>
                    <a:pt x="6287" y="3481"/>
                  </a:cubicBezTo>
                  <a:lnTo>
                    <a:pt x="5716" y="3195"/>
                  </a:lnTo>
                  <a:lnTo>
                    <a:pt x="6264" y="2886"/>
                  </a:lnTo>
                  <a:cubicBezTo>
                    <a:pt x="6430" y="2814"/>
                    <a:pt x="6502" y="2624"/>
                    <a:pt x="6430" y="2457"/>
                  </a:cubicBezTo>
                  <a:lnTo>
                    <a:pt x="6002" y="1481"/>
                  </a:lnTo>
                  <a:cubicBezTo>
                    <a:pt x="5962" y="1343"/>
                    <a:pt x="5825" y="1254"/>
                    <a:pt x="5685" y="1254"/>
                  </a:cubicBezTo>
                  <a:cubicBezTo>
                    <a:pt x="5656" y="1254"/>
                    <a:pt x="5626" y="1258"/>
                    <a:pt x="5597" y="1266"/>
                  </a:cubicBezTo>
                  <a:lnTo>
                    <a:pt x="4978" y="1457"/>
                  </a:lnTo>
                  <a:lnTo>
                    <a:pt x="5168" y="838"/>
                  </a:lnTo>
                  <a:cubicBezTo>
                    <a:pt x="5216" y="671"/>
                    <a:pt x="5120" y="504"/>
                    <a:pt x="4954" y="433"/>
                  </a:cubicBezTo>
                  <a:lnTo>
                    <a:pt x="3954" y="28"/>
                  </a:lnTo>
                  <a:cubicBezTo>
                    <a:pt x="3915" y="9"/>
                    <a:pt x="3874" y="0"/>
                    <a:pt x="3831" y="0"/>
                  </a:cubicBezTo>
                  <a:cubicBezTo>
                    <a:pt x="3715" y="0"/>
                    <a:pt x="3595" y="66"/>
                    <a:pt x="3525" y="171"/>
                  </a:cubicBezTo>
                  <a:lnTo>
                    <a:pt x="3239" y="719"/>
                  </a:lnTo>
                  <a:lnTo>
                    <a:pt x="2929" y="171"/>
                  </a:lnTo>
                  <a:cubicBezTo>
                    <a:pt x="2860" y="66"/>
                    <a:pt x="2752" y="0"/>
                    <a:pt x="26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76" name="Google Shape;13976;p165"/>
            <p:cNvSpPr/>
            <p:nvPr/>
          </p:nvSpPr>
          <p:spPr>
            <a:xfrm>
              <a:off x="4258721" y="2773064"/>
              <a:ext cx="105642" cy="119626"/>
            </a:xfrm>
            <a:custGeom>
              <a:rect b="b" l="l" r="r" t="t"/>
              <a:pathLst>
                <a:path extrusionOk="0" h="3345" w="2954">
                  <a:moveTo>
                    <a:pt x="900" y="1"/>
                  </a:moveTo>
                  <a:cubicBezTo>
                    <a:pt x="796" y="1"/>
                    <a:pt x="691" y="43"/>
                    <a:pt x="619" y="129"/>
                  </a:cubicBezTo>
                  <a:lnTo>
                    <a:pt x="119" y="820"/>
                  </a:lnTo>
                  <a:cubicBezTo>
                    <a:pt x="0" y="963"/>
                    <a:pt x="24" y="1153"/>
                    <a:pt x="143" y="1272"/>
                  </a:cubicBezTo>
                  <a:lnTo>
                    <a:pt x="715" y="1820"/>
                  </a:lnTo>
                  <a:cubicBezTo>
                    <a:pt x="774" y="1891"/>
                    <a:pt x="857" y="1927"/>
                    <a:pt x="944" y="1927"/>
                  </a:cubicBezTo>
                  <a:cubicBezTo>
                    <a:pt x="1030" y="1927"/>
                    <a:pt x="1119" y="1891"/>
                    <a:pt x="1191" y="1820"/>
                  </a:cubicBezTo>
                  <a:cubicBezTo>
                    <a:pt x="1310" y="1701"/>
                    <a:pt x="1310" y="1487"/>
                    <a:pt x="1191" y="1344"/>
                  </a:cubicBezTo>
                  <a:lnTo>
                    <a:pt x="1119" y="1272"/>
                  </a:lnTo>
                  <a:lnTo>
                    <a:pt x="1119" y="1272"/>
                  </a:lnTo>
                  <a:cubicBezTo>
                    <a:pt x="1358" y="1320"/>
                    <a:pt x="1596" y="1439"/>
                    <a:pt x="1786" y="1606"/>
                  </a:cubicBezTo>
                  <a:cubicBezTo>
                    <a:pt x="2120" y="1939"/>
                    <a:pt x="2215" y="2439"/>
                    <a:pt x="2048" y="2892"/>
                  </a:cubicBezTo>
                  <a:cubicBezTo>
                    <a:pt x="1977" y="3058"/>
                    <a:pt x="2072" y="3249"/>
                    <a:pt x="2239" y="3320"/>
                  </a:cubicBezTo>
                  <a:cubicBezTo>
                    <a:pt x="2282" y="3337"/>
                    <a:pt x="2326" y="3344"/>
                    <a:pt x="2368" y="3344"/>
                  </a:cubicBezTo>
                  <a:cubicBezTo>
                    <a:pt x="2510" y="3344"/>
                    <a:pt x="2636" y="3258"/>
                    <a:pt x="2691" y="3130"/>
                  </a:cubicBezTo>
                  <a:cubicBezTo>
                    <a:pt x="2953" y="2439"/>
                    <a:pt x="2786" y="1653"/>
                    <a:pt x="2262" y="1129"/>
                  </a:cubicBezTo>
                  <a:cubicBezTo>
                    <a:pt x="1953" y="820"/>
                    <a:pt x="1548" y="629"/>
                    <a:pt x="1143" y="605"/>
                  </a:cubicBezTo>
                  <a:lnTo>
                    <a:pt x="1167" y="534"/>
                  </a:lnTo>
                  <a:cubicBezTo>
                    <a:pt x="1286" y="391"/>
                    <a:pt x="1262" y="177"/>
                    <a:pt x="1096" y="58"/>
                  </a:cubicBezTo>
                  <a:cubicBezTo>
                    <a:pt x="1038" y="20"/>
                    <a:pt x="970" y="1"/>
                    <a:pt x="90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77" name="Google Shape;13977;p165"/>
            <p:cNvSpPr/>
            <p:nvPr/>
          </p:nvSpPr>
          <p:spPr>
            <a:xfrm>
              <a:off x="4061949" y="2989757"/>
              <a:ext cx="105642" cy="119947"/>
            </a:xfrm>
            <a:custGeom>
              <a:rect b="b" l="l" r="r" t="t"/>
              <a:pathLst>
                <a:path extrusionOk="0" h="3354" w="2954">
                  <a:moveTo>
                    <a:pt x="588" y="0"/>
                  </a:moveTo>
                  <a:cubicBezTo>
                    <a:pt x="445" y="0"/>
                    <a:pt x="318" y="90"/>
                    <a:pt x="263" y="238"/>
                  </a:cubicBezTo>
                  <a:cubicBezTo>
                    <a:pt x="1" y="905"/>
                    <a:pt x="168" y="1691"/>
                    <a:pt x="692" y="2215"/>
                  </a:cubicBezTo>
                  <a:cubicBezTo>
                    <a:pt x="1001" y="2524"/>
                    <a:pt x="1406" y="2715"/>
                    <a:pt x="1835" y="2762"/>
                  </a:cubicBezTo>
                  <a:lnTo>
                    <a:pt x="1787" y="2810"/>
                  </a:lnTo>
                  <a:cubicBezTo>
                    <a:pt x="1668" y="2953"/>
                    <a:pt x="1692" y="3167"/>
                    <a:pt x="1858" y="3286"/>
                  </a:cubicBezTo>
                  <a:cubicBezTo>
                    <a:pt x="1914" y="3333"/>
                    <a:pt x="1981" y="3354"/>
                    <a:pt x="2048" y="3354"/>
                  </a:cubicBezTo>
                  <a:cubicBezTo>
                    <a:pt x="2154" y="3354"/>
                    <a:pt x="2262" y="3302"/>
                    <a:pt x="2335" y="3215"/>
                  </a:cubicBezTo>
                  <a:lnTo>
                    <a:pt x="2835" y="2524"/>
                  </a:lnTo>
                  <a:cubicBezTo>
                    <a:pt x="2954" y="2381"/>
                    <a:pt x="2930" y="2215"/>
                    <a:pt x="2811" y="2096"/>
                  </a:cubicBezTo>
                  <a:lnTo>
                    <a:pt x="2263" y="1524"/>
                  </a:lnTo>
                  <a:cubicBezTo>
                    <a:pt x="2192" y="1465"/>
                    <a:pt x="2103" y="1435"/>
                    <a:pt x="2013" y="1435"/>
                  </a:cubicBezTo>
                  <a:cubicBezTo>
                    <a:pt x="1924" y="1435"/>
                    <a:pt x="1835" y="1465"/>
                    <a:pt x="1763" y="1524"/>
                  </a:cubicBezTo>
                  <a:cubicBezTo>
                    <a:pt x="1644" y="1667"/>
                    <a:pt x="1644" y="1881"/>
                    <a:pt x="1763" y="2000"/>
                  </a:cubicBezTo>
                  <a:lnTo>
                    <a:pt x="1835" y="2072"/>
                  </a:lnTo>
                  <a:cubicBezTo>
                    <a:pt x="1597" y="2024"/>
                    <a:pt x="1358" y="1929"/>
                    <a:pt x="1168" y="1738"/>
                  </a:cubicBezTo>
                  <a:cubicBezTo>
                    <a:pt x="834" y="1405"/>
                    <a:pt x="739" y="905"/>
                    <a:pt x="906" y="476"/>
                  </a:cubicBezTo>
                  <a:cubicBezTo>
                    <a:pt x="977" y="286"/>
                    <a:pt x="882" y="95"/>
                    <a:pt x="715" y="24"/>
                  </a:cubicBezTo>
                  <a:cubicBezTo>
                    <a:pt x="672" y="8"/>
                    <a:pt x="630" y="0"/>
                    <a:pt x="5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978" name="Google Shape;13978;p165"/>
          <p:cNvGrpSpPr/>
          <p:nvPr/>
        </p:nvGrpSpPr>
        <p:grpSpPr>
          <a:xfrm>
            <a:off x="3338019" y="2735942"/>
            <a:ext cx="416490" cy="417348"/>
            <a:chOff x="3338019" y="2735942"/>
            <a:chExt cx="416490" cy="417348"/>
          </a:xfrm>
        </p:grpSpPr>
        <p:sp>
          <p:nvSpPr>
            <p:cNvPr id="13979" name="Google Shape;13979;p165"/>
            <p:cNvSpPr/>
            <p:nvPr/>
          </p:nvSpPr>
          <p:spPr>
            <a:xfrm>
              <a:off x="3516873" y="2915654"/>
              <a:ext cx="58794" cy="57935"/>
            </a:xfrm>
            <a:custGeom>
              <a:rect b="b" l="l" r="r" t="t"/>
              <a:pathLst>
                <a:path extrusionOk="0" h="1620" w="1644">
                  <a:moveTo>
                    <a:pt x="1" y="0"/>
                  </a:moveTo>
                  <a:lnTo>
                    <a:pt x="1" y="1619"/>
                  </a:lnTo>
                  <a:lnTo>
                    <a:pt x="1644" y="1619"/>
                  </a:lnTo>
                  <a:lnTo>
                    <a:pt x="164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80" name="Google Shape;13980;p165"/>
            <p:cNvSpPr/>
            <p:nvPr/>
          </p:nvSpPr>
          <p:spPr>
            <a:xfrm>
              <a:off x="3338019" y="2735942"/>
              <a:ext cx="416490" cy="417348"/>
            </a:xfrm>
            <a:custGeom>
              <a:rect b="b" l="l" r="r" t="t"/>
              <a:pathLst>
                <a:path extrusionOk="0" h="11670" w="11646">
                  <a:moveTo>
                    <a:pt x="7026" y="4334"/>
                  </a:moveTo>
                  <a:cubicBezTo>
                    <a:pt x="7193" y="4334"/>
                    <a:pt x="7312" y="4477"/>
                    <a:pt x="7312" y="4620"/>
                  </a:cubicBezTo>
                  <a:lnTo>
                    <a:pt x="7312" y="7049"/>
                  </a:lnTo>
                  <a:cubicBezTo>
                    <a:pt x="7312" y="7192"/>
                    <a:pt x="7193" y="7335"/>
                    <a:pt x="7026" y="7335"/>
                  </a:cubicBezTo>
                  <a:lnTo>
                    <a:pt x="4621" y="7335"/>
                  </a:lnTo>
                  <a:cubicBezTo>
                    <a:pt x="4454" y="7335"/>
                    <a:pt x="4311" y="7192"/>
                    <a:pt x="4311" y="7049"/>
                  </a:cubicBezTo>
                  <a:lnTo>
                    <a:pt x="4311" y="4620"/>
                  </a:lnTo>
                  <a:cubicBezTo>
                    <a:pt x="4311" y="4477"/>
                    <a:pt x="4454" y="4334"/>
                    <a:pt x="4621" y="4334"/>
                  </a:cubicBezTo>
                  <a:close/>
                  <a:moveTo>
                    <a:pt x="2739" y="0"/>
                  </a:moveTo>
                  <a:cubicBezTo>
                    <a:pt x="2168" y="0"/>
                    <a:pt x="1715" y="477"/>
                    <a:pt x="1715" y="1024"/>
                  </a:cubicBezTo>
                  <a:cubicBezTo>
                    <a:pt x="1715" y="1596"/>
                    <a:pt x="2168" y="2048"/>
                    <a:pt x="2739" y="2048"/>
                  </a:cubicBezTo>
                  <a:cubicBezTo>
                    <a:pt x="3192" y="2048"/>
                    <a:pt x="3573" y="1763"/>
                    <a:pt x="3716" y="1382"/>
                  </a:cubicBezTo>
                  <a:lnTo>
                    <a:pt x="4787" y="1382"/>
                  </a:lnTo>
                  <a:lnTo>
                    <a:pt x="4787" y="2739"/>
                  </a:lnTo>
                  <a:lnTo>
                    <a:pt x="3073" y="2739"/>
                  </a:lnTo>
                  <a:cubicBezTo>
                    <a:pt x="2882" y="2739"/>
                    <a:pt x="2715" y="2906"/>
                    <a:pt x="2715" y="3072"/>
                  </a:cubicBezTo>
                  <a:lnTo>
                    <a:pt x="2715" y="4120"/>
                  </a:lnTo>
                  <a:lnTo>
                    <a:pt x="1977" y="4120"/>
                  </a:lnTo>
                  <a:cubicBezTo>
                    <a:pt x="1834" y="3739"/>
                    <a:pt x="1453" y="3453"/>
                    <a:pt x="1025" y="3453"/>
                  </a:cubicBezTo>
                  <a:cubicBezTo>
                    <a:pt x="453" y="3453"/>
                    <a:pt x="1" y="3906"/>
                    <a:pt x="1" y="4477"/>
                  </a:cubicBezTo>
                  <a:cubicBezTo>
                    <a:pt x="1" y="5025"/>
                    <a:pt x="453" y="5501"/>
                    <a:pt x="1025" y="5501"/>
                  </a:cubicBezTo>
                  <a:cubicBezTo>
                    <a:pt x="1453" y="5501"/>
                    <a:pt x="1834" y="5216"/>
                    <a:pt x="1977" y="4811"/>
                  </a:cubicBezTo>
                  <a:lnTo>
                    <a:pt x="2715" y="4811"/>
                  </a:lnTo>
                  <a:lnTo>
                    <a:pt x="2715" y="6859"/>
                  </a:lnTo>
                  <a:lnTo>
                    <a:pt x="1977" y="6859"/>
                  </a:lnTo>
                  <a:cubicBezTo>
                    <a:pt x="1834" y="6454"/>
                    <a:pt x="1453" y="6168"/>
                    <a:pt x="1025" y="6168"/>
                  </a:cubicBezTo>
                  <a:cubicBezTo>
                    <a:pt x="453" y="6168"/>
                    <a:pt x="1" y="6644"/>
                    <a:pt x="1" y="7192"/>
                  </a:cubicBezTo>
                  <a:cubicBezTo>
                    <a:pt x="1" y="7764"/>
                    <a:pt x="453" y="8216"/>
                    <a:pt x="1025" y="8216"/>
                  </a:cubicBezTo>
                  <a:cubicBezTo>
                    <a:pt x="1453" y="8216"/>
                    <a:pt x="1834" y="7930"/>
                    <a:pt x="1977" y="7549"/>
                  </a:cubicBezTo>
                  <a:lnTo>
                    <a:pt x="2715" y="7549"/>
                  </a:lnTo>
                  <a:lnTo>
                    <a:pt x="2715" y="8597"/>
                  </a:lnTo>
                  <a:cubicBezTo>
                    <a:pt x="2715" y="8764"/>
                    <a:pt x="2882" y="8931"/>
                    <a:pt x="3073" y="8931"/>
                  </a:cubicBezTo>
                  <a:lnTo>
                    <a:pt x="4787" y="8931"/>
                  </a:lnTo>
                  <a:lnTo>
                    <a:pt x="4787" y="10288"/>
                  </a:lnTo>
                  <a:lnTo>
                    <a:pt x="3716" y="10288"/>
                  </a:lnTo>
                  <a:cubicBezTo>
                    <a:pt x="3573" y="9907"/>
                    <a:pt x="3192" y="9621"/>
                    <a:pt x="2739" y="9621"/>
                  </a:cubicBezTo>
                  <a:cubicBezTo>
                    <a:pt x="2168" y="9621"/>
                    <a:pt x="1715" y="10074"/>
                    <a:pt x="1715" y="10645"/>
                  </a:cubicBezTo>
                  <a:cubicBezTo>
                    <a:pt x="1715" y="11193"/>
                    <a:pt x="2168" y="11669"/>
                    <a:pt x="2739" y="11669"/>
                  </a:cubicBezTo>
                  <a:cubicBezTo>
                    <a:pt x="3192" y="11669"/>
                    <a:pt x="3573" y="11384"/>
                    <a:pt x="3716" y="10979"/>
                  </a:cubicBezTo>
                  <a:lnTo>
                    <a:pt x="5145" y="10979"/>
                  </a:lnTo>
                  <a:cubicBezTo>
                    <a:pt x="5335" y="10979"/>
                    <a:pt x="5478" y="10812"/>
                    <a:pt x="5478" y="10645"/>
                  </a:cubicBezTo>
                  <a:lnTo>
                    <a:pt x="5478" y="8931"/>
                  </a:lnTo>
                  <a:lnTo>
                    <a:pt x="6169" y="8931"/>
                  </a:lnTo>
                  <a:lnTo>
                    <a:pt x="6169" y="10645"/>
                  </a:lnTo>
                  <a:cubicBezTo>
                    <a:pt x="6169" y="10812"/>
                    <a:pt x="6311" y="10979"/>
                    <a:pt x="6502" y="10979"/>
                  </a:cubicBezTo>
                  <a:lnTo>
                    <a:pt x="7931" y="10979"/>
                  </a:lnTo>
                  <a:cubicBezTo>
                    <a:pt x="8074" y="11384"/>
                    <a:pt x="8455" y="11669"/>
                    <a:pt x="8883" y="11669"/>
                  </a:cubicBezTo>
                  <a:cubicBezTo>
                    <a:pt x="9455" y="11669"/>
                    <a:pt x="9907" y="11193"/>
                    <a:pt x="9907" y="10645"/>
                  </a:cubicBezTo>
                  <a:cubicBezTo>
                    <a:pt x="9907" y="10074"/>
                    <a:pt x="9455" y="9621"/>
                    <a:pt x="8883" y="9621"/>
                  </a:cubicBezTo>
                  <a:cubicBezTo>
                    <a:pt x="8455" y="9621"/>
                    <a:pt x="8074" y="9907"/>
                    <a:pt x="7931" y="10288"/>
                  </a:cubicBezTo>
                  <a:lnTo>
                    <a:pt x="6835" y="10288"/>
                  </a:lnTo>
                  <a:lnTo>
                    <a:pt x="6835" y="8931"/>
                  </a:lnTo>
                  <a:lnTo>
                    <a:pt x="8574" y="8931"/>
                  </a:lnTo>
                  <a:cubicBezTo>
                    <a:pt x="8764" y="8931"/>
                    <a:pt x="8907" y="8764"/>
                    <a:pt x="8907" y="8597"/>
                  </a:cubicBezTo>
                  <a:lnTo>
                    <a:pt x="8907" y="7549"/>
                  </a:lnTo>
                  <a:lnTo>
                    <a:pt x="9646" y="7549"/>
                  </a:lnTo>
                  <a:cubicBezTo>
                    <a:pt x="9788" y="7930"/>
                    <a:pt x="10169" y="8216"/>
                    <a:pt x="10622" y="8216"/>
                  </a:cubicBezTo>
                  <a:cubicBezTo>
                    <a:pt x="11170" y="8216"/>
                    <a:pt x="11646" y="7764"/>
                    <a:pt x="11646" y="7192"/>
                  </a:cubicBezTo>
                  <a:cubicBezTo>
                    <a:pt x="11646" y="6644"/>
                    <a:pt x="11170" y="6168"/>
                    <a:pt x="10622" y="6168"/>
                  </a:cubicBezTo>
                  <a:cubicBezTo>
                    <a:pt x="10169" y="6168"/>
                    <a:pt x="9788" y="6454"/>
                    <a:pt x="9646" y="6859"/>
                  </a:cubicBezTo>
                  <a:lnTo>
                    <a:pt x="8907" y="6859"/>
                  </a:lnTo>
                  <a:lnTo>
                    <a:pt x="8907" y="4811"/>
                  </a:lnTo>
                  <a:lnTo>
                    <a:pt x="9646" y="4811"/>
                  </a:lnTo>
                  <a:cubicBezTo>
                    <a:pt x="9788" y="5216"/>
                    <a:pt x="10169" y="5501"/>
                    <a:pt x="10622" y="5501"/>
                  </a:cubicBezTo>
                  <a:cubicBezTo>
                    <a:pt x="11170" y="5501"/>
                    <a:pt x="11646" y="5025"/>
                    <a:pt x="11646" y="4477"/>
                  </a:cubicBezTo>
                  <a:cubicBezTo>
                    <a:pt x="11646" y="3906"/>
                    <a:pt x="11170" y="3453"/>
                    <a:pt x="10622" y="3453"/>
                  </a:cubicBezTo>
                  <a:cubicBezTo>
                    <a:pt x="10169" y="3453"/>
                    <a:pt x="9788" y="3739"/>
                    <a:pt x="9646" y="4120"/>
                  </a:cubicBezTo>
                  <a:lnTo>
                    <a:pt x="8907" y="4120"/>
                  </a:lnTo>
                  <a:lnTo>
                    <a:pt x="8907" y="3072"/>
                  </a:lnTo>
                  <a:cubicBezTo>
                    <a:pt x="8907" y="2906"/>
                    <a:pt x="8764" y="2739"/>
                    <a:pt x="8574" y="2739"/>
                  </a:cubicBezTo>
                  <a:lnTo>
                    <a:pt x="6835" y="2739"/>
                  </a:lnTo>
                  <a:lnTo>
                    <a:pt x="6835" y="1382"/>
                  </a:lnTo>
                  <a:lnTo>
                    <a:pt x="7931" y="1382"/>
                  </a:lnTo>
                  <a:cubicBezTo>
                    <a:pt x="8074" y="1763"/>
                    <a:pt x="8455" y="2048"/>
                    <a:pt x="8883" y="2048"/>
                  </a:cubicBezTo>
                  <a:cubicBezTo>
                    <a:pt x="9455" y="2048"/>
                    <a:pt x="9907" y="1596"/>
                    <a:pt x="9907" y="1024"/>
                  </a:cubicBezTo>
                  <a:cubicBezTo>
                    <a:pt x="9907" y="477"/>
                    <a:pt x="9455" y="0"/>
                    <a:pt x="8883" y="0"/>
                  </a:cubicBezTo>
                  <a:cubicBezTo>
                    <a:pt x="8455" y="0"/>
                    <a:pt x="8074" y="286"/>
                    <a:pt x="7931" y="691"/>
                  </a:cubicBezTo>
                  <a:lnTo>
                    <a:pt x="6502" y="691"/>
                  </a:lnTo>
                  <a:cubicBezTo>
                    <a:pt x="6311" y="691"/>
                    <a:pt x="6169" y="858"/>
                    <a:pt x="6169" y="1024"/>
                  </a:cubicBezTo>
                  <a:lnTo>
                    <a:pt x="6169" y="2739"/>
                  </a:lnTo>
                  <a:lnTo>
                    <a:pt x="5478" y="2739"/>
                  </a:lnTo>
                  <a:lnTo>
                    <a:pt x="5478" y="1024"/>
                  </a:lnTo>
                  <a:cubicBezTo>
                    <a:pt x="5478" y="858"/>
                    <a:pt x="5335" y="691"/>
                    <a:pt x="5145" y="691"/>
                  </a:cubicBezTo>
                  <a:lnTo>
                    <a:pt x="3716" y="691"/>
                  </a:lnTo>
                  <a:cubicBezTo>
                    <a:pt x="3573" y="286"/>
                    <a:pt x="3192" y="0"/>
                    <a:pt x="273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981" name="Google Shape;13981;p165"/>
          <p:cNvGrpSpPr/>
          <p:nvPr/>
        </p:nvGrpSpPr>
        <p:grpSpPr>
          <a:xfrm>
            <a:off x="2620884" y="2735942"/>
            <a:ext cx="402900" cy="416492"/>
            <a:chOff x="2620884" y="2735942"/>
            <a:chExt cx="402900" cy="416492"/>
          </a:xfrm>
        </p:grpSpPr>
        <p:sp>
          <p:nvSpPr>
            <p:cNvPr id="13982" name="Google Shape;13982;p165"/>
            <p:cNvSpPr/>
            <p:nvPr/>
          </p:nvSpPr>
          <p:spPr>
            <a:xfrm>
              <a:off x="2620884" y="2797241"/>
              <a:ext cx="402900" cy="355193"/>
            </a:xfrm>
            <a:custGeom>
              <a:rect b="b" l="l" r="r" t="t"/>
              <a:pathLst>
                <a:path extrusionOk="0" h="9932" w="11266">
                  <a:moveTo>
                    <a:pt x="334" y="1"/>
                  </a:moveTo>
                  <a:cubicBezTo>
                    <a:pt x="144" y="1"/>
                    <a:pt x="1" y="168"/>
                    <a:pt x="1" y="334"/>
                  </a:cubicBezTo>
                  <a:lnTo>
                    <a:pt x="1" y="9598"/>
                  </a:lnTo>
                  <a:cubicBezTo>
                    <a:pt x="1" y="9789"/>
                    <a:pt x="144" y="9932"/>
                    <a:pt x="334" y="9932"/>
                  </a:cubicBezTo>
                  <a:lnTo>
                    <a:pt x="10908" y="9932"/>
                  </a:lnTo>
                  <a:cubicBezTo>
                    <a:pt x="11098" y="9932"/>
                    <a:pt x="11265" y="9789"/>
                    <a:pt x="11265" y="9598"/>
                  </a:cubicBezTo>
                  <a:cubicBezTo>
                    <a:pt x="11265" y="9408"/>
                    <a:pt x="11098" y="9265"/>
                    <a:pt x="10908" y="9265"/>
                  </a:cubicBezTo>
                  <a:lnTo>
                    <a:pt x="10574" y="9265"/>
                  </a:lnTo>
                  <a:lnTo>
                    <a:pt x="10574" y="1930"/>
                  </a:lnTo>
                  <a:cubicBezTo>
                    <a:pt x="10574" y="1811"/>
                    <a:pt x="10479" y="1716"/>
                    <a:pt x="10336" y="1716"/>
                  </a:cubicBezTo>
                  <a:lnTo>
                    <a:pt x="9717" y="1716"/>
                  </a:lnTo>
                  <a:cubicBezTo>
                    <a:pt x="9598" y="1716"/>
                    <a:pt x="9503" y="1811"/>
                    <a:pt x="9503" y="1930"/>
                  </a:cubicBezTo>
                  <a:lnTo>
                    <a:pt x="9503" y="9265"/>
                  </a:lnTo>
                  <a:lnTo>
                    <a:pt x="8812" y="9265"/>
                  </a:lnTo>
                  <a:lnTo>
                    <a:pt x="8812" y="4692"/>
                  </a:lnTo>
                  <a:cubicBezTo>
                    <a:pt x="8812" y="4573"/>
                    <a:pt x="8717" y="4454"/>
                    <a:pt x="8574" y="4454"/>
                  </a:cubicBezTo>
                  <a:lnTo>
                    <a:pt x="7955" y="4454"/>
                  </a:lnTo>
                  <a:cubicBezTo>
                    <a:pt x="7836" y="4454"/>
                    <a:pt x="7741" y="4573"/>
                    <a:pt x="7741" y="4692"/>
                  </a:cubicBezTo>
                  <a:lnTo>
                    <a:pt x="7741" y="9265"/>
                  </a:lnTo>
                  <a:lnTo>
                    <a:pt x="7050" y="9265"/>
                  </a:lnTo>
                  <a:lnTo>
                    <a:pt x="7050" y="6597"/>
                  </a:lnTo>
                  <a:cubicBezTo>
                    <a:pt x="7050" y="6478"/>
                    <a:pt x="6955" y="6383"/>
                    <a:pt x="6812" y="6383"/>
                  </a:cubicBezTo>
                  <a:lnTo>
                    <a:pt x="6193" y="6383"/>
                  </a:lnTo>
                  <a:cubicBezTo>
                    <a:pt x="6074" y="6383"/>
                    <a:pt x="5978" y="6478"/>
                    <a:pt x="5978" y="6597"/>
                  </a:cubicBezTo>
                  <a:lnTo>
                    <a:pt x="5978" y="9265"/>
                  </a:lnTo>
                  <a:lnTo>
                    <a:pt x="5288" y="9265"/>
                  </a:lnTo>
                  <a:lnTo>
                    <a:pt x="5288" y="4669"/>
                  </a:lnTo>
                  <a:cubicBezTo>
                    <a:pt x="5288" y="4549"/>
                    <a:pt x="5192" y="4430"/>
                    <a:pt x="5050" y="4430"/>
                  </a:cubicBezTo>
                  <a:lnTo>
                    <a:pt x="4430" y="4430"/>
                  </a:lnTo>
                  <a:cubicBezTo>
                    <a:pt x="4311" y="4430"/>
                    <a:pt x="4216" y="4549"/>
                    <a:pt x="4216" y="4669"/>
                  </a:cubicBezTo>
                  <a:lnTo>
                    <a:pt x="4216" y="9265"/>
                  </a:lnTo>
                  <a:lnTo>
                    <a:pt x="3525" y="9265"/>
                  </a:lnTo>
                  <a:lnTo>
                    <a:pt x="3525" y="6597"/>
                  </a:lnTo>
                  <a:cubicBezTo>
                    <a:pt x="3525" y="6478"/>
                    <a:pt x="3430" y="6383"/>
                    <a:pt x="3287" y="6383"/>
                  </a:cubicBezTo>
                  <a:lnTo>
                    <a:pt x="2668" y="6383"/>
                  </a:lnTo>
                  <a:cubicBezTo>
                    <a:pt x="2549" y="6383"/>
                    <a:pt x="2454" y="6478"/>
                    <a:pt x="2454" y="6597"/>
                  </a:cubicBezTo>
                  <a:lnTo>
                    <a:pt x="2454" y="9265"/>
                  </a:lnTo>
                  <a:lnTo>
                    <a:pt x="1763" y="9265"/>
                  </a:lnTo>
                  <a:lnTo>
                    <a:pt x="1763" y="8336"/>
                  </a:lnTo>
                  <a:cubicBezTo>
                    <a:pt x="1763" y="8217"/>
                    <a:pt x="1668" y="8122"/>
                    <a:pt x="1525" y="8122"/>
                  </a:cubicBezTo>
                  <a:lnTo>
                    <a:pt x="691" y="8122"/>
                  </a:lnTo>
                  <a:lnTo>
                    <a:pt x="691" y="334"/>
                  </a:lnTo>
                  <a:cubicBezTo>
                    <a:pt x="691" y="168"/>
                    <a:pt x="525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83" name="Google Shape;13983;p165"/>
            <p:cNvSpPr/>
            <p:nvPr/>
          </p:nvSpPr>
          <p:spPr>
            <a:xfrm>
              <a:off x="2667734" y="2735942"/>
              <a:ext cx="327084" cy="182711"/>
            </a:xfrm>
            <a:custGeom>
              <a:rect b="b" l="l" r="r" t="t"/>
              <a:pathLst>
                <a:path extrusionOk="0" h="5109" w="9146">
                  <a:moveTo>
                    <a:pt x="7693" y="0"/>
                  </a:moveTo>
                  <a:cubicBezTo>
                    <a:pt x="7502" y="0"/>
                    <a:pt x="7336" y="167"/>
                    <a:pt x="7336" y="357"/>
                  </a:cubicBezTo>
                  <a:cubicBezTo>
                    <a:pt x="7336" y="548"/>
                    <a:pt x="7502" y="691"/>
                    <a:pt x="7693" y="691"/>
                  </a:cubicBezTo>
                  <a:lnTo>
                    <a:pt x="7978" y="691"/>
                  </a:lnTo>
                  <a:lnTo>
                    <a:pt x="4883" y="3787"/>
                  </a:lnTo>
                  <a:lnTo>
                    <a:pt x="2882" y="2215"/>
                  </a:lnTo>
                  <a:cubicBezTo>
                    <a:pt x="2829" y="2161"/>
                    <a:pt x="2756" y="2137"/>
                    <a:pt x="2681" y="2137"/>
                  </a:cubicBezTo>
                  <a:cubicBezTo>
                    <a:pt x="2589" y="2137"/>
                    <a:pt x="2495" y="2173"/>
                    <a:pt x="2430" y="2239"/>
                  </a:cubicBezTo>
                  <a:lnTo>
                    <a:pt x="144" y="4525"/>
                  </a:lnTo>
                  <a:cubicBezTo>
                    <a:pt x="1" y="4668"/>
                    <a:pt x="1" y="4882"/>
                    <a:pt x="144" y="5001"/>
                  </a:cubicBezTo>
                  <a:cubicBezTo>
                    <a:pt x="215" y="5073"/>
                    <a:pt x="304" y="5108"/>
                    <a:pt x="391" y="5108"/>
                  </a:cubicBezTo>
                  <a:cubicBezTo>
                    <a:pt x="477" y="5108"/>
                    <a:pt x="560" y="5073"/>
                    <a:pt x="620" y="5001"/>
                  </a:cubicBezTo>
                  <a:lnTo>
                    <a:pt x="2692" y="2929"/>
                  </a:lnTo>
                  <a:lnTo>
                    <a:pt x="4692" y="4525"/>
                  </a:lnTo>
                  <a:cubicBezTo>
                    <a:pt x="4760" y="4570"/>
                    <a:pt x="4838" y="4594"/>
                    <a:pt x="4914" y="4594"/>
                  </a:cubicBezTo>
                  <a:cubicBezTo>
                    <a:pt x="4999" y="4594"/>
                    <a:pt x="5082" y="4564"/>
                    <a:pt x="5145" y="4501"/>
                  </a:cubicBezTo>
                  <a:lnTo>
                    <a:pt x="8455" y="1167"/>
                  </a:lnTo>
                  <a:lnTo>
                    <a:pt x="8455" y="1477"/>
                  </a:lnTo>
                  <a:cubicBezTo>
                    <a:pt x="8455" y="1667"/>
                    <a:pt x="8598" y="1810"/>
                    <a:pt x="8788" y="1810"/>
                  </a:cubicBezTo>
                  <a:cubicBezTo>
                    <a:pt x="8979" y="1810"/>
                    <a:pt x="9145" y="1667"/>
                    <a:pt x="9145" y="1477"/>
                  </a:cubicBezTo>
                  <a:lnTo>
                    <a:pt x="9145" y="357"/>
                  </a:lnTo>
                  <a:cubicBezTo>
                    <a:pt x="9145" y="167"/>
                    <a:pt x="8979" y="0"/>
                    <a:pt x="87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984" name="Google Shape;13984;p165"/>
          <p:cNvGrpSpPr/>
          <p:nvPr/>
        </p:nvGrpSpPr>
        <p:grpSpPr>
          <a:xfrm>
            <a:off x="1905466" y="2736800"/>
            <a:ext cx="417359" cy="416502"/>
            <a:chOff x="1905466" y="2736800"/>
            <a:chExt cx="417359" cy="416502"/>
          </a:xfrm>
        </p:grpSpPr>
        <p:sp>
          <p:nvSpPr>
            <p:cNvPr id="13985" name="Google Shape;13985;p165"/>
            <p:cNvSpPr/>
            <p:nvPr/>
          </p:nvSpPr>
          <p:spPr>
            <a:xfrm>
              <a:off x="1946344" y="2867946"/>
              <a:ext cx="335595" cy="187396"/>
            </a:xfrm>
            <a:custGeom>
              <a:rect b="b" l="l" r="r" t="t"/>
              <a:pathLst>
                <a:path extrusionOk="0" h="5240" w="9384">
                  <a:moveTo>
                    <a:pt x="3859" y="977"/>
                  </a:moveTo>
                  <a:cubicBezTo>
                    <a:pt x="4049" y="977"/>
                    <a:pt x="4216" y="1144"/>
                    <a:pt x="4216" y="1334"/>
                  </a:cubicBezTo>
                  <a:cubicBezTo>
                    <a:pt x="4216" y="1525"/>
                    <a:pt x="4049" y="1668"/>
                    <a:pt x="3859" y="1668"/>
                  </a:cubicBezTo>
                  <a:lnTo>
                    <a:pt x="2287" y="1668"/>
                  </a:lnTo>
                  <a:cubicBezTo>
                    <a:pt x="2096" y="1668"/>
                    <a:pt x="1954" y="1525"/>
                    <a:pt x="1954" y="1334"/>
                  </a:cubicBezTo>
                  <a:cubicBezTo>
                    <a:pt x="1954" y="1144"/>
                    <a:pt x="2096" y="977"/>
                    <a:pt x="2287" y="977"/>
                  </a:cubicBezTo>
                  <a:close/>
                  <a:moveTo>
                    <a:pt x="6859" y="977"/>
                  </a:moveTo>
                  <a:cubicBezTo>
                    <a:pt x="7074" y="977"/>
                    <a:pt x="7217" y="1120"/>
                    <a:pt x="7217" y="1334"/>
                  </a:cubicBezTo>
                  <a:cubicBezTo>
                    <a:pt x="7217" y="1525"/>
                    <a:pt x="7074" y="1691"/>
                    <a:pt x="6859" y="1691"/>
                  </a:cubicBezTo>
                  <a:cubicBezTo>
                    <a:pt x="6669" y="1691"/>
                    <a:pt x="6502" y="1525"/>
                    <a:pt x="6502" y="1334"/>
                  </a:cubicBezTo>
                  <a:cubicBezTo>
                    <a:pt x="6502" y="1120"/>
                    <a:pt x="6669" y="977"/>
                    <a:pt x="6859" y="977"/>
                  </a:cubicBezTo>
                  <a:close/>
                  <a:moveTo>
                    <a:pt x="882" y="1"/>
                  </a:moveTo>
                  <a:cubicBezTo>
                    <a:pt x="834" y="96"/>
                    <a:pt x="810" y="191"/>
                    <a:pt x="810" y="310"/>
                  </a:cubicBezTo>
                  <a:lnTo>
                    <a:pt x="810" y="1882"/>
                  </a:lnTo>
                  <a:cubicBezTo>
                    <a:pt x="810" y="2334"/>
                    <a:pt x="1168" y="2692"/>
                    <a:pt x="1620" y="2692"/>
                  </a:cubicBezTo>
                  <a:lnTo>
                    <a:pt x="4359" y="2692"/>
                  </a:lnTo>
                  <a:lnTo>
                    <a:pt x="4359" y="3858"/>
                  </a:lnTo>
                  <a:lnTo>
                    <a:pt x="358" y="3858"/>
                  </a:lnTo>
                  <a:cubicBezTo>
                    <a:pt x="167" y="3858"/>
                    <a:pt x="1" y="4001"/>
                    <a:pt x="1" y="4192"/>
                  </a:cubicBezTo>
                  <a:lnTo>
                    <a:pt x="1" y="5240"/>
                  </a:lnTo>
                  <a:lnTo>
                    <a:pt x="691" y="5240"/>
                  </a:lnTo>
                  <a:lnTo>
                    <a:pt x="691" y="4525"/>
                  </a:lnTo>
                  <a:lnTo>
                    <a:pt x="4359" y="4525"/>
                  </a:lnTo>
                  <a:lnTo>
                    <a:pt x="4359" y="5240"/>
                  </a:lnTo>
                  <a:lnTo>
                    <a:pt x="5026" y="5240"/>
                  </a:lnTo>
                  <a:lnTo>
                    <a:pt x="5026" y="4525"/>
                  </a:lnTo>
                  <a:lnTo>
                    <a:pt x="8693" y="4525"/>
                  </a:lnTo>
                  <a:lnTo>
                    <a:pt x="8693" y="5240"/>
                  </a:lnTo>
                  <a:lnTo>
                    <a:pt x="9384" y="5240"/>
                  </a:lnTo>
                  <a:lnTo>
                    <a:pt x="9384" y="4192"/>
                  </a:lnTo>
                  <a:cubicBezTo>
                    <a:pt x="9384" y="4001"/>
                    <a:pt x="9217" y="3858"/>
                    <a:pt x="9026" y="3858"/>
                  </a:cubicBezTo>
                  <a:lnTo>
                    <a:pt x="5026" y="3858"/>
                  </a:lnTo>
                  <a:lnTo>
                    <a:pt x="5026" y="2692"/>
                  </a:lnTo>
                  <a:lnTo>
                    <a:pt x="7764" y="2692"/>
                  </a:lnTo>
                  <a:cubicBezTo>
                    <a:pt x="8217" y="2692"/>
                    <a:pt x="8574" y="2334"/>
                    <a:pt x="8574" y="1882"/>
                  </a:cubicBezTo>
                  <a:lnTo>
                    <a:pt x="8574" y="310"/>
                  </a:lnTo>
                  <a:cubicBezTo>
                    <a:pt x="8574" y="191"/>
                    <a:pt x="8550" y="96"/>
                    <a:pt x="8503" y="1"/>
                  </a:cubicBezTo>
                  <a:cubicBezTo>
                    <a:pt x="8288" y="120"/>
                    <a:pt x="8026" y="191"/>
                    <a:pt x="7764" y="191"/>
                  </a:cubicBezTo>
                  <a:lnTo>
                    <a:pt x="1620" y="191"/>
                  </a:lnTo>
                  <a:cubicBezTo>
                    <a:pt x="1358" y="191"/>
                    <a:pt x="1096" y="120"/>
                    <a:pt x="8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86" name="Google Shape;13986;p165"/>
            <p:cNvSpPr/>
            <p:nvPr/>
          </p:nvSpPr>
          <p:spPr>
            <a:xfrm>
              <a:off x="1905466" y="3080024"/>
              <a:ext cx="106501" cy="73277"/>
            </a:xfrm>
            <a:custGeom>
              <a:rect b="b" l="l" r="r" t="t"/>
              <a:pathLst>
                <a:path extrusionOk="0" h="2049" w="2978">
                  <a:moveTo>
                    <a:pt x="358" y="0"/>
                  </a:moveTo>
                  <a:cubicBezTo>
                    <a:pt x="167" y="0"/>
                    <a:pt x="1" y="143"/>
                    <a:pt x="1" y="334"/>
                  </a:cubicBezTo>
                  <a:lnTo>
                    <a:pt x="1" y="1691"/>
                  </a:lnTo>
                  <a:cubicBezTo>
                    <a:pt x="1" y="1882"/>
                    <a:pt x="167" y="2048"/>
                    <a:pt x="358" y="2048"/>
                  </a:cubicBezTo>
                  <a:lnTo>
                    <a:pt x="2620" y="2048"/>
                  </a:lnTo>
                  <a:cubicBezTo>
                    <a:pt x="2811" y="2048"/>
                    <a:pt x="2977" y="1882"/>
                    <a:pt x="2977" y="1691"/>
                  </a:cubicBezTo>
                  <a:lnTo>
                    <a:pt x="2977" y="334"/>
                  </a:lnTo>
                  <a:cubicBezTo>
                    <a:pt x="2977" y="143"/>
                    <a:pt x="2811" y="0"/>
                    <a:pt x="26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87" name="Google Shape;13987;p165"/>
            <p:cNvSpPr/>
            <p:nvPr/>
          </p:nvSpPr>
          <p:spPr>
            <a:xfrm>
              <a:off x="2216324" y="3080024"/>
              <a:ext cx="106501" cy="73277"/>
            </a:xfrm>
            <a:custGeom>
              <a:rect b="b" l="l" r="r" t="t"/>
              <a:pathLst>
                <a:path extrusionOk="0" h="2049" w="2978">
                  <a:moveTo>
                    <a:pt x="358" y="0"/>
                  </a:moveTo>
                  <a:cubicBezTo>
                    <a:pt x="168" y="0"/>
                    <a:pt x="1" y="143"/>
                    <a:pt x="1" y="334"/>
                  </a:cubicBezTo>
                  <a:lnTo>
                    <a:pt x="1" y="1691"/>
                  </a:lnTo>
                  <a:cubicBezTo>
                    <a:pt x="1" y="1882"/>
                    <a:pt x="168" y="2048"/>
                    <a:pt x="358" y="2048"/>
                  </a:cubicBezTo>
                  <a:lnTo>
                    <a:pt x="2621" y="2048"/>
                  </a:lnTo>
                  <a:cubicBezTo>
                    <a:pt x="2811" y="2048"/>
                    <a:pt x="2954" y="1882"/>
                    <a:pt x="2954" y="1691"/>
                  </a:cubicBezTo>
                  <a:lnTo>
                    <a:pt x="2954" y="334"/>
                  </a:lnTo>
                  <a:cubicBezTo>
                    <a:pt x="2978" y="143"/>
                    <a:pt x="2811" y="0"/>
                    <a:pt x="262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88" name="Google Shape;13988;p165"/>
            <p:cNvSpPr/>
            <p:nvPr/>
          </p:nvSpPr>
          <p:spPr>
            <a:xfrm>
              <a:off x="2061324" y="3080024"/>
              <a:ext cx="105642" cy="73277"/>
            </a:xfrm>
            <a:custGeom>
              <a:rect b="b" l="l" r="r" t="t"/>
              <a:pathLst>
                <a:path extrusionOk="0" h="2049" w="2954">
                  <a:moveTo>
                    <a:pt x="334" y="0"/>
                  </a:moveTo>
                  <a:cubicBezTo>
                    <a:pt x="144" y="0"/>
                    <a:pt x="1" y="143"/>
                    <a:pt x="1" y="334"/>
                  </a:cubicBezTo>
                  <a:lnTo>
                    <a:pt x="1" y="1691"/>
                  </a:lnTo>
                  <a:cubicBezTo>
                    <a:pt x="1" y="1882"/>
                    <a:pt x="144" y="2048"/>
                    <a:pt x="334" y="2048"/>
                  </a:cubicBezTo>
                  <a:lnTo>
                    <a:pt x="2620" y="2048"/>
                  </a:lnTo>
                  <a:cubicBezTo>
                    <a:pt x="2811" y="2048"/>
                    <a:pt x="2954" y="1882"/>
                    <a:pt x="2954" y="1691"/>
                  </a:cubicBezTo>
                  <a:lnTo>
                    <a:pt x="2954" y="334"/>
                  </a:lnTo>
                  <a:cubicBezTo>
                    <a:pt x="2954" y="143"/>
                    <a:pt x="2811" y="0"/>
                    <a:pt x="26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89" name="Google Shape;13989;p165"/>
            <p:cNvSpPr/>
            <p:nvPr/>
          </p:nvSpPr>
          <p:spPr>
            <a:xfrm>
              <a:off x="1975312" y="2736800"/>
              <a:ext cx="277660" cy="113296"/>
            </a:xfrm>
            <a:custGeom>
              <a:rect b="b" l="l" r="r" t="t"/>
              <a:pathLst>
                <a:path extrusionOk="0" h="3168" w="7764">
                  <a:moveTo>
                    <a:pt x="3049" y="1238"/>
                  </a:moveTo>
                  <a:cubicBezTo>
                    <a:pt x="3239" y="1238"/>
                    <a:pt x="3406" y="1381"/>
                    <a:pt x="3406" y="1572"/>
                  </a:cubicBezTo>
                  <a:cubicBezTo>
                    <a:pt x="3406" y="1762"/>
                    <a:pt x="3239" y="1929"/>
                    <a:pt x="3049" y="1929"/>
                  </a:cubicBezTo>
                  <a:lnTo>
                    <a:pt x="1477" y="1929"/>
                  </a:lnTo>
                  <a:cubicBezTo>
                    <a:pt x="1286" y="1929"/>
                    <a:pt x="1144" y="1762"/>
                    <a:pt x="1144" y="1572"/>
                  </a:cubicBezTo>
                  <a:cubicBezTo>
                    <a:pt x="1144" y="1381"/>
                    <a:pt x="1286" y="1238"/>
                    <a:pt x="1477" y="1238"/>
                  </a:cubicBezTo>
                  <a:close/>
                  <a:moveTo>
                    <a:pt x="6049" y="1215"/>
                  </a:moveTo>
                  <a:cubicBezTo>
                    <a:pt x="6264" y="1215"/>
                    <a:pt x="6407" y="1381"/>
                    <a:pt x="6407" y="1572"/>
                  </a:cubicBezTo>
                  <a:cubicBezTo>
                    <a:pt x="6407" y="1786"/>
                    <a:pt x="6264" y="1929"/>
                    <a:pt x="6049" y="1929"/>
                  </a:cubicBezTo>
                  <a:cubicBezTo>
                    <a:pt x="5859" y="1929"/>
                    <a:pt x="5692" y="1786"/>
                    <a:pt x="5692" y="1572"/>
                  </a:cubicBezTo>
                  <a:cubicBezTo>
                    <a:pt x="5692" y="1381"/>
                    <a:pt x="5859" y="1215"/>
                    <a:pt x="6049" y="1215"/>
                  </a:cubicBezTo>
                  <a:close/>
                  <a:moveTo>
                    <a:pt x="810" y="0"/>
                  </a:moveTo>
                  <a:cubicBezTo>
                    <a:pt x="358" y="0"/>
                    <a:pt x="0" y="357"/>
                    <a:pt x="0" y="810"/>
                  </a:cubicBezTo>
                  <a:lnTo>
                    <a:pt x="0" y="2358"/>
                  </a:lnTo>
                  <a:cubicBezTo>
                    <a:pt x="0" y="2810"/>
                    <a:pt x="358" y="3167"/>
                    <a:pt x="810" y="3167"/>
                  </a:cubicBezTo>
                  <a:lnTo>
                    <a:pt x="6954" y="3167"/>
                  </a:lnTo>
                  <a:cubicBezTo>
                    <a:pt x="7407" y="3167"/>
                    <a:pt x="7764" y="2810"/>
                    <a:pt x="7764" y="2358"/>
                  </a:cubicBezTo>
                  <a:lnTo>
                    <a:pt x="7764" y="810"/>
                  </a:lnTo>
                  <a:cubicBezTo>
                    <a:pt x="7764" y="357"/>
                    <a:pt x="7407" y="0"/>
                    <a:pt x="695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990" name="Google Shape;13990;p165"/>
          <p:cNvGrpSpPr/>
          <p:nvPr/>
        </p:nvGrpSpPr>
        <p:grpSpPr>
          <a:xfrm>
            <a:off x="1181536" y="2735942"/>
            <a:ext cx="417360" cy="417360"/>
            <a:chOff x="1181536" y="2735942"/>
            <a:chExt cx="417360" cy="417360"/>
          </a:xfrm>
        </p:grpSpPr>
        <p:sp>
          <p:nvSpPr>
            <p:cNvPr id="13991" name="Google Shape;13991;p165"/>
            <p:cNvSpPr/>
            <p:nvPr/>
          </p:nvSpPr>
          <p:spPr>
            <a:xfrm>
              <a:off x="1181536" y="2735942"/>
              <a:ext cx="73277" cy="73277"/>
            </a:xfrm>
            <a:custGeom>
              <a:rect b="b" l="l" r="r" t="t"/>
              <a:pathLst>
                <a:path extrusionOk="0" h="2049" w="2049">
                  <a:moveTo>
                    <a:pt x="1024" y="0"/>
                  </a:moveTo>
                  <a:cubicBezTo>
                    <a:pt x="477" y="0"/>
                    <a:pt x="0" y="477"/>
                    <a:pt x="0" y="1024"/>
                  </a:cubicBezTo>
                  <a:cubicBezTo>
                    <a:pt x="0" y="1596"/>
                    <a:pt x="477" y="2048"/>
                    <a:pt x="1024" y="2048"/>
                  </a:cubicBezTo>
                  <a:cubicBezTo>
                    <a:pt x="1596" y="2048"/>
                    <a:pt x="2048" y="1596"/>
                    <a:pt x="2048" y="1024"/>
                  </a:cubicBezTo>
                  <a:cubicBezTo>
                    <a:pt x="2048" y="477"/>
                    <a:pt x="1596" y="0"/>
                    <a:pt x="102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92" name="Google Shape;13992;p165"/>
            <p:cNvSpPr/>
            <p:nvPr/>
          </p:nvSpPr>
          <p:spPr>
            <a:xfrm>
              <a:off x="1525619" y="2735942"/>
              <a:ext cx="73277" cy="73277"/>
            </a:xfrm>
            <a:custGeom>
              <a:rect b="b" l="l" r="r" t="t"/>
              <a:pathLst>
                <a:path extrusionOk="0" h="2049" w="2049">
                  <a:moveTo>
                    <a:pt x="1024" y="0"/>
                  </a:moveTo>
                  <a:cubicBezTo>
                    <a:pt x="453" y="0"/>
                    <a:pt x="0" y="477"/>
                    <a:pt x="0" y="1024"/>
                  </a:cubicBezTo>
                  <a:cubicBezTo>
                    <a:pt x="0" y="1596"/>
                    <a:pt x="453" y="2048"/>
                    <a:pt x="1024" y="2048"/>
                  </a:cubicBezTo>
                  <a:cubicBezTo>
                    <a:pt x="1572" y="2048"/>
                    <a:pt x="2048" y="1596"/>
                    <a:pt x="2048" y="1024"/>
                  </a:cubicBezTo>
                  <a:cubicBezTo>
                    <a:pt x="2048" y="477"/>
                    <a:pt x="1572" y="0"/>
                    <a:pt x="102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93" name="Google Shape;13993;p165"/>
            <p:cNvSpPr/>
            <p:nvPr/>
          </p:nvSpPr>
          <p:spPr>
            <a:xfrm>
              <a:off x="1181536" y="3080024"/>
              <a:ext cx="73277" cy="73277"/>
            </a:xfrm>
            <a:custGeom>
              <a:rect b="b" l="l" r="r" t="t"/>
              <a:pathLst>
                <a:path extrusionOk="0" h="2049" w="2049">
                  <a:moveTo>
                    <a:pt x="1024" y="0"/>
                  </a:moveTo>
                  <a:cubicBezTo>
                    <a:pt x="477" y="0"/>
                    <a:pt x="0" y="453"/>
                    <a:pt x="0" y="1024"/>
                  </a:cubicBezTo>
                  <a:cubicBezTo>
                    <a:pt x="0" y="1572"/>
                    <a:pt x="477" y="2048"/>
                    <a:pt x="1024" y="2048"/>
                  </a:cubicBezTo>
                  <a:cubicBezTo>
                    <a:pt x="1596" y="2048"/>
                    <a:pt x="2048" y="1572"/>
                    <a:pt x="2048" y="1024"/>
                  </a:cubicBezTo>
                  <a:cubicBezTo>
                    <a:pt x="2048" y="453"/>
                    <a:pt x="1596" y="0"/>
                    <a:pt x="102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94" name="Google Shape;13994;p165"/>
            <p:cNvSpPr/>
            <p:nvPr/>
          </p:nvSpPr>
          <p:spPr>
            <a:xfrm>
              <a:off x="1525619" y="3080024"/>
              <a:ext cx="73277" cy="73277"/>
            </a:xfrm>
            <a:custGeom>
              <a:rect b="b" l="l" r="r" t="t"/>
              <a:pathLst>
                <a:path extrusionOk="0" h="2049" w="2049">
                  <a:moveTo>
                    <a:pt x="1024" y="0"/>
                  </a:moveTo>
                  <a:cubicBezTo>
                    <a:pt x="453" y="0"/>
                    <a:pt x="0" y="453"/>
                    <a:pt x="0" y="1024"/>
                  </a:cubicBezTo>
                  <a:cubicBezTo>
                    <a:pt x="0" y="1572"/>
                    <a:pt x="453" y="2048"/>
                    <a:pt x="1024" y="2048"/>
                  </a:cubicBezTo>
                  <a:cubicBezTo>
                    <a:pt x="1572" y="2048"/>
                    <a:pt x="2048" y="1572"/>
                    <a:pt x="2048" y="1024"/>
                  </a:cubicBezTo>
                  <a:cubicBezTo>
                    <a:pt x="2048" y="453"/>
                    <a:pt x="1572" y="0"/>
                    <a:pt x="102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95" name="Google Shape;13995;p165"/>
            <p:cNvSpPr/>
            <p:nvPr/>
          </p:nvSpPr>
          <p:spPr>
            <a:xfrm>
              <a:off x="1279493" y="2760619"/>
              <a:ext cx="57935" cy="24748"/>
            </a:xfrm>
            <a:custGeom>
              <a:rect b="b" l="l" r="r" t="t"/>
              <a:pathLst>
                <a:path extrusionOk="0" h="692" w="1620">
                  <a:moveTo>
                    <a:pt x="333" y="1"/>
                  </a:moveTo>
                  <a:cubicBezTo>
                    <a:pt x="167" y="1"/>
                    <a:pt x="0" y="168"/>
                    <a:pt x="0" y="334"/>
                  </a:cubicBezTo>
                  <a:cubicBezTo>
                    <a:pt x="0" y="525"/>
                    <a:pt x="167" y="692"/>
                    <a:pt x="333" y="692"/>
                  </a:cubicBezTo>
                  <a:lnTo>
                    <a:pt x="1262" y="692"/>
                  </a:lnTo>
                  <a:cubicBezTo>
                    <a:pt x="1453" y="692"/>
                    <a:pt x="1619" y="525"/>
                    <a:pt x="1619" y="334"/>
                  </a:cubicBezTo>
                  <a:cubicBezTo>
                    <a:pt x="1619" y="168"/>
                    <a:pt x="1453" y="1"/>
                    <a:pt x="1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96" name="Google Shape;13996;p165"/>
            <p:cNvSpPr/>
            <p:nvPr/>
          </p:nvSpPr>
          <p:spPr>
            <a:xfrm>
              <a:off x="1443005" y="2760619"/>
              <a:ext cx="57935" cy="24748"/>
            </a:xfrm>
            <a:custGeom>
              <a:rect b="b" l="l" r="r" t="t"/>
              <a:pathLst>
                <a:path extrusionOk="0" h="692" w="1620">
                  <a:moveTo>
                    <a:pt x="358" y="1"/>
                  </a:moveTo>
                  <a:cubicBezTo>
                    <a:pt x="167" y="1"/>
                    <a:pt x="0" y="168"/>
                    <a:pt x="0" y="334"/>
                  </a:cubicBezTo>
                  <a:cubicBezTo>
                    <a:pt x="0" y="525"/>
                    <a:pt x="167" y="692"/>
                    <a:pt x="358" y="692"/>
                  </a:cubicBezTo>
                  <a:lnTo>
                    <a:pt x="1286" y="692"/>
                  </a:lnTo>
                  <a:cubicBezTo>
                    <a:pt x="1453" y="692"/>
                    <a:pt x="1620" y="525"/>
                    <a:pt x="1620" y="334"/>
                  </a:cubicBezTo>
                  <a:cubicBezTo>
                    <a:pt x="1620" y="168"/>
                    <a:pt x="1453" y="1"/>
                    <a:pt x="128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97" name="Google Shape;13997;p165"/>
            <p:cNvSpPr/>
            <p:nvPr/>
          </p:nvSpPr>
          <p:spPr>
            <a:xfrm>
              <a:off x="1361249" y="2760619"/>
              <a:ext cx="57935" cy="24748"/>
            </a:xfrm>
            <a:custGeom>
              <a:rect b="b" l="l" r="r" t="t"/>
              <a:pathLst>
                <a:path extrusionOk="0" h="692" w="1620">
                  <a:moveTo>
                    <a:pt x="357" y="1"/>
                  </a:moveTo>
                  <a:cubicBezTo>
                    <a:pt x="167" y="1"/>
                    <a:pt x="0" y="168"/>
                    <a:pt x="0" y="334"/>
                  </a:cubicBezTo>
                  <a:cubicBezTo>
                    <a:pt x="0" y="525"/>
                    <a:pt x="167" y="692"/>
                    <a:pt x="357" y="692"/>
                  </a:cubicBezTo>
                  <a:lnTo>
                    <a:pt x="1262" y="692"/>
                  </a:lnTo>
                  <a:cubicBezTo>
                    <a:pt x="1453" y="692"/>
                    <a:pt x="1620" y="525"/>
                    <a:pt x="1620" y="334"/>
                  </a:cubicBezTo>
                  <a:cubicBezTo>
                    <a:pt x="1620" y="168"/>
                    <a:pt x="1453" y="1"/>
                    <a:pt x="1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98" name="Google Shape;13998;p165"/>
            <p:cNvSpPr/>
            <p:nvPr/>
          </p:nvSpPr>
          <p:spPr>
            <a:xfrm>
              <a:off x="1206213" y="2833863"/>
              <a:ext cx="24748" cy="57971"/>
            </a:xfrm>
            <a:custGeom>
              <a:rect b="b" l="l" r="r" t="t"/>
              <a:pathLst>
                <a:path extrusionOk="0" h="1621" w="692">
                  <a:moveTo>
                    <a:pt x="334" y="1"/>
                  </a:moveTo>
                  <a:cubicBezTo>
                    <a:pt x="168" y="1"/>
                    <a:pt x="1" y="168"/>
                    <a:pt x="1" y="334"/>
                  </a:cubicBezTo>
                  <a:lnTo>
                    <a:pt x="1" y="1263"/>
                  </a:lnTo>
                  <a:cubicBezTo>
                    <a:pt x="1" y="1454"/>
                    <a:pt x="168" y="1620"/>
                    <a:pt x="334" y="1620"/>
                  </a:cubicBezTo>
                  <a:cubicBezTo>
                    <a:pt x="525" y="1620"/>
                    <a:pt x="692" y="1454"/>
                    <a:pt x="692" y="1263"/>
                  </a:cubicBezTo>
                  <a:lnTo>
                    <a:pt x="692" y="334"/>
                  </a:lnTo>
                  <a:cubicBezTo>
                    <a:pt x="692" y="168"/>
                    <a:pt x="525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99" name="Google Shape;13999;p165"/>
            <p:cNvSpPr/>
            <p:nvPr/>
          </p:nvSpPr>
          <p:spPr>
            <a:xfrm>
              <a:off x="1206213" y="2997410"/>
              <a:ext cx="24748" cy="57935"/>
            </a:xfrm>
            <a:custGeom>
              <a:rect b="b" l="l" r="r" t="t"/>
              <a:pathLst>
                <a:path extrusionOk="0" h="1620" w="692">
                  <a:moveTo>
                    <a:pt x="334" y="0"/>
                  </a:moveTo>
                  <a:cubicBezTo>
                    <a:pt x="168" y="0"/>
                    <a:pt x="1" y="167"/>
                    <a:pt x="1" y="358"/>
                  </a:cubicBezTo>
                  <a:lnTo>
                    <a:pt x="1" y="1286"/>
                  </a:lnTo>
                  <a:cubicBezTo>
                    <a:pt x="1" y="1453"/>
                    <a:pt x="168" y="1620"/>
                    <a:pt x="334" y="1620"/>
                  </a:cubicBezTo>
                  <a:cubicBezTo>
                    <a:pt x="525" y="1620"/>
                    <a:pt x="692" y="1453"/>
                    <a:pt x="692" y="1286"/>
                  </a:cubicBezTo>
                  <a:lnTo>
                    <a:pt x="692" y="358"/>
                  </a:lnTo>
                  <a:cubicBezTo>
                    <a:pt x="692" y="167"/>
                    <a:pt x="525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00" name="Google Shape;14000;p165"/>
            <p:cNvSpPr/>
            <p:nvPr/>
          </p:nvSpPr>
          <p:spPr>
            <a:xfrm>
              <a:off x="1206213" y="2915654"/>
              <a:ext cx="24748" cy="57935"/>
            </a:xfrm>
            <a:custGeom>
              <a:rect b="b" l="l" r="r" t="t"/>
              <a:pathLst>
                <a:path extrusionOk="0" h="1620" w="692">
                  <a:moveTo>
                    <a:pt x="334" y="0"/>
                  </a:moveTo>
                  <a:cubicBezTo>
                    <a:pt x="168" y="0"/>
                    <a:pt x="1" y="167"/>
                    <a:pt x="1" y="357"/>
                  </a:cubicBezTo>
                  <a:lnTo>
                    <a:pt x="1" y="1262"/>
                  </a:lnTo>
                  <a:cubicBezTo>
                    <a:pt x="1" y="1453"/>
                    <a:pt x="168" y="1619"/>
                    <a:pt x="334" y="1619"/>
                  </a:cubicBezTo>
                  <a:cubicBezTo>
                    <a:pt x="525" y="1619"/>
                    <a:pt x="692" y="1453"/>
                    <a:pt x="692" y="1262"/>
                  </a:cubicBezTo>
                  <a:lnTo>
                    <a:pt x="692" y="357"/>
                  </a:lnTo>
                  <a:cubicBezTo>
                    <a:pt x="692" y="167"/>
                    <a:pt x="525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01" name="Google Shape;14001;p165"/>
            <p:cNvSpPr/>
            <p:nvPr/>
          </p:nvSpPr>
          <p:spPr>
            <a:xfrm>
              <a:off x="1549473" y="2833863"/>
              <a:ext cx="24712" cy="57971"/>
            </a:xfrm>
            <a:custGeom>
              <a:rect b="b" l="l" r="r" t="t"/>
              <a:pathLst>
                <a:path extrusionOk="0" h="1621" w="691">
                  <a:moveTo>
                    <a:pt x="357" y="1"/>
                  </a:moveTo>
                  <a:cubicBezTo>
                    <a:pt x="167" y="1"/>
                    <a:pt x="0" y="168"/>
                    <a:pt x="0" y="334"/>
                  </a:cubicBezTo>
                  <a:lnTo>
                    <a:pt x="0" y="1263"/>
                  </a:lnTo>
                  <a:cubicBezTo>
                    <a:pt x="0" y="1454"/>
                    <a:pt x="167" y="1620"/>
                    <a:pt x="357" y="1620"/>
                  </a:cubicBezTo>
                  <a:cubicBezTo>
                    <a:pt x="524" y="1620"/>
                    <a:pt x="691" y="1454"/>
                    <a:pt x="691" y="1263"/>
                  </a:cubicBezTo>
                  <a:lnTo>
                    <a:pt x="691" y="334"/>
                  </a:lnTo>
                  <a:cubicBezTo>
                    <a:pt x="691" y="168"/>
                    <a:pt x="524" y="1"/>
                    <a:pt x="35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02" name="Google Shape;14002;p165"/>
            <p:cNvSpPr/>
            <p:nvPr/>
          </p:nvSpPr>
          <p:spPr>
            <a:xfrm>
              <a:off x="1549473" y="2997410"/>
              <a:ext cx="24712" cy="57935"/>
            </a:xfrm>
            <a:custGeom>
              <a:rect b="b" l="l" r="r" t="t"/>
              <a:pathLst>
                <a:path extrusionOk="0" h="1620" w="691">
                  <a:moveTo>
                    <a:pt x="357" y="0"/>
                  </a:moveTo>
                  <a:cubicBezTo>
                    <a:pt x="167" y="0"/>
                    <a:pt x="0" y="167"/>
                    <a:pt x="0" y="358"/>
                  </a:cubicBezTo>
                  <a:lnTo>
                    <a:pt x="0" y="1286"/>
                  </a:lnTo>
                  <a:cubicBezTo>
                    <a:pt x="0" y="1453"/>
                    <a:pt x="167" y="1620"/>
                    <a:pt x="357" y="1620"/>
                  </a:cubicBezTo>
                  <a:cubicBezTo>
                    <a:pt x="524" y="1620"/>
                    <a:pt x="691" y="1453"/>
                    <a:pt x="691" y="1286"/>
                  </a:cubicBezTo>
                  <a:lnTo>
                    <a:pt x="691" y="358"/>
                  </a:lnTo>
                  <a:cubicBezTo>
                    <a:pt x="691" y="167"/>
                    <a:pt x="524" y="0"/>
                    <a:pt x="35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03" name="Google Shape;14003;p165"/>
            <p:cNvSpPr/>
            <p:nvPr/>
          </p:nvSpPr>
          <p:spPr>
            <a:xfrm>
              <a:off x="1549473" y="2915654"/>
              <a:ext cx="24712" cy="57935"/>
            </a:xfrm>
            <a:custGeom>
              <a:rect b="b" l="l" r="r" t="t"/>
              <a:pathLst>
                <a:path extrusionOk="0" h="1620" w="691">
                  <a:moveTo>
                    <a:pt x="357" y="0"/>
                  </a:moveTo>
                  <a:cubicBezTo>
                    <a:pt x="167" y="0"/>
                    <a:pt x="0" y="167"/>
                    <a:pt x="0" y="357"/>
                  </a:cubicBezTo>
                  <a:lnTo>
                    <a:pt x="0" y="1262"/>
                  </a:lnTo>
                  <a:cubicBezTo>
                    <a:pt x="0" y="1453"/>
                    <a:pt x="167" y="1619"/>
                    <a:pt x="357" y="1619"/>
                  </a:cubicBezTo>
                  <a:cubicBezTo>
                    <a:pt x="524" y="1619"/>
                    <a:pt x="691" y="1453"/>
                    <a:pt x="691" y="1262"/>
                  </a:cubicBezTo>
                  <a:lnTo>
                    <a:pt x="691" y="357"/>
                  </a:lnTo>
                  <a:cubicBezTo>
                    <a:pt x="691" y="167"/>
                    <a:pt x="524" y="0"/>
                    <a:pt x="35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04" name="Google Shape;14004;p165"/>
            <p:cNvSpPr/>
            <p:nvPr/>
          </p:nvSpPr>
          <p:spPr>
            <a:xfrm>
              <a:off x="1279493" y="3103879"/>
              <a:ext cx="57935" cy="24712"/>
            </a:xfrm>
            <a:custGeom>
              <a:rect b="b" l="l" r="r" t="t"/>
              <a:pathLst>
                <a:path extrusionOk="0" h="691" w="1620">
                  <a:moveTo>
                    <a:pt x="333" y="0"/>
                  </a:moveTo>
                  <a:cubicBezTo>
                    <a:pt x="167" y="0"/>
                    <a:pt x="0" y="167"/>
                    <a:pt x="0" y="357"/>
                  </a:cubicBezTo>
                  <a:cubicBezTo>
                    <a:pt x="0" y="524"/>
                    <a:pt x="167" y="691"/>
                    <a:pt x="333" y="691"/>
                  </a:cubicBezTo>
                  <a:lnTo>
                    <a:pt x="1262" y="691"/>
                  </a:lnTo>
                  <a:cubicBezTo>
                    <a:pt x="1453" y="691"/>
                    <a:pt x="1619" y="524"/>
                    <a:pt x="1619" y="357"/>
                  </a:cubicBezTo>
                  <a:cubicBezTo>
                    <a:pt x="1619" y="167"/>
                    <a:pt x="1453" y="0"/>
                    <a:pt x="1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05" name="Google Shape;14005;p165"/>
            <p:cNvSpPr/>
            <p:nvPr/>
          </p:nvSpPr>
          <p:spPr>
            <a:xfrm>
              <a:off x="1443005" y="3103879"/>
              <a:ext cx="57935" cy="24712"/>
            </a:xfrm>
            <a:custGeom>
              <a:rect b="b" l="l" r="r" t="t"/>
              <a:pathLst>
                <a:path extrusionOk="0" h="691" w="1620">
                  <a:moveTo>
                    <a:pt x="358" y="0"/>
                  </a:moveTo>
                  <a:cubicBezTo>
                    <a:pt x="167" y="0"/>
                    <a:pt x="0" y="167"/>
                    <a:pt x="0" y="357"/>
                  </a:cubicBezTo>
                  <a:cubicBezTo>
                    <a:pt x="0" y="524"/>
                    <a:pt x="167" y="691"/>
                    <a:pt x="358" y="691"/>
                  </a:cubicBezTo>
                  <a:lnTo>
                    <a:pt x="1286" y="691"/>
                  </a:lnTo>
                  <a:cubicBezTo>
                    <a:pt x="1453" y="691"/>
                    <a:pt x="1620" y="524"/>
                    <a:pt x="1620" y="357"/>
                  </a:cubicBezTo>
                  <a:cubicBezTo>
                    <a:pt x="1620" y="167"/>
                    <a:pt x="1453" y="0"/>
                    <a:pt x="128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06" name="Google Shape;14006;p165"/>
            <p:cNvSpPr/>
            <p:nvPr/>
          </p:nvSpPr>
          <p:spPr>
            <a:xfrm>
              <a:off x="1361249" y="3103879"/>
              <a:ext cx="57935" cy="24712"/>
            </a:xfrm>
            <a:custGeom>
              <a:rect b="b" l="l" r="r" t="t"/>
              <a:pathLst>
                <a:path extrusionOk="0" h="691" w="1620">
                  <a:moveTo>
                    <a:pt x="357" y="0"/>
                  </a:moveTo>
                  <a:cubicBezTo>
                    <a:pt x="167" y="0"/>
                    <a:pt x="0" y="167"/>
                    <a:pt x="0" y="357"/>
                  </a:cubicBezTo>
                  <a:cubicBezTo>
                    <a:pt x="0" y="524"/>
                    <a:pt x="167" y="691"/>
                    <a:pt x="357" y="691"/>
                  </a:cubicBezTo>
                  <a:lnTo>
                    <a:pt x="1262" y="691"/>
                  </a:lnTo>
                  <a:cubicBezTo>
                    <a:pt x="1453" y="691"/>
                    <a:pt x="1620" y="524"/>
                    <a:pt x="1620" y="357"/>
                  </a:cubicBezTo>
                  <a:cubicBezTo>
                    <a:pt x="1620" y="167"/>
                    <a:pt x="1453" y="0"/>
                    <a:pt x="1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07" name="Google Shape;14007;p165"/>
            <p:cNvSpPr/>
            <p:nvPr/>
          </p:nvSpPr>
          <p:spPr>
            <a:xfrm>
              <a:off x="1360390" y="2996552"/>
              <a:ext cx="59652" cy="80287"/>
            </a:xfrm>
            <a:custGeom>
              <a:rect b="b" l="l" r="r" t="t"/>
              <a:pathLst>
                <a:path extrusionOk="0" h="2245" w="1668">
                  <a:moveTo>
                    <a:pt x="0" y="0"/>
                  </a:moveTo>
                  <a:cubicBezTo>
                    <a:pt x="72" y="596"/>
                    <a:pt x="286" y="1787"/>
                    <a:pt x="691" y="2191"/>
                  </a:cubicBezTo>
                  <a:cubicBezTo>
                    <a:pt x="727" y="2227"/>
                    <a:pt x="780" y="2245"/>
                    <a:pt x="834" y="2245"/>
                  </a:cubicBezTo>
                  <a:cubicBezTo>
                    <a:pt x="888" y="2245"/>
                    <a:pt x="941" y="2227"/>
                    <a:pt x="977" y="2191"/>
                  </a:cubicBezTo>
                  <a:cubicBezTo>
                    <a:pt x="1382" y="1787"/>
                    <a:pt x="1596" y="596"/>
                    <a:pt x="16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08" name="Google Shape;14008;p165"/>
            <p:cNvSpPr/>
            <p:nvPr/>
          </p:nvSpPr>
          <p:spPr>
            <a:xfrm>
              <a:off x="1425981" y="2996552"/>
              <a:ext cx="86045" cy="75817"/>
            </a:xfrm>
            <a:custGeom>
              <a:rect b="b" l="l" r="r" t="t"/>
              <a:pathLst>
                <a:path extrusionOk="0" h="2120" w="2406">
                  <a:moveTo>
                    <a:pt x="524" y="0"/>
                  </a:moveTo>
                  <a:cubicBezTo>
                    <a:pt x="476" y="572"/>
                    <a:pt x="357" y="1096"/>
                    <a:pt x="214" y="1525"/>
                  </a:cubicBezTo>
                  <a:cubicBezTo>
                    <a:pt x="143" y="1763"/>
                    <a:pt x="72" y="1953"/>
                    <a:pt x="0" y="2120"/>
                  </a:cubicBezTo>
                  <a:cubicBezTo>
                    <a:pt x="1072" y="1810"/>
                    <a:pt x="1977" y="1024"/>
                    <a:pt x="24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09" name="Google Shape;14009;p165"/>
            <p:cNvSpPr/>
            <p:nvPr/>
          </p:nvSpPr>
          <p:spPr>
            <a:xfrm>
              <a:off x="1268406" y="2996552"/>
              <a:ext cx="86045" cy="75817"/>
            </a:xfrm>
            <a:custGeom>
              <a:rect b="b" l="l" r="r" t="t"/>
              <a:pathLst>
                <a:path extrusionOk="0" h="2120" w="2406">
                  <a:moveTo>
                    <a:pt x="0" y="0"/>
                  </a:moveTo>
                  <a:cubicBezTo>
                    <a:pt x="429" y="1024"/>
                    <a:pt x="1334" y="1810"/>
                    <a:pt x="2406" y="2120"/>
                  </a:cubicBezTo>
                  <a:cubicBezTo>
                    <a:pt x="2334" y="1953"/>
                    <a:pt x="2263" y="1763"/>
                    <a:pt x="2191" y="1525"/>
                  </a:cubicBezTo>
                  <a:cubicBezTo>
                    <a:pt x="2048" y="1096"/>
                    <a:pt x="1929" y="572"/>
                    <a:pt x="188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10" name="Google Shape;14010;p165"/>
            <p:cNvSpPr/>
            <p:nvPr/>
          </p:nvSpPr>
          <p:spPr>
            <a:xfrm>
              <a:off x="1268406" y="2816839"/>
              <a:ext cx="86045" cy="75852"/>
            </a:xfrm>
            <a:custGeom>
              <a:rect b="b" l="l" r="r" t="t"/>
              <a:pathLst>
                <a:path extrusionOk="0" h="2121" w="2406">
                  <a:moveTo>
                    <a:pt x="2406" y="1"/>
                  </a:moveTo>
                  <a:cubicBezTo>
                    <a:pt x="1310" y="310"/>
                    <a:pt x="429" y="1096"/>
                    <a:pt x="0" y="2120"/>
                  </a:cubicBezTo>
                  <a:lnTo>
                    <a:pt x="1882" y="2120"/>
                  </a:lnTo>
                  <a:cubicBezTo>
                    <a:pt x="1953" y="1453"/>
                    <a:pt x="2120" y="620"/>
                    <a:pt x="240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11" name="Google Shape;14011;p165"/>
            <p:cNvSpPr/>
            <p:nvPr/>
          </p:nvSpPr>
          <p:spPr>
            <a:xfrm>
              <a:off x="1360390" y="2812369"/>
              <a:ext cx="59652" cy="80323"/>
            </a:xfrm>
            <a:custGeom>
              <a:rect b="b" l="l" r="r" t="t"/>
              <a:pathLst>
                <a:path extrusionOk="0" h="2246" w="1668">
                  <a:moveTo>
                    <a:pt x="834" y="1"/>
                  </a:moveTo>
                  <a:cubicBezTo>
                    <a:pt x="780" y="1"/>
                    <a:pt x="727" y="18"/>
                    <a:pt x="691" y="54"/>
                  </a:cubicBezTo>
                  <a:cubicBezTo>
                    <a:pt x="286" y="459"/>
                    <a:pt x="72" y="1650"/>
                    <a:pt x="0" y="2245"/>
                  </a:cubicBezTo>
                  <a:lnTo>
                    <a:pt x="1667" y="2245"/>
                  </a:lnTo>
                  <a:cubicBezTo>
                    <a:pt x="1596" y="1650"/>
                    <a:pt x="1382" y="459"/>
                    <a:pt x="977" y="54"/>
                  </a:cubicBezTo>
                  <a:cubicBezTo>
                    <a:pt x="941" y="18"/>
                    <a:pt x="888" y="1"/>
                    <a:pt x="8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12" name="Google Shape;14012;p165"/>
            <p:cNvSpPr/>
            <p:nvPr/>
          </p:nvSpPr>
          <p:spPr>
            <a:xfrm>
              <a:off x="1425981" y="2816839"/>
              <a:ext cx="86045" cy="75852"/>
            </a:xfrm>
            <a:custGeom>
              <a:rect b="b" l="l" r="r" t="t"/>
              <a:pathLst>
                <a:path extrusionOk="0" h="2121" w="2406">
                  <a:moveTo>
                    <a:pt x="0" y="1"/>
                  </a:moveTo>
                  <a:cubicBezTo>
                    <a:pt x="286" y="620"/>
                    <a:pt x="453" y="1430"/>
                    <a:pt x="524" y="2120"/>
                  </a:cubicBezTo>
                  <a:lnTo>
                    <a:pt x="2405" y="2120"/>
                  </a:lnTo>
                  <a:cubicBezTo>
                    <a:pt x="1977" y="1096"/>
                    <a:pt x="1096" y="310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13" name="Google Shape;14013;p165"/>
            <p:cNvSpPr/>
            <p:nvPr/>
          </p:nvSpPr>
          <p:spPr>
            <a:xfrm>
              <a:off x="1256497" y="2916477"/>
              <a:ext cx="76675" cy="56254"/>
            </a:xfrm>
            <a:custGeom>
              <a:rect b="b" l="l" r="r" t="t"/>
              <a:pathLst>
                <a:path extrusionOk="0" h="1573" w="2144">
                  <a:moveTo>
                    <a:pt x="119" y="1"/>
                  </a:moveTo>
                  <a:cubicBezTo>
                    <a:pt x="0" y="501"/>
                    <a:pt x="0" y="1049"/>
                    <a:pt x="119" y="1573"/>
                  </a:cubicBezTo>
                  <a:lnTo>
                    <a:pt x="2143" y="1573"/>
                  </a:lnTo>
                  <a:cubicBezTo>
                    <a:pt x="2120" y="1049"/>
                    <a:pt x="2120" y="501"/>
                    <a:pt x="21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14" name="Google Shape;14014;p165"/>
            <p:cNvSpPr/>
            <p:nvPr/>
          </p:nvSpPr>
          <p:spPr>
            <a:xfrm>
              <a:off x="1447260" y="2916477"/>
              <a:ext cx="76675" cy="56254"/>
            </a:xfrm>
            <a:custGeom>
              <a:rect b="b" l="l" r="r" t="t"/>
              <a:pathLst>
                <a:path extrusionOk="0" h="1573" w="2144">
                  <a:moveTo>
                    <a:pt x="0" y="1"/>
                  </a:moveTo>
                  <a:cubicBezTo>
                    <a:pt x="24" y="501"/>
                    <a:pt x="24" y="1049"/>
                    <a:pt x="0" y="1573"/>
                  </a:cubicBezTo>
                  <a:lnTo>
                    <a:pt x="2025" y="1573"/>
                  </a:lnTo>
                  <a:cubicBezTo>
                    <a:pt x="2144" y="1049"/>
                    <a:pt x="2144" y="501"/>
                    <a:pt x="202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15" name="Google Shape;14015;p165"/>
            <p:cNvSpPr/>
            <p:nvPr/>
          </p:nvSpPr>
          <p:spPr>
            <a:xfrm>
              <a:off x="1356993" y="2916477"/>
              <a:ext cx="66447" cy="56254"/>
            </a:xfrm>
            <a:custGeom>
              <a:rect b="b" l="l" r="r" t="t"/>
              <a:pathLst>
                <a:path extrusionOk="0" h="1573" w="1858">
                  <a:moveTo>
                    <a:pt x="24" y="1"/>
                  </a:moveTo>
                  <a:cubicBezTo>
                    <a:pt x="0" y="525"/>
                    <a:pt x="0" y="1073"/>
                    <a:pt x="24" y="1573"/>
                  </a:cubicBezTo>
                  <a:lnTo>
                    <a:pt x="1834" y="1573"/>
                  </a:lnTo>
                  <a:cubicBezTo>
                    <a:pt x="1858" y="1073"/>
                    <a:pt x="1858" y="525"/>
                    <a:pt x="18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016" name="Google Shape;14016;p165"/>
          <p:cNvGrpSpPr/>
          <p:nvPr/>
        </p:nvGrpSpPr>
        <p:grpSpPr>
          <a:xfrm>
            <a:off x="4003189" y="2094627"/>
            <a:ext cx="416526" cy="380523"/>
            <a:chOff x="4003189" y="2094627"/>
            <a:chExt cx="416526" cy="380523"/>
          </a:xfrm>
        </p:grpSpPr>
        <p:sp>
          <p:nvSpPr>
            <p:cNvPr id="14017" name="Google Shape;14017;p165"/>
            <p:cNvSpPr/>
            <p:nvPr/>
          </p:nvSpPr>
          <p:spPr>
            <a:xfrm>
              <a:off x="4061126" y="2382489"/>
              <a:ext cx="96273" cy="92661"/>
            </a:xfrm>
            <a:custGeom>
              <a:rect b="b" l="l" r="r" t="t"/>
              <a:pathLst>
                <a:path extrusionOk="0" h="2591" w="2692">
                  <a:moveTo>
                    <a:pt x="1238" y="0"/>
                  </a:moveTo>
                  <a:lnTo>
                    <a:pt x="405" y="834"/>
                  </a:lnTo>
                  <a:cubicBezTo>
                    <a:pt x="0" y="1239"/>
                    <a:pt x="0" y="1882"/>
                    <a:pt x="405" y="2287"/>
                  </a:cubicBezTo>
                  <a:cubicBezTo>
                    <a:pt x="607" y="2489"/>
                    <a:pt x="869" y="2590"/>
                    <a:pt x="1131" y="2590"/>
                  </a:cubicBezTo>
                  <a:cubicBezTo>
                    <a:pt x="1393" y="2590"/>
                    <a:pt x="1655" y="2489"/>
                    <a:pt x="1858" y="2287"/>
                  </a:cubicBezTo>
                  <a:lnTo>
                    <a:pt x="2691" y="1453"/>
                  </a:lnTo>
                  <a:cubicBezTo>
                    <a:pt x="2072" y="1120"/>
                    <a:pt x="1572" y="619"/>
                    <a:pt x="123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18" name="Google Shape;14018;p165"/>
            <p:cNvSpPr/>
            <p:nvPr/>
          </p:nvSpPr>
          <p:spPr>
            <a:xfrm>
              <a:off x="4115630" y="2224914"/>
              <a:ext cx="200163" cy="199340"/>
            </a:xfrm>
            <a:custGeom>
              <a:rect b="b" l="l" r="r" t="t"/>
              <a:pathLst>
                <a:path extrusionOk="0" h="5574" w="5597">
                  <a:moveTo>
                    <a:pt x="2787" y="1"/>
                  </a:moveTo>
                  <a:cubicBezTo>
                    <a:pt x="1262" y="1"/>
                    <a:pt x="0" y="1239"/>
                    <a:pt x="0" y="2787"/>
                  </a:cubicBezTo>
                  <a:cubicBezTo>
                    <a:pt x="0" y="4335"/>
                    <a:pt x="1262" y="5573"/>
                    <a:pt x="2787" y="5573"/>
                  </a:cubicBezTo>
                  <a:cubicBezTo>
                    <a:pt x="4335" y="5573"/>
                    <a:pt x="5597" y="4335"/>
                    <a:pt x="5597" y="2787"/>
                  </a:cubicBezTo>
                  <a:cubicBezTo>
                    <a:pt x="5597" y="1239"/>
                    <a:pt x="4335" y="1"/>
                    <a:pt x="278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19" name="Google Shape;14019;p165"/>
            <p:cNvSpPr/>
            <p:nvPr/>
          </p:nvSpPr>
          <p:spPr>
            <a:xfrm>
              <a:off x="4003189" y="2094627"/>
              <a:ext cx="416526" cy="241039"/>
            </a:xfrm>
            <a:custGeom>
              <a:rect b="b" l="l" r="r" t="t"/>
              <a:pathLst>
                <a:path extrusionOk="0" h="6740" w="11647">
                  <a:moveTo>
                    <a:pt x="5811" y="0"/>
                  </a:moveTo>
                  <a:cubicBezTo>
                    <a:pt x="5502" y="0"/>
                    <a:pt x="5216" y="48"/>
                    <a:pt x="4954" y="143"/>
                  </a:cubicBezTo>
                  <a:cubicBezTo>
                    <a:pt x="4335" y="381"/>
                    <a:pt x="3859" y="857"/>
                    <a:pt x="3597" y="1453"/>
                  </a:cubicBezTo>
                  <a:cubicBezTo>
                    <a:pt x="3406" y="1334"/>
                    <a:pt x="3168" y="1286"/>
                    <a:pt x="2906" y="1286"/>
                  </a:cubicBezTo>
                  <a:cubicBezTo>
                    <a:pt x="2501" y="1286"/>
                    <a:pt x="2144" y="1429"/>
                    <a:pt x="1858" y="1667"/>
                  </a:cubicBezTo>
                  <a:cubicBezTo>
                    <a:pt x="1692" y="1810"/>
                    <a:pt x="1573" y="1977"/>
                    <a:pt x="1453" y="2167"/>
                  </a:cubicBezTo>
                  <a:cubicBezTo>
                    <a:pt x="1334" y="2405"/>
                    <a:pt x="1263" y="2715"/>
                    <a:pt x="1287" y="3001"/>
                  </a:cubicBezTo>
                  <a:cubicBezTo>
                    <a:pt x="596" y="3263"/>
                    <a:pt x="96" y="3858"/>
                    <a:pt x="1" y="4620"/>
                  </a:cubicBezTo>
                  <a:cubicBezTo>
                    <a:pt x="1" y="4691"/>
                    <a:pt x="1" y="4763"/>
                    <a:pt x="1" y="4834"/>
                  </a:cubicBezTo>
                  <a:cubicBezTo>
                    <a:pt x="1" y="5882"/>
                    <a:pt x="858" y="6740"/>
                    <a:pt x="1930" y="6740"/>
                  </a:cubicBezTo>
                  <a:lnTo>
                    <a:pt x="2477" y="6740"/>
                  </a:lnTo>
                  <a:cubicBezTo>
                    <a:pt x="2477" y="6644"/>
                    <a:pt x="2454" y="6525"/>
                    <a:pt x="2454" y="6430"/>
                  </a:cubicBezTo>
                  <a:cubicBezTo>
                    <a:pt x="2454" y="4501"/>
                    <a:pt x="4025" y="2953"/>
                    <a:pt x="5931" y="2953"/>
                  </a:cubicBezTo>
                  <a:cubicBezTo>
                    <a:pt x="7860" y="2953"/>
                    <a:pt x="9407" y="4501"/>
                    <a:pt x="9407" y="6430"/>
                  </a:cubicBezTo>
                  <a:cubicBezTo>
                    <a:pt x="9407" y="6525"/>
                    <a:pt x="9407" y="6644"/>
                    <a:pt x="9407" y="6740"/>
                  </a:cubicBezTo>
                  <a:lnTo>
                    <a:pt x="9717" y="6740"/>
                  </a:lnTo>
                  <a:cubicBezTo>
                    <a:pt x="10789" y="6740"/>
                    <a:pt x="11646" y="5882"/>
                    <a:pt x="11646" y="4834"/>
                  </a:cubicBezTo>
                  <a:cubicBezTo>
                    <a:pt x="11646" y="4763"/>
                    <a:pt x="11646" y="4691"/>
                    <a:pt x="11622" y="4620"/>
                  </a:cubicBezTo>
                  <a:cubicBezTo>
                    <a:pt x="11551" y="3858"/>
                    <a:pt x="11051" y="3263"/>
                    <a:pt x="10360" y="3001"/>
                  </a:cubicBezTo>
                  <a:cubicBezTo>
                    <a:pt x="10384" y="2715"/>
                    <a:pt x="10312" y="2405"/>
                    <a:pt x="10193" y="2167"/>
                  </a:cubicBezTo>
                  <a:cubicBezTo>
                    <a:pt x="9908" y="1643"/>
                    <a:pt x="9360" y="1286"/>
                    <a:pt x="8741" y="1286"/>
                  </a:cubicBezTo>
                  <a:cubicBezTo>
                    <a:pt x="8598" y="1286"/>
                    <a:pt x="8479" y="1310"/>
                    <a:pt x="8360" y="1334"/>
                  </a:cubicBezTo>
                  <a:cubicBezTo>
                    <a:pt x="8241" y="1357"/>
                    <a:pt x="8145" y="1405"/>
                    <a:pt x="8050" y="1453"/>
                  </a:cubicBezTo>
                  <a:cubicBezTo>
                    <a:pt x="7955" y="1262"/>
                    <a:pt x="7860" y="1096"/>
                    <a:pt x="7740" y="929"/>
                  </a:cubicBezTo>
                  <a:cubicBezTo>
                    <a:pt x="7288" y="357"/>
                    <a:pt x="6597" y="0"/>
                    <a:pt x="58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020" name="Google Shape;14020;p165"/>
          <p:cNvGrpSpPr/>
          <p:nvPr/>
        </p:nvGrpSpPr>
        <p:grpSpPr>
          <a:xfrm>
            <a:off x="3338019" y="2075887"/>
            <a:ext cx="416496" cy="417348"/>
            <a:chOff x="3338019" y="2075887"/>
            <a:chExt cx="416496" cy="417348"/>
          </a:xfrm>
        </p:grpSpPr>
        <p:sp>
          <p:nvSpPr>
            <p:cNvPr id="14021" name="Google Shape;14021;p165"/>
            <p:cNvSpPr/>
            <p:nvPr/>
          </p:nvSpPr>
          <p:spPr>
            <a:xfrm>
              <a:off x="3338019" y="2075887"/>
              <a:ext cx="90300" cy="90300"/>
            </a:xfrm>
            <a:custGeom>
              <a:rect b="b" l="l" r="r" t="t"/>
              <a:pathLst>
                <a:path extrusionOk="0" h="2525" w="2525">
                  <a:moveTo>
                    <a:pt x="2525" y="0"/>
                  </a:moveTo>
                  <a:cubicBezTo>
                    <a:pt x="2430" y="0"/>
                    <a:pt x="2334" y="48"/>
                    <a:pt x="2287" y="119"/>
                  </a:cubicBezTo>
                  <a:lnTo>
                    <a:pt x="96" y="2286"/>
                  </a:lnTo>
                  <a:cubicBezTo>
                    <a:pt x="24" y="2358"/>
                    <a:pt x="1" y="2453"/>
                    <a:pt x="1" y="2524"/>
                  </a:cubicBezTo>
                  <a:lnTo>
                    <a:pt x="2525" y="2524"/>
                  </a:lnTo>
                  <a:lnTo>
                    <a:pt x="252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22" name="Google Shape;14022;p165"/>
            <p:cNvSpPr/>
            <p:nvPr/>
          </p:nvSpPr>
          <p:spPr>
            <a:xfrm>
              <a:off x="3338019" y="2076709"/>
              <a:ext cx="305805" cy="416526"/>
            </a:xfrm>
            <a:custGeom>
              <a:rect b="b" l="l" r="r" t="t"/>
              <a:pathLst>
                <a:path extrusionOk="0" h="11647" w="8551">
                  <a:moveTo>
                    <a:pt x="3097" y="3883"/>
                  </a:moveTo>
                  <a:cubicBezTo>
                    <a:pt x="3287" y="3883"/>
                    <a:pt x="3454" y="4026"/>
                    <a:pt x="3454" y="4216"/>
                  </a:cubicBezTo>
                  <a:cubicBezTo>
                    <a:pt x="3454" y="4407"/>
                    <a:pt x="3287" y="4550"/>
                    <a:pt x="3097" y="4550"/>
                  </a:cubicBezTo>
                  <a:lnTo>
                    <a:pt x="1025" y="4550"/>
                  </a:lnTo>
                  <a:cubicBezTo>
                    <a:pt x="834" y="4550"/>
                    <a:pt x="691" y="4407"/>
                    <a:pt x="691" y="4216"/>
                  </a:cubicBezTo>
                  <a:cubicBezTo>
                    <a:pt x="691" y="4026"/>
                    <a:pt x="834" y="3883"/>
                    <a:pt x="1025" y="3883"/>
                  </a:cubicBezTo>
                  <a:close/>
                  <a:moveTo>
                    <a:pt x="3097" y="5240"/>
                  </a:moveTo>
                  <a:cubicBezTo>
                    <a:pt x="3287" y="5240"/>
                    <a:pt x="3454" y="5383"/>
                    <a:pt x="3454" y="5574"/>
                  </a:cubicBezTo>
                  <a:cubicBezTo>
                    <a:pt x="3454" y="5764"/>
                    <a:pt x="3287" y="5931"/>
                    <a:pt x="3097" y="5931"/>
                  </a:cubicBezTo>
                  <a:lnTo>
                    <a:pt x="1025" y="5931"/>
                  </a:lnTo>
                  <a:cubicBezTo>
                    <a:pt x="834" y="5931"/>
                    <a:pt x="691" y="5764"/>
                    <a:pt x="691" y="5574"/>
                  </a:cubicBezTo>
                  <a:cubicBezTo>
                    <a:pt x="691" y="5383"/>
                    <a:pt x="834" y="5240"/>
                    <a:pt x="1025" y="5240"/>
                  </a:cubicBezTo>
                  <a:close/>
                  <a:moveTo>
                    <a:pt x="3097" y="6598"/>
                  </a:moveTo>
                  <a:cubicBezTo>
                    <a:pt x="3287" y="6598"/>
                    <a:pt x="3454" y="6764"/>
                    <a:pt x="3454" y="6955"/>
                  </a:cubicBezTo>
                  <a:cubicBezTo>
                    <a:pt x="3454" y="7145"/>
                    <a:pt x="3287" y="7288"/>
                    <a:pt x="3097" y="7288"/>
                  </a:cubicBezTo>
                  <a:lnTo>
                    <a:pt x="1025" y="7288"/>
                  </a:lnTo>
                  <a:cubicBezTo>
                    <a:pt x="834" y="7288"/>
                    <a:pt x="691" y="7145"/>
                    <a:pt x="691" y="6955"/>
                  </a:cubicBezTo>
                  <a:cubicBezTo>
                    <a:pt x="691" y="6764"/>
                    <a:pt x="834" y="6598"/>
                    <a:pt x="1025" y="6598"/>
                  </a:cubicBezTo>
                  <a:close/>
                  <a:moveTo>
                    <a:pt x="3097" y="7979"/>
                  </a:moveTo>
                  <a:cubicBezTo>
                    <a:pt x="3287" y="7979"/>
                    <a:pt x="3454" y="8122"/>
                    <a:pt x="3454" y="8312"/>
                  </a:cubicBezTo>
                  <a:cubicBezTo>
                    <a:pt x="3454" y="8503"/>
                    <a:pt x="3287" y="8646"/>
                    <a:pt x="3097" y="8646"/>
                  </a:cubicBezTo>
                  <a:lnTo>
                    <a:pt x="1025" y="8646"/>
                  </a:lnTo>
                  <a:cubicBezTo>
                    <a:pt x="834" y="8646"/>
                    <a:pt x="691" y="8503"/>
                    <a:pt x="691" y="8312"/>
                  </a:cubicBezTo>
                  <a:cubicBezTo>
                    <a:pt x="691" y="8122"/>
                    <a:pt x="834" y="7979"/>
                    <a:pt x="1025" y="7979"/>
                  </a:cubicBezTo>
                  <a:close/>
                  <a:moveTo>
                    <a:pt x="3097" y="9336"/>
                  </a:moveTo>
                  <a:cubicBezTo>
                    <a:pt x="3287" y="9336"/>
                    <a:pt x="3454" y="9479"/>
                    <a:pt x="3454" y="9670"/>
                  </a:cubicBezTo>
                  <a:cubicBezTo>
                    <a:pt x="3454" y="9860"/>
                    <a:pt x="3287" y="10027"/>
                    <a:pt x="3097" y="10027"/>
                  </a:cubicBezTo>
                  <a:lnTo>
                    <a:pt x="1025" y="10027"/>
                  </a:lnTo>
                  <a:cubicBezTo>
                    <a:pt x="834" y="10027"/>
                    <a:pt x="691" y="9860"/>
                    <a:pt x="691" y="9670"/>
                  </a:cubicBezTo>
                  <a:cubicBezTo>
                    <a:pt x="691" y="9479"/>
                    <a:pt x="834" y="9336"/>
                    <a:pt x="1025" y="9336"/>
                  </a:cubicBezTo>
                  <a:close/>
                  <a:moveTo>
                    <a:pt x="3192" y="1"/>
                  </a:moveTo>
                  <a:lnTo>
                    <a:pt x="3192" y="2859"/>
                  </a:lnTo>
                  <a:cubicBezTo>
                    <a:pt x="3192" y="3049"/>
                    <a:pt x="3049" y="3192"/>
                    <a:pt x="2858" y="3192"/>
                  </a:cubicBezTo>
                  <a:lnTo>
                    <a:pt x="1" y="3192"/>
                  </a:lnTo>
                  <a:lnTo>
                    <a:pt x="1" y="11289"/>
                  </a:lnTo>
                  <a:cubicBezTo>
                    <a:pt x="1" y="11479"/>
                    <a:pt x="144" y="11646"/>
                    <a:pt x="334" y="11646"/>
                  </a:cubicBezTo>
                  <a:lnTo>
                    <a:pt x="8217" y="11646"/>
                  </a:lnTo>
                  <a:cubicBezTo>
                    <a:pt x="8407" y="11646"/>
                    <a:pt x="8550" y="11479"/>
                    <a:pt x="8550" y="11289"/>
                  </a:cubicBezTo>
                  <a:lnTo>
                    <a:pt x="8550" y="9908"/>
                  </a:lnTo>
                  <a:lnTo>
                    <a:pt x="7645" y="9908"/>
                  </a:lnTo>
                  <a:cubicBezTo>
                    <a:pt x="7264" y="9908"/>
                    <a:pt x="6907" y="9693"/>
                    <a:pt x="6740" y="9384"/>
                  </a:cubicBezTo>
                  <a:cubicBezTo>
                    <a:pt x="6645" y="9408"/>
                    <a:pt x="6550" y="9431"/>
                    <a:pt x="6454" y="9431"/>
                  </a:cubicBezTo>
                  <a:cubicBezTo>
                    <a:pt x="6169" y="9431"/>
                    <a:pt x="5930" y="9312"/>
                    <a:pt x="5740" y="9122"/>
                  </a:cubicBezTo>
                  <a:lnTo>
                    <a:pt x="4906" y="8312"/>
                  </a:lnTo>
                  <a:cubicBezTo>
                    <a:pt x="4644" y="8050"/>
                    <a:pt x="4549" y="7645"/>
                    <a:pt x="4644" y="7288"/>
                  </a:cubicBezTo>
                  <a:cubicBezTo>
                    <a:pt x="4335" y="7121"/>
                    <a:pt x="4121" y="6788"/>
                    <a:pt x="4121" y="6383"/>
                  </a:cubicBezTo>
                  <a:lnTo>
                    <a:pt x="4121" y="5240"/>
                  </a:lnTo>
                  <a:cubicBezTo>
                    <a:pt x="4121" y="4859"/>
                    <a:pt x="4335" y="4502"/>
                    <a:pt x="4644" y="4335"/>
                  </a:cubicBezTo>
                  <a:cubicBezTo>
                    <a:pt x="4549" y="3978"/>
                    <a:pt x="4621" y="3597"/>
                    <a:pt x="4906" y="3335"/>
                  </a:cubicBezTo>
                  <a:lnTo>
                    <a:pt x="5716" y="2501"/>
                  </a:lnTo>
                  <a:cubicBezTo>
                    <a:pt x="5907" y="2311"/>
                    <a:pt x="6169" y="2216"/>
                    <a:pt x="6431" y="2216"/>
                  </a:cubicBezTo>
                  <a:cubicBezTo>
                    <a:pt x="6550" y="2216"/>
                    <a:pt x="6645" y="2216"/>
                    <a:pt x="6740" y="2240"/>
                  </a:cubicBezTo>
                  <a:cubicBezTo>
                    <a:pt x="6907" y="1930"/>
                    <a:pt x="7240" y="1716"/>
                    <a:pt x="7645" y="1716"/>
                  </a:cubicBezTo>
                  <a:lnTo>
                    <a:pt x="8550" y="1716"/>
                  </a:lnTo>
                  <a:lnTo>
                    <a:pt x="8550" y="334"/>
                  </a:lnTo>
                  <a:cubicBezTo>
                    <a:pt x="8550" y="144"/>
                    <a:pt x="8407" y="1"/>
                    <a:pt x="82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23" name="Google Shape;14023;p165"/>
            <p:cNvSpPr/>
            <p:nvPr/>
          </p:nvSpPr>
          <p:spPr>
            <a:xfrm>
              <a:off x="3509220" y="2161899"/>
              <a:ext cx="245295" cy="245295"/>
            </a:xfrm>
            <a:custGeom>
              <a:rect b="b" l="l" r="r" t="t"/>
              <a:pathLst>
                <a:path extrusionOk="0" h="6859" w="6859">
                  <a:moveTo>
                    <a:pt x="3430" y="2144"/>
                  </a:moveTo>
                  <a:cubicBezTo>
                    <a:pt x="4144" y="2144"/>
                    <a:pt x="4716" y="2715"/>
                    <a:pt x="4716" y="3430"/>
                  </a:cubicBezTo>
                  <a:cubicBezTo>
                    <a:pt x="4716" y="4144"/>
                    <a:pt x="4144" y="4716"/>
                    <a:pt x="3430" y="4716"/>
                  </a:cubicBezTo>
                  <a:cubicBezTo>
                    <a:pt x="2715" y="4716"/>
                    <a:pt x="2144" y="4144"/>
                    <a:pt x="2144" y="3430"/>
                  </a:cubicBezTo>
                  <a:cubicBezTo>
                    <a:pt x="2144" y="2715"/>
                    <a:pt x="2715" y="2144"/>
                    <a:pt x="3430" y="2144"/>
                  </a:cubicBezTo>
                  <a:close/>
                  <a:moveTo>
                    <a:pt x="2858" y="0"/>
                  </a:moveTo>
                  <a:cubicBezTo>
                    <a:pt x="2668" y="0"/>
                    <a:pt x="2525" y="143"/>
                    <a:pt x="2525" y="310"/>
                  </a:cubicBezTo>
                  <a:lnTo>
                    <a:pt x="2429" y="1024"/>
                  </a:lnTo>
                  <a:lnTo>
                    <a:pt x="1858" y="572"/>
                  </a:lnTo>
                  <a:cubicBezTo>
                    <a:pt x="1802" y="527"/>
                    <a:pt x="1724" y="503"/>
                    <a:pt x="1646" y="503"/>
                  </a:cubicBezTo>
                  <a:cubicBezTo>
                    <a:pt x="1558" y="503"/>
                    <a:pt x="1468" y="533"/>
                    <a:pt x="1405" y="596"/>
                  </a:cubicBezTo>
                  <a:lnTo>
                    <a:pt x="596" y="1429"/>
                  </a:lnTo>
                  <a:cubicBezTo>
                    <a:pt x="477" y="1548"/>
                    <a:pt x="453" y="1739"/>
                    <a:pt x="572" y="1882"/>
                  </a:cubicBezTo>
                  <a:lnTo>
                    <a:pt x="1024" y="2429"/>
                  </a:lnTo>
                  <a:lnTo>
                    <a:pt x="310" y="2525"/>
                  </a:lnTo>
                  <a:cubicBezTo>
                    <a:pt x="143" y="2525"/>
                    <a:pt x="0" y="2691"/>
                    <a:pt x="0" y="2858"/>
                  </a:cubicBezTo>
                  <a:lnTo>
                    <a:pt x="0" y="4001"/>
                  </a:lnTo>
                  <a:cubicBezTo>
                    <a:pt x="0" y="4192"/>
                    <a:pt x="143" y="4335"/>
                    <a:pt x="310" y="4335"/>
                  </a:cubicBezTo>
                  <a:lnTo>
                    <a:pt x="1024" y="4430"/>
                  </a:lnTo>
                  <a:lnTo>
                    <a:pt x="572" y="5001"/>
                  </a:lnTo>
                  <a:cubicBezTo>
                    <a:pt x="477" y="5120"/>
                    <a:pt x="477" y="5335"/>
                    <a:pt x="596" y="5454"/>
                  </a:cubicBezTo>
                  <a:lnTo>
                    <a:pt x="1429" y="6264"/>
                  </a:lnTo>
                  <a:cubicBezTo>
                    <a:pt x="1495" y="6329"/>
                    <a:pt x="1582" y="6366"/>
                    <a:pt x="1670" y="6366"/>
                  </a:cubicBezTo>
                  <a:cubicBezTo>
                    <a:pt x="1743" y="6366"/>
                    <a:pt x="1817" y="6341"/>
                    <a:pt x="1882" y="6287"/>
                  </a:cubicBezTo>
                  <a:lnTo>
                    <a:pt x="2429" y="5835"/>
                  </a:lnTo>
                  <a:lnTo>
                    <a:pt x="2525" y="6549"/>
                  </a:lnTo>
                  <a:cubicBezTo>
                    <a:pt x="2525" y="6716"/>
                    <a:pt x="2691" y="6859"/>
                    <a:pt x="2858" y="6859"/>
                  </a:cubicBezTo>
                  <a:lnTo>
                    <a:pt x="4001" y="6859"/>
                  </a:lnTo>
                  <a:cubicBezTo>
                    <a:pt x="4192" y="6859"/>
                    <a:pt x="4335" y="6716"/>
                    <a:pt x="4335" y="6549"/>
                  </a:cubicBezTo>
                  <a:lnTo>
                    <a:pt x="4430" y="5835"/>
                  </a:lnTo>
                  <a:lnTo>
                    <a:pt x="5001" y="6287"/>
                  </a:lnTo>
                  <a:cubicBezTo>
                    <a:pt x="5058" y="6332"/>
                    <a:pt x="5135" y="6356"/>
                    <a:pt x="5214" y="6356"/>
                  </a:cubicBezTo>
                  <a:cubicBezTo>
                    <a:pt x="5302" y="6356"/>
                    <a:pt x="5391" y="6326"/>
                    <a:pt x="5454" y="6264"/>
                  </a:cubicBezTo>
                  <a:lnTo>
                    <a:pt x="6264" y="5430"/>
                  </a:lnTo>
                  <a:cubicBezTo>
                    <a:pt x="6383" y="5311"/>
                    <a:pt x="6406" y="5120"/>
                    <a:pt x="6287" y="4978"/>
                  </a:cubicBezTo>
                  <a:lnTo>
                    <a:pt x="5835" y="4430"/>
                  </a:lnTo>
                  <a:lnTo>
                    <a:pt x="6549" y="4335"/>
                  </a:lnTo>
                  <a:cubicBezTo>
                    <a:pt x="6716" y="4335"/>
                    <a:pt x="6859" y="4192"/>
                    <a:pt x="6859" y="4001"/>
                  </a:cubicBezTo>
                  <a:lnTo>
                    <a:pt x="6859" y="2858"/>
                  </a:lnTo>
                  <a:cubicBezTo>
                    <a:pt x="6859" y="2691"/>
                    <a:pt x="6716" y="2525"/>
                    <a:pt x="6549" y="2525"/>
                  </a:cubicBezTo>
                  <a:lnTo>
                    <a:pt x="5835" y="2429"/>
                  </a:lnTo>
                  <a:lnTo>
                    <a:pt x="6287" y="1858"/>
                  </a:lnTo>
                  <a:cubicBezTo>
                    <a:pt x="6383" y="1739"/>
                    <a:pt x="6383" y="1525"/>
                    <a:pt x="6264" y="1405"/>
                  </a:cubicBezTo>
                  <a:lnTo>
                    <a:pt x="5430" y="596"/>
                  </a:lnTo>
                  <a:cubicBezTo>
                    <a:pt x="5365" y="530"/>
                    <a:pt x="5278" y="494"/>
                    <a:pt x="5189" y="494"/>
                  </a:cubicBezTo>
                  <a:cubicBezTo>
                    <a:pt x="5116" y="494"/>
                    <a:pt x="5042" y="518"/>
                    <a:pt x="4978" y="572"/>
                  </a:cubicBezTo>
                  <a:lnTo>
                    <a:pt x="4430" y="1024"/>
                  </a:lnTo>
                  <a:lnTo>
                    <a:pt x="4335" y="310"/>
                  </a:lnTo>
                  <a:cubicBezTo>
                    <a:pt x="4335" y="143"/>
                    <a:pt x="4192" y="0"/>
                    <a:pt x="400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024" name="Google Shape;14024;p165"/>
          <p:cNvGrpSpPr/>
          <p:nvPr/>
        </p:nvGrpSpPr>
        <p:grpSpPr>
          <a:xfrm>
            <a:off x="2630254" y="2076709"/>
            <a:ext cx="384161" cy="416537"/>
            <a:chOff x="2630254" y="2076709"/>
            <a:chExt cx="384161" cy="416537"/>
          </a:xfrm>
        </p:grpSpPr>
        <p:sp>
          <p:nvSpPr>
            <p:cNvPr id="14025" name="Google Shape;14025;p165"/>
            <p:cNvSpPr/>
            <p:nvPr/>
          </p:nvSpPr>
          <p:spPr>
            <a:xfrm>
              <a:off x="2630254" y="2076709"/>
              <a:ext cx="384161" cy="293860"/>
            </a:xfrm>
            <a:custGeom>
              <a:rect b="b" l="l" r="r" t="t"/>
              <a:pathLst>
                <a:path extrusionOk="0" h="8217" w="10742">
                  <a:moveTo>
                    <a:pt x="5359" y="3787"/>
                  </a:moveTo>
                  <a:cubicBezTo>
                    <a:pt x="6193" y="3787"/>
                    <a:pt x="6955" y="4097"/>
                    <a:pt x="7526" y="4692"/>
                  </a:cubicBezTo>
                  <a:cubicBezTo>
                    <a:pt x="7669" y="4811"/>
                    <a:pt x="7669" y="5026"/>
                    <a:pt x="7526" y="5169"/>
                  </a:cubicBezTo>
                  <a:cubicBezTo>
                    <a:pt x="7467" y="5240"/>
                    <a:pt x="7383" y="5276"/>
                    <a:pt x="7297" y="5276"/>
                  </a:cubicBezTo>
                  <a:cubicBezTo>
                    <a:pt x="7211" y="5276"/>
                    <a:pt x="7121" y="5240"/>
                    <a:pt x="7050" y="5169"/>
                  </a:cubicBezTo>
                  <a:cubicBezTo>
                    <a:pt x="6597" y="4716"/>
                    <a:pt x="6002" y="4478"/>
                    <a:pt x="5359" y="4478"/>
                  </a:cubicBezTo>
                  <a:cubicBezTo>
                    <a:pt x="4716" y="4478"/>
                    <a:pt x="4121" y="4716"/>
                    <a:pt x="3668" y="5169"/>
                  </a:cubicBezTo>
                  <a:cubicBezTo>
                    <a:pt x="3609" y="5240"/>
                    <a:pt x="3525" y="5276"/>
                    <a:pt x="3439" y="5276"/>
                  </a:cubicBezTo>
                  <a:cubicBezTo>
                    <a:pt x="3353" y="5276"/>
                    <a:pt x="3263" y="5240"/>
                    <a:pt x="3192" y="5169"/>
                  </a:cubicBezTo>
                  <a:cubicBezTo>
                    <a:pt x="3049" y="5026"/>
                    <a:pt x="3049" y="4811"/>
                    <a:pt x="3192" y="4692"/>
                  </a:cubicBezTo>
                  <a:cubicBezTo>
                    <a:pt x="3763" y="4097"/>
                    <a:pt x="4549" y="3787"/>
                    <a:pt x="5359" y="3787"/>
                  </a:cubicBezTo>
                  <a:close/>
                  <a:moveTo>
                    <a:pt x="5359" y="5145"/>
                  </a:moveTo>
                  <a:cubicBezTo>
                    <a:pt x="5812" y="5145"/>
                    <a:pt x="6240" y="5335"/>
                    <a:pt x="6574" y="5645"/>
                  </a:cubicBezTo>
                  <a:cubicBezTo>
                    <a:pt x="6716" y="5788"/>
                    <a:pt x="6716" y="6002"/>
                    <a:pt x="6574" y="6145"/>
                  </a:cubicBezTo>
                  <a:cubicBezTo>
                    <a:pt x="6502" y="6205"/>
                    <a:pt x="6413" y="6234"/>
                    <a:pt x="6327" y="6234"/>
                  </a:cubicBezTo>
                  <a:cubicBezTo>
                    <a:pt x="6240" y="6234"/>
                    <a:pt x="6157" y="6205"/>
                    <a:pt x="6097" y="6145"/>
                  </a:cubicBezTo>
                  <a:cubicBezTo>
                    <a:pt x="5907" y="5931"/>
                    <a:pt x="5645" y="5835"/>
                    <a:pt x="5359" y="5835"/>
                  </a:cubicBezTo>
                  <a:cubicBezTo>
                    <a:pt x="5097" y="5835"/>
                    <a:pt x="4835" y="5931"/>
                    <a:pt x="4645" y="6145"/>
                  </a:cubicBezTo>
                  <a:cubicBezTo>
                    <a:pt x="4573" y="6205"/>
                    <a:pt x="4484" y="6234"/>
                    <a:pt x="4398" y="6234"/>
                  </a:cubicBezTo>
                  <a:cubicBezTo>
                    <a:pt x="4311" y="6234"/>
                    <a:pt x="4228" y="6205"/>
                    <a:pt x="4168" y="6145"/>
                  </a:cubicBezTo>
                  <a:cubicBezTo>
                    <a:pt x="4025" y="6002"/>
                    <a:pt x="4025" y="5788"/>
                    <a:pt x="4168" y="5645"/>
                  </a:cubicBezTo>
                  <a:cubicBezTo>
                    <a:pt x="4478" y="5335"/>
                    <a:pt x="4907" y="5145"/>
                    <a:pt x="5359" y="5145"/>
                  </a:cubicBezTo>
                  <a:close/>
                  <a:moveTo>
                    <a:pt x="5359" y="6526"/>
                  </a:moveTo>
                  <a:cubicBezTo>
                    <a:pt x="5550" y="6526"/>
                    <a:pt x="5716" y="6669"/>
                    <a:pt x="5716" y="6860"/>
                  </a:cubicBezTo>
                  <a:cubicBezTo>
                    <a:pt x="5716" y="7050"/>
                    <a:pt x="5550" y="7193"/>
                    <a:pt x="5359" y="7193"/>
                  </a:cubicBezTo>
                  <a:cubicBezTo>
                    <a:pt x="5169" y="7193"/>
                    <a:pt x="5026" y="7050"/>
                    <a:pt x="5026" y="6860"/>
                  </a:cubicBezTo>
                  <a:cubicBezTo>
                    <a:pt x="5026" y="6669"/>
                    <a:pt x="5169" y="6526"/>
                    <a:pt x="5359" y="6526"/>
                  </a:cubicBezTo>
                  <a:close/>
                  <a:moveTo>
                    <a:pt x="1144" y="1"/>
                  </a:moveTo>
                  <a:cubicBezTo>
                    <a:pt x="572" y="1"/>
                    <a:pt x="120" y="453"/>
                    <a:pt x="120" y="1001"/>
                  </a:cubicBezTo>
                  <a:cubicBezTo>
                    <a:pt x="120" y="1573"/>
                    <a:pt x="572" y="2025"/>
                    <a:pt x="1144" y="2025"/>
                  </a:cubicBezTo>
                  <a:cubicBezTo>
                    <a:pt x="1596" y="2025"/>
                    <a:pt x="1977" y="1739"/>
                    <a:pt x="2120" y="1358"/>
                  </a:cubicBezTo>
                  <a:lnTo>
                    <a:pt x="2978" y="1358"/>
                  </a:lnTo>
                  <a:lnTo>
                    <a:pt x="2978" y="2763"/>
                  </a:lnTo>
                  <a:lnTo>
                    <a:pt x="334" y="2763"/>
                  </a:lnTo>
                  <a:cubicBezTo>
                    <a:pt x="144" y="2763"/>
                    <a:pt x="1" y="2906"/>
                    <a:pt x="1" y="3097"/>
                  </a:cubicBezTo>
                  <a:lnTo>
                    <a:pt x="1" y="8217"/>
                  </a:lnTo>
                  <a:lnTo>
                    <a:pt x="10741" y="8217"/>
                  </a:lnTo>
                  <a:lnTo>
                    <a:pt x="10741" y="3097"/>
                  </a:lnTo>
                  <a:cubicBezTo>
                    <a:pt x="10741" y="2906"/>
                    <a:pt x="10574" y="2763"/>
                    <a:pt x="10384" y="2763"/>
                  </a:cubicBezTo>
                  <a:lnTo>
                    <a:pt x="7764" y="2763"/>
                  </a:lnTo>
                  <a:lnTo>
                    <a:pt x="7764" y="1358"/>
                  </a:lnTo>
                  <a:lnTo>
                    <a:pt x="8622" y="1358"/>
                  </a:lnTo>
                  <a:cubicBezTo>
                    <a:pt x="8765" y="1739"/>
                    <a:pt x="9146" y="2025"/>
                    <a:pt x="9574" y="2025"/>
                  </a:cubicBezTo>
                  <a:cubicBezTo>
                    <a:pt x="10146" y="2025"/>
                    <a:pt x="10598" y="1573"/>
                    <a:pt x="10598" y="1001"/>
                  </a:cubicBezTo>
                  <a:cubicBezTo>
                    <a:pt x="10598" y="453"/>
                    <a:pt x="10146" y="1"/>
                    <a:pt x="9574" y="1"/>
                  </a:cubicBezTo>
                  <a:cubicBezTo>
                    <a:pt x="9146" y="1"/>
                    <a:pt x="8765" y="263"/>
                    <a:pt x="8622" y="668"/>
                  </a:cubicBezTo>
                  <a:lnTo>
                    <a:pt x="7407" y="668"/>
                  </a:lnTo>
                  <a:cubicBezTo>
                    <a:pt x="7217" y="668"/>
                    <a:pt x="7074" y="834"/>
                    <a:pt x="7074" y="1001"/>
                  </a:cubicBezTo>
                  <a:lnTo>
                    <a:pt x="7074" y="2763"/>
                  </a:lnTo>
                  <a:lnTo>
                    <a:pt x="5716" y="2763"/>
                  </a:lnTo>
                  <a:lnTo>
                    <a:pt x="5716" y="1978"/>
                  </a:lnTo>
                  <a:cubicBezTo>
                    <a:pt x="6097" y="1835"/>
                    <a:pt x="6383" y="1454"/>
                    <a:pt x="6383" y="1001"/>
                  </a:cubicBezTo>
                  <a:cubicBezTo>
                    <a:pt x="6383" y="453"/>
                    <a:pt x="5931" y="1"/>
                    <a:pt x="5359" y="1"/>
                  </a:cubicBezTo>
                  <a:cubicBezTo>
                    <a:pt x="4811" y="1"/>
                    <a:pt x="4335" y="453"/>
                    <a:pt x="4335" y="1001"/>
                  </a:cubicBezTo>
                  <a:cubicBezTo>
                    <a:pt x="4335" y="1454"/>
                    <a:pt x="4621" y="1835"/>
                    <a:pt x="5026" y="1978"/>
                  </a:cubicBezTo>
                  <a:lnTo>
                    <a:pt x="5026" y="2763"/>
                  </a:lnTo>
                  <a:lnTo>
                    <a:pt x="3668" y="2763"/>
                  </a:lnTo>
                  <a:lnTo>
                    <a:pt x="3668" y="1001"/>
                  </a:lnTo>
                  <a:cubicBezTo>
                    <a:pt x="3668" y="834"/>
                    <a:pt x="3502" y="668"/>
                    <a:pt x="3311" y="668"/>
                  </a:cubicBezTo>
                  <a:lnTo>
                    <a:pt x="2120" y="668"/>
                  </a:lnTo>
                  <a:cubicBezTo>
                    <a:pt x="1977" y="263"/>
                    <a:pt x="1596" y="1"/>
                    <a:pt x="11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26" name="Google Shape;14026;p165"/>
            <p:cNvSpPr/>
            <p:nvPr/>
          </p:nvSpPr>
          <p:spPr>
            <a:xfrm>
              <a:off x="2630254" y="2395257"/>
              <a:ext cx="384161" cy="97989"/>
            </a:xfrm>
            <a:custGeom>
              <a:rect b="b" l="l" r="r" t="t"/>
              <a:pathLst>
                <a:path extrusionOk="0" h="2740" w="10742">
                  <a:moveTo>
                    <a:pt x="1" y="1"/>
                  </a:moveTo>
                  <a:lnTo>
                    <a:pt x="1" y="1025"/>
                  </a:lnTo>
                  <a:cubicBezTo>
                    <a:pt x="1" y="1215"/>
                    <a:pt x="144" y="1358"/>
                    <a:pt x="334" y="1358"/>
                  </a:cubicBezTo>
                  <a:lnTo>
                    <a:pt x="4335" y="1358"/>
                  </a:lnTo>
                  <a:lnTo>
                    <a:pt x="4335" y="2049"/>
                  </a:lnTo>
                  <a:lnTo>
                    <a:pt x="3502" y="2049"/>
                  </a:lnTo>
                  <a:cubicBezTo>
                    <a:pt x="3311" y="2049"/>
                    <a:pt x="3168" y="2191"/>
                    <a:pt x="3168" y="2382"/>
                  </a:cubicBezTo>
                  <a:cubicBezTo>
                    <a:pt x="3168" y="2572"/>
                    <a:pt x="3311" y="2739"/>
                    <a:pt x="3502" y="2739"/>
                  </a:cubicBezTo>
                  <a:lnTo>
                    <a:pt x="7217" y="2739"/>
                  </a:lnTo>
                  <a:cubicBezTo>
                    <a:pt x="7407" y="2739"/>
                    <a:pt x="7574" y="2572"/>
                    <a:pt x="7574" y="2382"/>
                  </a:cubicBezTo>
                  <a:cubicBezTo>
                    <a:pt x="7574" y="2191"/>
                    <a:pt x="7407" y="2049"/>
                    <a:pt x="7217" y="2049"/>
                  </a:cubicBezTo>
                  <a:lnTo>
                    <a:pt x="6383" y="2049"/>
                  </a:lnTo>
                  <a:lnTo>
                    <a:pt x="6383" y="1358"/>
                  </a:lnTo>
                  <a:lnTo>
                    <a:pt x="10384" y="1358"/>
                  </a:lnTo>
                  <a:cubicBezTo>
                    <a:pt x="10574" y="1358"/>
                    <a:pt x="10741" y="1215"/>
                    <a:pt x="10741" y="1025"/>
                  </a:cubicBezTo>
                  <a:lnTo>
                    <a:pt x="1074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027" name="Google Shape;14027;p165"/>
          <p:cNvGrpSpPr/>
          <p:nvPr/>
        </p:nvGrpSpPr>
        <p:grpSpPr>
          <a:xfrm>
            <a:off x="1982107" y="2075887"/>
            <a:ext cx="264070" cy="417033"/>
            <a:chOff x="1982107" y="2075887"/>
            <a:chExt cx="264070" cy="417033"/>
          </a:xfrm>
        </p:grpSpPr>
        <p:sp>
          <p:nvSpPr>
            <p:cNvPr id="14028" name="Google Shape;14028;p165"/>
            <p:cNvSpPr/>
            <p:nvPr/>
          </p:nvSpPr>
          <p:spPr>
            <a:xfrm>
              <a:off x="2150769" y="2075887"/>
              <a:ext cx="24712" cy="92839"/>
            </a:xfrm>
            <a:custGeom>
              <a:rect b="b" l="l" r="r" t="t"/>
              <a:pathLst>
                <a:path extrusionOk="0" h="2596" w="691">
                  <a:moveTo>
                    <a:pt x="357" y="0"/>
                  </a:moveTo>
                  <a:cubicBezTo>
                    <a:pt x="167" y="0"/>
                    <a:pt x="0" y="167"/>
                    <a:pt x="0" y="357"/>
                  </a:cubicBezTo>
                  <a:lnTo>
                    <a:pt x="0" y="2263"/>
                  </a:lnTo>
                  <a:cubicBezTo>
                    <a:pt x="0" y="2453"/>
                    <a:pt x="167" y="2596"/>
                    <a:pt x="357" y="2596"/>
                  </a:cubicBezTo>
                  <a:cubicBezTo>
                    <a:pt x="548" y="2596"/>
                    <a:pt x="691" y="2453"/>
                    <a:pt x="691" y="2263"/>
                  </a:cubicBezTo>
                  <a:lnTo>
                    <a:pt x="691" y="357"/>
                  </a:lnTo>
                  <a:cubicBezTo>
                    <a:pt x="691" y="167"/>
                    <a:pt x="548" y="0"/>
                    <a:pt x="35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29" name="Google Shape;14029;p165"/>
            <p:cNvSpPr/>
            <p:nvPr/>
          </p:nvSpPr>
          <p:spPr>
            <a:xfrm>
              <a:off x="2053671" y="2075887"/>
              <a:ext cx="23889" cy="92839"/>
            </a:xfrm>
            <a:custGeom>
              <a:rect b="b" l="l" r="r" t="t"/>
              <a:pathLst>
                <a:path extrusionOk="0" h="2596" w="668">
                  <a:moveTo>
                    <a:pt x="334" y="0"/>
                  </a:moveTo>
                  <a:cubicBezTo>
                    <a:pt x="143" y="0"/>
                    <a:pt x="0" y="167"/>
                    <a:pt x="0" y="357"/>
                  </a:cubicBezTo>
                  <a:lnTo>
                    <a:pt x="0" y="2263"/>
                  </a:lnTo>
                  <a:cubicBezTo>
                    <a:pt x="0" y="2453"/>
                    <a:pt x="143" y="2596"/>
                    <a:pt x="334" y="2596"/>
                  </a:cubicBezTo>
                  <a:cubicBezTo>
                    <a:pt x="524" y="2596"/>
                    <a:pt x="667" y="2453"/>
                    <a:pt x="667" y="2263"/>
                  </a:cubicBezTo>
                  <a:lnTo>
                    <a:pt x="667" y="357"/>
                  </a:lnTo>
                  <a:cubicBezTo>
                    <a:pt x="667" y="167"/>
                    <a:pt x="524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30" name="Google Shape;14030;p165"/>
            <p:cNvSpPr/>
            <p:nvPr/>
          </p:nvSpPr>
          <p:spPr>
            <a:xfrm>
              <a:off x="2102202" y="2075887"/>
              <a:ext cx="24748" cy="44310"/>
            </a:xfrm>
            <a:custGeom>
              <a:rect b="b" l="l" r="r" t="t"/>
              <a:pathLst>
                <a:path extrusionOk="0" h="1239" w="692">
                  <a:moveTo>
                    <a:pt x="334" y="0"/>
                  </a:moveTo>
                  <a:cubicBezTo>
                    <a:pt x="144" y="0"/>
                    <a:pt x="1" y="167"/>
                    <a:pt x="1" y="357"/>
                  </a:cubicBezTo>
                  <a:lnTo>
                    <a:pt x="1" y="905"/>
                  </a:lnTo>
                  <a:cubicBezTo>
                    <a:pt x="1" y="1096"/>
                    <a:pt x="144" y="1239"/>
                    <a:pt x="334" y="1239"/>
                  </a:cubicBezTo>
                  <a:cubicBezTo>
                    <a:pt x="525" y="1239"/>
                    <a:pt x="691" y="1096"/>
                    <a:pt x="691" y="905"/>
                  </a:cubicBezTo>
                  <a:lnTo>
                    <a:pt x="691" y="357"/>
                  </a:lnTo>
                  <a:cubicBezTo>
                    <a:pt x="691" y="167"/>
                    <a:pt x="525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31" name="Google Shape;14031;p165"/>
            <p:cNvSpPr/>
            <p:nvPr/>
          </p:nvSpPr>
          <p:spPr>
            <a:xfrm>
              <a:off x="2102202" y="2144875"/>
              <a:ext cx="24748" cy="23854"/>
            </a:xfrm>
            <a:custGeom>
              <a:rect b="b" l="l" r="r" t="t"/>
              <a:pathLst>
                <a:path extrusionOk="0" h="667" w="692">
                  <a:moveTo>
                    <a:pt x="334" y="0"/>
                  </a:moveTo>
                  <a:cubicBezTo>
                    <a:pt x="144" y="0"/>
                    <a:pt x="1" y="143"/>
                    <a:pt x="1" y="334"/>
                  </a:cubicBezTo>
                  <a:cubicBezTo>
                    <a:pt x="1" y="524"/>
                    <a:pt x="144" y="667"/>
                    <a:pt x="334" y="667"/>
                  </a:cubicBezTo>
                  <a:cubicBezTo>
                    <a:pt x="525" y="667"/>
                    <a:pt x="691" y="524"/>
                    <a:pt x="691" y="334"/>
                  </a:cubicBezTo>
                  <a:cubicBezTo>
                    <a:pt x="691" y="143"/>
                    <a:pt x="525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32" name="Google Shape;14032;p165"/>
            <p:cNvSpPr/>
            <p:nvPr/>
          </p:nvSpPr>
          <p:spPr>
            <a:xfrm>
              <a:off x="1992336" y="2278560"/>
              <a:ext cx="243614" cy="214360"/>
            </a:xfrm>
            <a:custGeom>
              <a:rect b="b" l="l" r="r" t="t"/>
              <a:pathLst>
                <a:path extrusionOk="0" h="5994" w="6812">
                  <a:moveTo>
                    <a:pt x="1" y="1"/>
                  </a:moveTo>
                  <a:lnTo>
                    <a:pt x="2382" y="2859"/>
                  </a:lnTo>
                  <a:lnTo>
                    <a:pt x="2382" y="5645"/>
                  </a:lnTo>
                  <a:cubicBezTo>
                    <a:pt x="2382" y="5848"/>
                    <a:pt x="2539" y="5994"/>
                    <a:pt x="2721" y="5994"/>
                  </a:cubicBezTo>
                  <a:cubicBezTo>
                    <a:pt x="2774" y="5994"/>
                    <a:pt x="2829" y="5981"/>
                    <a:pt x="2882" y="5955"/>
                  </a:cubicBezTo>
                  <a:cubicBezTo>
                    <a:pt x="3549" y="5621"/>
                    <a:pt x="3192" y="5788"/>
                    <a:pt x="4240" y="5264"/>
                  </a:cubicBezTo>
                  <a:cubicBezTo>
                    <a:pt x="4359" y="5216"/>
                    <a:pt x="4430" y="5097"/>
                    <a:pt x="4430" y="4978"/>
                  </a:cubicBezTo>
                  <a:lnTo>
                    <a:pt x="4430" y="2859"/>
                  </a:lnTo>
                  <a:lnTo>
                    <a:pt x="681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33" name="Google Shape;14033;p165"/>
            <p:cNvSpPr/>
            <p:nvPr/>
          </p:nvSpPr>
          <p:spPr>
            <a:xfrm>
              <a:off x="1982107" y="2201918"/>
              <a:ext cx="264070" cy="51999"/>
            </a:xfrm>
            <a:custGeom>
              <a:rect b="b" l="l" r="r" t="t"/>
              <a:pathLst>
                <a:path extrusionOk="0" h="1454" w="7384">
                  <a:moveTo>
                    <a:pt x="334" y="1"/>
                  </a:moveTo>
                  <a:cubicBezTo>
                    <a:pt x="144" y="1"/>
                    <a:pt x="1" y="144"/>
                    <a:pt x="1" y="334"/>
                  </a:cubicBezTo>
                  <a:lnTo>
                    <a:pt x="1" y="1453"/>
                  </a:lnTo>
                  <a:lnTo>
                    <a:pt x="7383" y="1453"/>
                  </a:lnTo>
                  <a:lnTo>
                    <a:pt x="7383" y="334"/>
                  </a:lnTo>
                  <a:cubicBezTo>
                    <a:pt x="7383" y="144"/>
                    <a:pt x="7241" y="1"/>
                    <a:pt x="70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034" name="Google Shape;14034;p165"/>
          <p:cNvGrpSpPr/>
          <p:nvPr/>
        </p:nvGrpSpPr>
        <p:grpSpPr>
          <a:xfrm>
            <a:off x="1182394" y="2110792"/>
            <a:ext cx="416490" cy="347506"/>
            <a:chOff x="1182394" y="2110792"/>
            <a:chExt cx="416490" cy="347506"/>
          </a:xfrm>
        </p:grpSpPr>
        <p:sp>
          <p:nvSpPr>
            <p:cNvPr id="14035" name="Google Shape;14035;p165"/>
            <p:cNvSpPr/>
            <p:nvPr/>
          </p:nvSpPr>
          <p:spPr>
            <a:xfrm>
              <a:off x="1182394" y="2152529"/>
              <a:ext cx="416490" cy="305769"/>
            </a:xfrm>
            <a:custGeom>
              <a:rect b="b" l="l" r="r" t="t"/>
              <a:pathLst>
                <a:path extrusionOk="0" h="8550" w="11646">
                  <a:moveTo>
                    <a:pt x="334" y="0"/>
                  </a:moveTo>
                  <a:cubicBezTo>
                    <a:pt x="143" y="0"/>
                    <a:pt x="0" y="167"/>
                    <a:pt x="0" y="334"/>
                  </a:cubicBezTo>
                  <a:lnTo>
                    <a:pt x="0" y="7359"/>
                  </a:lnTo>
                  <a:cubicBezTo>
                    <a:pt x="0" y="7550"/>
                    <a:pt x="143" y="7716"/>
                    <a:pt x="334" y="7716"/>
                  </a:cubicBezTo>
                  <a:lnTo>
                    <a:pt x="4668" y="7716"/>
                  </a:lnTo>
                  <a:cubicBezTo>
                    <a:pt x="4811" y="8193"/>
                    <a:pt x="5263" y="8550"/>
                    <a:pt x="5811" y="8550"/>
                  </a:cubicBezTo>
                  <a:cubicBezTo>
                    <a:pt x="6359" y="8550"/>
                    <a:pt x="6811" y="8193"/>
                    <a:pt x="6954" y="7716"/>
                  </a:cubicBezTo>
                  <a:lnTo>
                    <a:pt x="11288" y="7716"/>
                  </a:lnTo>
                  <a:cubicBezTo>
                    <a:pt x="11479" y="7716"/>
                    <a:pt x="11645" y="7550"/>
                    <a:pt x="11645" y="7359"/>
                  </a:cubicBezTo>
                  <a:lnTo>
                    <a:pt x="11645" y="334"/>
                  </a:lnTo>
                  <a:cubicBezTo>
                    <a:pt x="11645" y="167"/>
                    <a:pt x="11479" y="0"/>
                    <a:pt x="11288" y="0"/>
                  </a:cubicBezTo>
                  <a:lnTo>
                    <a:pt x="10955" y="0"/>
                  </a:lnTo>
                  <a:lnTo>
                    <a:pt x="10955" y="5978"/>
                  </a:lnTo>
                  <a:cubicBezTo>
                    <a:pt x="10955" y="6549"/>
                    <a:pt x="10502" y="7002"/>
                    <a:pt x="9955" y="7002"/>
                  </a:cubicBezTo>
                  <a:lnTo>
                    <a:pt x="1667" y="7002"/>
                  </a:lnTo>
                  <a:cubicBezTo>
                    <a:pt x="1119" y="7002"/>
                    <a:pt x="667" y="6549"/>
                    <a:pt x="667" y="5978"/>
                  </a:cubicBezTo>
                  <a:lnTo>
                    <a:pt x="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36" name="Google Shape;14036;p165"/>
            <p:cNvSpPr/>
            <p:nvPr/>
          </p:nvSpPr>
          <p:spPr>
            <a:xfrm>
              <a:off x="1402127" y="2110792"/>
              <a:ext cx="147377" cy="268326"/>
            </a:xfrm>
            <a:custGeom>
              <a:rect b="b" l="l" r="r" t="t"/>
              <a:pathLst>
                <a:path extrusionOk="0" h="7503" w="4121">
                  <a:moveTo>
                    <a:pt x="2763" y="1358"/>
                  </a:moveTo>
                  <a:cubicBezTo>
                    <a:pt x="2953" y="1358"/>
                    <a:pt x="3096" y="1501"/>
                    <a:pt x="3096" y="1691"/>
                  </a:cubicBezTo>
                  <a:lnTo>
                    <a:pt x="3096" y="3073"/>
                  </a:lnTo>
                  <a:cubicBezTo>
                    <a:pt x="3096" y="3263"/>
                    <a:pt x="2953" y="3406"/>
                    <a:pt x="2763" y="3406"/>
                  </a:cubicBezTo>
                  <a:lnTo>
                    <a:pt x="1358" y="3406"/>
                  </a:lnTo>
                  <a:cubicBezTo>
                    <a:pt x="1191" y="3406"/>
                    <a:pt x="1024" y="3263"/>
                    <a:pt x="1024" y="3073"/>
                  </a:cubicBezTo>
                  <a:lnTo>
                    <a:pt x="1024" y="1691"/>
                  </a:lnTo>
                  <a:cubicBezTo>
                    <a:pt x="1024" y="1501"/>
                    <a:pt x="1191" y="1358"/>
                    <a:pt x="1358" y="1358"/>
                  </a:cubicBezTo>
                  <a:close/>
                  <a:moveTo>
                    <a:pt x="2763" y="4097"/>
                  </a:moveTo>
                  <a:cubicBezTo>
                    <a:pt x="2953" y="4097"/>
                    <a:pt x="3096" y="4239"/>
                    <a:pt x="3096" y="4430"/>
                  </a:cubicBezTo>
                  <a:cubicBezTo>
                    <a:pt x="3096" y="4621"/>
                    <a:pt x="2953" y="4763"/>
                    <a:pt x="2763" y="4763"/>
                  </a:cubicBezTo>
                  <a:lnTo>
                    <a:pt x="1358" y="4763"/>
                  </a:lnTo>
                  <a:cubicBezTo>
                    <a:pt x="1191" y="4763"/>
                    <a:pt x="1024" y="4621"/>
                    <a:pt x="1024" y="4430"/>
                  </a:cubicBezTo>
                  <a:cubicBezTo>
                    <a:pt x="1024" y="4239"/>
                    <a:pt x="1191" y="4097"/>
                    <a:pt x="1358" y="4097"/>
                  </a:cubicBezTo>
                  <a:close/>
                  <a:moveTo>
                    <a:pt x="2763" y="5454"/>
                  </a:moveTo>
                  <a:cubicBezTo>
                    <a:pt x="2953" y="5454"/>
                    <a:pt x="3096" y="5597"/>
                    <a:pt x="3096" y="5787"/>
                  </a:cubicBezTo>
                  <a:cubicBezTo>
                    <a:pt x="3096" y="5978"/>
                    <a:pt x="2953" y="6145"/>
                    <a:pt x="2763" y="6145"/>
                  </a:cubicBezTo>
                  <a:lnTo>
                    <a:pt x="1358" y="6145"/>
                  </a:lnTo>
                  <a:cubicBezTo>
                    <a:pt x="1191" y="6145"/>
                    <a:pt x="1024" y="5978"/>
                    <a:pt x="1024" y="5787"/>
                  </a:cubicBezTo>
                  <a:cubicBezTo>
                    <a:pt x="1024" y="5597"/>
                    <a:pt x="1191" y="5454"/>
                    <a:pt x="1358" y="5454"/>
                  </a:cubicBezTo>
                  <a:close/>
                  <a:moveTo>
                    <a:pt x="0" y="1"/>
                  </a:moveTo>
                  <a:lnTo>
                    <a:pt x="0" y="7502"/>
                  </a:lnTo>
                  <a:lnTo>
                    <a:pt x="3811" y="7502"/>
                  </a:lnTo>
                  <a:cubicBezTo>
                    <a:pt x="3977" y="7502"/>
                    <a:pt x="4120" y="7335"/>
                    <a:pt x="4120" y="7169"/>
                  </a:cubicBezTo>
                  <a:lnTo>
                    <a:pt x="4120" y="334"/>
                  </a:lnTo>
                  <a:cubicBezTo>
                    <a:pt x="4120" y="143"/>
                    <a:pt x="3977" y="1"/>
                    <a:pt x="38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37" name="Google Shape;14037;p165"/>
            <p:cNvSpPr/>
            <p:nvPr/>
          </p:nvSpPr>
          <p:spPr>
            <a:xfrm>
              <a:off x="1463426" y="2184036"/>
              <a:ext cx="24748" cy="23889"/>
            </a:xfrm>
            <a:custGeom>
              <a:rect b="b" l="l" r="r" t="t"/>
              <a:pathLst>
                <a:path extrusionOk="0" h="668" w="692">
                  <a:moveTo>
                    <a:pt x="1" y="1"/>
                  </a:moveTo>
                  <a:lnTo>
                    <a:pt x="1" y="667"/>
                  </a:lnTo>
                  <a:lnTo>
                    <a:pt x="692" y="667"/>
                  </a:lnTo>
                  <a:lnTo>
                    <a:pt x="69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38" name="Google Shape;14038;p165"/>
            <p:cNvSpPr/>
            <p:nvPr/>
          </p:nvSpPr>
          <p:spPr>
            <a:xfrm>
              <a:off x="1230925" y="2110792"/>
              <a:ext cx="147377" cy="268326"/>
            </a:xfrm>
            <a:custGeom>
              <a:rect b="b" l="l" r="r" t="t"/>
              <a:pathLst>
                <a:path extrusionOk="0" h="7503" w="4121">
                  <a:moveTo>
                    <a:pt x="2763" y="1358"/>
                  </a:moveTo>
                  <a:cubicBezTo>
                    <a:pt x="2930" y="1358"/>
                    <a:pt x="3096" y="1501"/>
                    <a:pt x="3096" y="1691"/>
                  </a:cubicBezTo>
                  <a:cubicBezTo>
                    <a:pt x="3096" y="1882"/>
                    <a:pt x="2930" y="2049"/>
                    <a:pt x="2763" y="2049"/>
                  </a:cubicBezTo>
                  <a:lnTo>
                    <a:pt x="1358" y="2049"/>
                  </a:lnTo>
                  <a:cubicBezTo>
                    <a:pt x="1168" y="2049"/>
                    <a:pt x="1025" y="1882"/>
                    <a:pt x="1025" y="1691"/>
                  </a:cubicBezTo>
                  <a:cubicBezTo>
                    <a:pt x="1025" y="1501"/>
                    <a:pt x="1168" y="1358"/>
                    <a:pt x="1358" y="1358"/>
                  </a:cubicBezTo>
                  <a:close/>
                  <a:moveTo>
                    <a:pt x="2763" y="2715"/>
                  </a:moveTo>
                  <a:cubicBezTo>
                    <a:pt x="2930" y="2715"/>
                    <a:pt x="3096" y="2882"/>
                    <a:pt x="3096" y="3073"/>
                  </a:cubicBezTo>
                  <a:cubicBezTo>
                    <a:pt x="3096" y="3263"/>
                    <a:pt x="2930" y="3406"/>
                    <a:pt x="2763" y="3406"/>
                  </a:cubicBezTo>
                  <a:lnTo>
                    <a:pt x="1358" y="3406"/>
                  </a:lnTo>
                  <a:cubicBezTo>
                    <a:pt x="1168" y="3406"/>
                    <a:pt x="1025" y="3239"/>
                    <a:pt x="1025" y="3073"/>
                  </a:cubicBezTo>
                  <a:cubicBezTo>
                    <a:pt x="1025" y="2882"/>
                    <a:pt x="1168" y="2715"/>
                    <a:pt x="1358" y="2715"/>
                  </a:cubicBezTo>
                  <a:close/>
                  <a:moveTo>
                    <a:pt x="2763" y="4097"/>
                  </a:moveTo>
                  <a:cubicBezTo>
                    <a:pt x="2930" y="4097"/>
                    <a:pt x="3096" y="4239"/>
                    <a:pt x="3096" y="4430"/>
                  </a:cubicBezTo>
                  <a:cubicBezTo>
                    <a:pt x="3096" y="4621"/>
                    <a:pt x="2930" y="4763"/>
                    <a:pt x="2763" y="4763"/>
                  </a:cubicBezTo>
                  <a:lnTo>
                    <a:pt x="1358" y="4763"/>
                  </a:lnTo>
                  <a:cubicBezTo>
                    <a:pt x="1168" y="4763"/>
                    <a:pt x="1025" y="4621"/>
                    <a:pt x="1025" y="4430"/>
                  </a:cubicBezTo>
                  <a:cubicBezTo>
                    <a:pt x="1025" y="4239"/>
                    <a:pt x="1168" y="4097"/>
                    <a:pt x="1358" y="4097"/>
                  </a:cubicBezTo>
                  <a:close/>
                  <a:moveTo>
                    <a:pt x="2763" y="5454"/>
                  </a:moveTo>
                  <a:cubicBezTo>
                    <a:pt x="2930" y="5454"/>
                    <a:pt x="3096" y="5597"/>
                    <a:pt x="3096" y="5787"/>
                  </a:cubicBezTo>
                  <a:cubicBezTo>
                    <a:pt x="3096" y="5978"/>
                    <a:pt x="2930" y="6145"/>
                    <a:pt x="2763" y="6145"/>
                  </a:cubicBezTo>
                  <a:lnTo>
                    <a:pt x="1358" y="6145"/>
                  </a:lnTo>
                  <a:cubicBezTo>
                    <a:pt x="1168" y="6145"/>
                    <a:pt x="1025" y="5978"/>
                    <a:pt x="1025" y="5787"/>
                  </a:cubicBezTo>
                  <a:cubicBezTo>
                    <a:pt x="1025" y="5597"/>
                    <a:pt x="1168" y="5454"/>
                    <a:pt x="1358" y="5454"/>
                  </a:cubicBezTo>
                  <a:close/>
                  <a:moveTo>
                    <a:pt x="310" y="1"/>
                  </a:moveTo>
                  <a:cubicBezTo>
                    <a:pt x="143" y="1"/>
                    <a:pt x="1" y="143"/>
                    <a:pt x="1" y="334"/>
                  </a:cubicBezTo>
                  <a:lnTo>
                    <a:pt x="1" y="7145"/>
                  </a:lnTo>
                  <a:cubicBezTo>
                    <a:pt x="1" y="7335"/>
                    <a:pt x="143" y="7502"/>
                    <a:pt x="310" y="7502"/>
                  </a:cubicBezTo>
                  <a:lnTo>
                    <a:pt x="4121" y="7502"/>
                  </a:lnTo>
                  <a:lnTo>
                    <a:pt x="412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039" name="Google Shape;14039;p165"/>
          <p:cNvGrpSpPr/>
          <p:nvPr/>
        </p:nvGrpSpPr>
        <p:grpSpPr>
          <a:xfrm>
            <a:off x="4002330" y="1437755"/>
            <a:ext cx="417385" cy="415849"/>
            <a:chOff x="4002330" y="1437755"/>
            <a:chExt cx="417385" cy="415849"/>
          </a:xfrm>
        </p:grpSpPr>
        <p:sp>
          <p:nvSpPr>
            <p:cNvPr id="14040" name="Google Shape;14040;p165"/>
            <p:cNvSpPr/>
            <p:nvPr/>
          </p:nvSpPr>
          <p:spPr>
            <a:xfrm>
              <a:off x="4014276" y="1530777"/>
              <a:ext cx="405439" cy="322828"/>
            </a:xfrm>
            <a:custGeom>
              <a:rect b="b" l="l" r="r" t="t"/>
              <a:pathLst>
                <a:path extrusionOk="0" h="9027" w="11337">
                  <a:moveTo>
                    <a:pt x="5287" y="7002"/>
                  </a:moveTo>
                  <a:cubicBezTo>
                    <a:pt x="5478" y="7002"/>
                    <a:pt x="5621" y="7145"/>
                    <a:pt x="5621" y="7336"/>
                  </a:cubicBezTo>
                  <a:cubicBezTo>
                    <a:pt x="5621" y="7526"/>
                    <a:pt x="5478" y="7669"/>
                    <a:pt x="5287" y="7669"/>
                  </a:cubicBezTo>
                  <a:cubicBezTo>
                    <a:pt x="5097" y="7669"/>
                    <a:pt x="4954" y="7526"/>
                    <a:pt x="4954" y="7336"/>
                  </a:cubicBezTo>
                  <a:cubicBezTo>
                    <a:pt x="4954" y="7145"/>
                    <a:pt x="5097" y="7002"/>
                    <a:pt x="5287" y="7002"/>
                  </a:cubicBezTo>
                  <a:close/>
                  <a:moveTo>
                    <a:pt x="6692" y="7002"/>
                  </a:moveTo>
                  <a:cubicBezTo>
                    <a:pt x="6883" y="7002"/>
                    <a:pt x="7026" y="7145"/>
                    <a:pt x="7026" y="7336"/>
                  </a:cubicBezTo>
                  <a:cubicBezTo>
                    <a:pt x="7026" y="7526"/>
                    <a:pt x="6883" y="7669"/>
                    <a:pt x="6692" y="7669"/>
                  </a:cubicBezTo>
                  <a:cubicBezTo>
                    <a:pt x="6502" y="7669"/>
                    <a:pt x="6359" y="7526"/>
                    <a:pt x="6359" y="7336"/>
                  </a:cubicBezTo>
                  <a:cubicBezTo>
                    <a:pt x="6359" y="7145"/>
                    <a:pt x="6502" y="7002"/>
                    <a:pt x="6692" y="7002"/>
                  </a:cubicBezTo>
                  <a:close/>
                  <a:moveTo>
                    <a:pt x="9788" y="7002"/>
                  </a:moveTo>
                  <a:cubicBezTo>
                    <a:pt x="9979" y="7002"/>
                    <a:pt x="10122" y="7145"/>
                    <a:pt x="10122" y="7336"/>
                  </a:cubicBezTo>
                  <a:cubicBezTo>
                    <a:pt x="10122" y="7526"/>
                    <a:pt x="9979" y="7669"/>
                    <a:pt x="9788" y="7669"/>
                  </a:cubicBezTo>
                  <a:lnTo>
                    <a:pt x="8216" y="7669"/>
                  </a:lnTo>
                  <a:cubicBezTo>
                    <a:pt x="8026" y="7669"/>
                    <a:pt x="7859" y="7526"/>
                    <a:pt x="7859" y="7336"/>
                  </a:cubicBezTo>
                  <a:cubicBezTo>
                    <a:pt x="7859" y="7145"/>
                    <a:pt x="8026" y="7002"/>
                    <a:pt x="8216" y="7002"/>
                  </a:cubicBezTo>
                  <a:close/>
                  <a:moveTo>
                    <a:pt x="9526" y="1"/>
                  </a:moveTo>
                  <a:cubicBezTo>
                    <a:pt x="9074" y="1"/>
                    <a:pt x="8693" y="287"/>
                    <a:pt x="8550" y="692"/>
                  </a:cubicBezTo>
                  <a:lnTo>
                    <a:pt x="7073" y="692"/>
                  </a:lnTo>
                  <a:cubicBezTo>
                    <a:pt x="7073" y="573"/>
                    <a:pt x="7049" y="453"/>
                    <a:pt x="7026" y="334"/>
                  </a:cubicBezTo>
                  <a:lnTo>
                    <a:pt x="4978" y="334"/>
                  </a:lnTo>
                  <a:cubicBezTo>
                    <a:pt x="5025" y="834"/>
                    <a:pt x="5025" y="1382"/>
                    <a:pt x="4978" y="1882"/>
                  </a:cubicBezTo>
                  <a:lnTo>
                    <a:pt x="7026" y="1882"/>
                  </a:lnTo>
                  <a:cubicBezTo>
                    <a:pt x="7049" y="1716"/>
                    <a:pt x="7073" y="1549"/>
                    <a:pt x="7097" y="1358"/>
                  </a:cubicBezTo>
                  <a:lnTo>
                    <a:pt x="8550" y="1358"/>
                  </a:lnTo>
                  <a:cubicBezTo>
                    <a:pt x="8669" y="1668"/>
                    <a:pt x="8883" y="1882"/>
                    <a:pt x="9193" y="2001"/>
                  </a:cubicBezTo>
                  <a:lnTo>
                    <a:pt x="9193" y="5621"/>
                  </a:lnTo>
                  <a:lnTo>
                    <a:pt x="4382" y="5621"/>
                  </a:lnTo>
                  <a:cubicBezTo>
                    <a:pt x="3954" y="5621"/>
                    <a:pt x="3573" y="6002"/>
                    <a:pt x="3573" y="6431"/>
                  </a:cubicBezTo>
                  <a:lnTo>
                    <a:pt x="3573" y="7145"/>
                  </a:lnTo>
                  <a:lnTo>
                    <a:pt x="2620" y="7145"/>
                  </a:lnTo>
                  <a:cubicBezTo>
                    <a:pt x="2501" y="6860"/>
                    <a:pt x="2287" y="6621"/>
                    <a:pt x="1977" y="6526"/>
                  </a:cubicBezTo>
                  <a:lnTo>
                    <a:pt x="1977" y="4526"/>
                  </a:lnTo>
                  <a:cubicBezTo>
                    <a:pt x="2120" y="4573"/>
                    <a:pt x="2263" y="4621"/>
                    <a:pt x="2406" y="4669"/>
                  </a:cubicBezTo>
                  <a:cubicBezTo>
                    <a:pt x="2096" y="4049"/>
                    <a:pt x="1953" y="3240"/>
                    <a:pt x="1858" y="2549"/>
                  </a:cubicBezTo>
                  <a:lnTo>
                    <a:pt x="0" y="2549"/>
                  </a:lnTo>
                  <a:cubicBezTo>
                    <a:pt x="262" y="3216"/>
                    <a:pt x="739" y="3764"/>
                    <a:pt x="1310" y="4168"/>
                  </a:cubicBezTo>
                  <a:lnTo>
                    <a:pt x="1310" y="6526"/>
                  </a:lnTo>
                  <a:cubicBezTo>
                    <a:pt x="905" y="6669"/>
                    <a:pt x="620" y="7050"/>
                    <a:pt x="620" y="7502"/>
                  </a:cubicBezTo>
                  <a:cubicBezTo>
                    <a:pt x="620" y="8050"/>
                    <a:pt x="1072" y="8503"/>
                    <a:pt x="1644" y="8503"/>
                  </a:cubicBezTo>
                  <a:cubicBezTo>
                    <a:pt x="2096" y="8503"/>
                    <a:pt x="2477" y="8241"/>
                    <a:pt x="2620" y="7836"/>
                  </a:cubicBezTo>
                  <a:lnTo>
                    <a:pt x="3573" y="7836"/>
                  </a:lnTo>
                  <a:lnTo>
                    <a:pt x="3573" y="8217"/>
                  </a:lnTo>
                  <a:cubicBezTo>
                    <a:pt x="3573" y="8669"/>
                    <a:pt x="3954" y="9027"/>
                    <a:pt x="4382" y="9027"/>
                  </a:cubicBezTo>
                  <a:lnTo>
                    <a:pt x="10526" y="9027"/>
                  </a:lnTo>
                  <a:cubicBezTo>
                    <a:pt x="10979" y="9027"/>
                    <a:pt x="11336" y="8669"/>
                    <a:pt x="11336" y="8217"/>
                  </a:cubicBezTo>
                  <a:lnTo>
                    <a:pt x="11336" y="6431"/>
                  </a:lnTo>
                  <a:cubicBezTo>
                    <a:pt x="11336" y="6002"/>
                    <a:pt x="10979" y="5621"/>
                    <a:pt x="10526" y="5621"/>
                  </a:cubicBezTo>
                  <a:lnTo>
                    <a:pt x="9860" y="5621"/>
                  </a:lnTo>
                  <a:lnTo>
                    <a:pt x="9860" y="2001"/>
                  </a:lnTo>
                  <a:cubicBezTo>
                    <a:pt x="10264" y="1858"/>
                    <a:pt x="10550" y="1477"/>
                    <a:pt x="10550" y="1025"/>
                  </a:cubicBezTo>
                  <a:cubicBezTo>
                    <a:pt x="10550" y="453"/>
                    <a:pt x="10098" y="1"/>
                    <a:pt x="95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41" name="Google Shape;14041;p165"/>
            <p:cNvSpPr/>
            <p:nvPr/>
          </p:nvSpPr>
          <p:spPr>
            <a:xfrm>
              <a:off x="4105402" y="1621938"/>
              <a:ext cx="60510" cy="80287"/>
            </a:xfrm>
            <a:custGeom>
              <a:rect b="b" l="l" r="r" t="t"/>
              <a:pathLst>
                <a:path extrusionOk="0" h="2245" w="1692">
                  <a:moveTo>
                    <a:pt x="0" y="0"/>
                  </a:moveTo>
                  <a:cubicBezTo>
                    <a:pt x="72" y="595"/>
                    <a:pt x="286" y="1786"/>
                    <a:pt x="715" y="2191"/>
                  </a:cubicBezTo>
                  <a:cubicBezTo>
                    <a:pt x="751" y="2227"/>
                    <a:pt x="798" y="2245"/>
                    <a:pt x="846" y="2245"/>
                  </a:cubicBezTo>
                  <a:cubicBezTo>
                    <a:pt x="894" y="2245"/>
                    <a:pt x="941" y="2227"/>
                    <a:pt x="977" y="2191"/>
                  </a:cubicBezTo>
                  <a:cubicBezTo>
                    <a:pt x="1406" y="1786"/>
                    <a:pt x="1620" y="595"/>
                    <a:pt x="16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42" name="Google Shape;14042;p165"/>
            <p:cNvSpPr/>
            <p:nvPr/>
          </p:nvSpPr>
          <p:spPr>
            <a:xfrm>
              <a:off x="4170992" y="1621938"/>
              <a:ext cx="86903" cy="75816"/>
            </a:xfrm>
            <a:custGeom>
              <a:rect b="b" l="l" r="r" t="t"/>
              <a:pathLst>
                <a:path extrusionOk="0" h="2120" w="2430">
                  <a:moveTo>
                    <a:pt x="548" y="0"/>
                  </a:moveTo>
                  <a:cubicBezTo>
                    <a:pt x="477" y="572"/>
                    <a:pt x="381" y="1096"/>
                    <a:pt x="238" y="1524"/>
                  </a:cubicBezTo>
                  <a:cubicBezTo>
                    <a:pt x="167" y="1762"/>
                    <a:pt x="95" y="1953"/>
                    <a:pt x="0" y="2120"/>
                  </a:cubicBezTo>
                  <a:cubicBezTo>
                    <a:pt x="1096" y="1810"/>
                    <a:pt x="1977" y="1024"/>
                    <a:pt x="242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43" name="Google Shape;14043;p165"/>
            <p:cNvSpPr/>
            <p:nvPr/>
          </p:nvSpPr>
          <p:spPr>
            <a:xfrm>
              <a:off x="4013417" y="1442226"/>
              <a:ext cx="86903" cy="75817"/>
            </a:xfrm>
            <a:custGeom>
              <a:rect b="b" l="l" r="r" t="t"/>
              <a:pathLst>
                <a:path extrusionOk="0" h="2120" w="2430">
                  <a:moveTo>
                    <a:pt x="2430" y="0"/>
                  </a:moveTo>
                  <a:lnTo>
                    <a:pt x="2430" y="0"/>
                  </a:lnTo>
                  <a:cubicBezTo>
                    <a:pt x="1334" y="310"/>
                    <a:pt x="453" y="1096"/>
                    <a:pt x="1" y="2120"/>
                  </a:cubicBezTo>
                  <a:lnTo>
                    <a:pt x="1882" y="2120"/>
                  </a:lnTo>
                  <a:cubicBezTo>
                    <a:pt x="1953" y="1453"/>
                    <a:pt x="2120" y="619"/>
                    <a:pt x="24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44" name="Google Shape;14044;p165"/>
            <p:cNvSpPr/>
            <p:nvPr/>
          </p:nvSpPr>
          <p:spPr>
            <a:xfrm>
              <a:off x="4105402" y="1437755"/>
              <a:ext cx="60510" cy="80287"/>
            </a:xfrm>
            <a:custGeom>
              <a:rect b="b" l="l" r="r" t="t"/>
              <a:pathLst>
                <a:path extrusionOk="0" h="2245" w="1692">
                  <a:moveTo>
                    <a:pt x="846" y="0"/>
                  </a:moveTo>
                  <a:cubicBezTo>
                    <a:pt x="798" y="0"/>
                    <a:pt x="751" y="18"/>
                    <a:pt x="715" y="54"/>
                  </a:cubicBezTo>
                  <a:cubicBezTo>
                    <a:pt x="286" y="459"/>
                    <a:pt x="72" y="1649"/>
                    <a:pt x="0" y="2245"/>
                  </a:cubicBezTo>
                  <a:lnTo>
                    <a:pt x="1691" y="2245"/>
                  </a:lnTo>
                  <a:cubicBezTo>
                    <a:pt x="1620" y="1649"/>
                    <a:pt x="1406" y="459"/>
                    <a:pt x="977" y="54"/>
                  </a:cubicBezTo>
                  <a:cubicBezTo>
                    <a:pt x="941" y="18"/>
                    <a:pt x="894" y="0"/>
                    <a:pt x="84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45" name="Google Shape;14045;p165"/>
            <p:cNvSpPr/>
            <p:nvPr/>
          </p:nvSpPr>
          <p:spPr>
            <a:xfrm>
              <a:off x="4170992" y="1442226"/>
              <a:ext cx="86903" cy="75817"/>
            </a:xfrm>
            <a:custGeom>
              <a:rect b="b" l="l" r="r" t="t"/>
              <a:pathLst>
                <a:path extrusionOk="0" h="2120" w="2430">
                  <a:moveTo>
                    <a:pt x="0" y="0"/>
                  </a:moveTo>
                  <a:lnTo>
                    <a:pt x="0" y="0"/>
                  </a:lnTo>
                  <a:cubicBezTo>
                    <a:pt x="310" y="619"/>
                    <a:pt x="477" y="1429"/>
                    <a:pt x="548" y="2120"/>
                  </a:cubicBezTo>
                  <a:lnTo>
                    <a:pt x="2429" y="2120"/>
                  </a:lnTo>
                  <a:cubicBezTo>
                    <a:pt x="1977" y="1096"/>
                    <a:pt x="1096" y="310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46" name="Google Shape;14046;p165"/>
            <p:cNvSpPr/>
            <p:nvPr/>
          </p:nvSpPr>
          <p:spPr>
            <a:xfrm>
              <a:off x="4002330" y="1542722"/>
              <a:ext cx="76711" cy="55396"/>
            </a:xfrm>
            <a:custGeom>
              <a:rect b="b" l="l" r="r" t="t"/>
              <a:pathLst>
                <a:path extrusionOk="0" h="1549" w="2145">
                  <a:moveTo>
                    <a:pt x="96" y="0"/>
                  </a:moveTo>
                  <a:cubicBezTo>
                    <a:pt x="1" y="477"/>
                    <a:pt x="1" y="1024"/>
                    <a:pt x="96" y="1548"/>
                  </a:cubicBezTo>
                  <a:lnTo>
                    <a:pt x="2144" y="1548"/>
                  </a:lnTo>
                  <a:cubicBezTo>
                    <a:pt x="2097" y="1024"/>
                    <a:pt x="2120" y="477"/>
                    <a:pt x="21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47" name="Google Shape;14047;p165"/>
            <p:cNvSpPr/>
            <p:nvPr/>
          </p:nvSpPr>
          <p:spPr>
            <a:xfrm>
              <a:off x="4102004" y="1542722"/>
              <a:ext cx="67305" cy="55396"/>
            </a:xfrm>
            <a:custGeom>
              <a:rect b="b" l="l" r="r" t="t"/>
              <a:pathLst>
                <a:path extrusionOk="0" h="1549" w="1882">
                  <a:moveTo>
                    <a:pt x="24" y="0"/>
                  </a:moveTo>
                  <a:cubicBezTo>
                    <a:pt x="0" y="500"/>
                    <a:pt x="0" y="1048"/>
                    <a:pt x="24" y="1548"/>
                  </a:cubicBezTo>
                  <a:lnTo>
                    <a:pt x="1858" y="1548"/>
                  </a:lnTo>
                  <a:cubicBezTo>
                    <a:pt x="1882" y="1048"/>
                    <a:pt x="1882" y="500"/>
                    <a:pt x="18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048" name="Google Shape;14048;p165"/>
          <p:cNvGrpSpPr/>
          <p:nvPr/>
        </p:nvGrpSpPr>
        <p:grpSpPr>
          <a:xfrm>
            <a:off x="3338019" y="1437970"/>
            <a:ext cx="416490" cy="416501"/>
            <a:chOff x="3338019" y="1437970"/>
            <a:chExt cx="416490" cy="416501"/>
          </a:xfrm>
        </p:grpSpPr>
        <p:sp>
          <p:nvSpPr>
            <p:cNvPr id="14049" name="Google Shape;14049;p165"/>
            <p:cNvSpPr/>
            <p:nvPr/>
          </p:nvSpPr>
          <p:spPr>
            <a:xfrm>
              <a:off x="3338019" y="1538466"/>
              <a:ext cx="416490" cy="190793"/>
            </a:xfrm>
            <a:custGeom>
              <a:rect b="b" l="l" r="r" t="t"/>
              <a:pathLst>
                <a:path extrusionOk="0" h="5335" w="11646">
                  <a:moveTo>
                    <a:pt x="334" y="0"/>
                  </a:moveTo>
                  <a:cubicBezTo>
                    <a:pt x="144" y="0"/>
                    <a:pt x="1" y="167"/>
                    <a:pt x="1" y="358"/>
                  </a:cubicBezTo>
                  <a:lnTo>
                    <a:pt x="1" y="5335"/>
                  </a:lnTo>
                  <a:lnTo>
                    <a:pt x="11646" y="5335"/>
                  </a:lnTo>
                  <a:lnTo>
                    <a:pt x="11646" y="358"/>
                  </a:lnTo>
                  <a:cubicBezTo>
                    <a:pt x="11646" y="167"/>
                    <a:pt x="11479" y="0"/>
                    <a:pt x="11289" y="0"/>
                  </a:cubicBezTo>
                  <a:lnTo>
                    <a:pt x="9693" y="0"/>
                  </a:lnTo>
                  <a:lnTo>
                    <a:pt x="9693" y="905"/>
                  </a:lnTo>
                  <a:cubicBezTo>
                    <a:pt x="9693" y="1262"/>
                    <a:pt x="9503" y="1596"/>
                    <a:pt x="9193" y="1763"/>
                  </a:cubicBezTo>
                  <a:cubicBezTo>
                    <a:pt x="9288" y="2096"/>
                    <a:pt x="9193" y="2453"/>
                    <a:pt x="8931" y="2715"/>
                  </a:cubicBezTo>
                  <a:lnTo>
                    <a:pt x="8193" y="3477"/>
                  </a:lnTo>
                  <a:cubicBezTo>
                    <a:pt x="7997" y="3673"/>
                    <a:pt x="7736" y="3775"/>
                    <a:pt x="7477" y="3775"/>
                  </a:cubicBezTo>
                  <a:cubicBezTo>
                    <a:pt x="7389" y="3775"/>
                    <a:pt x="7301" y="3763"/>
                    <a:pt x="7216" y="3739"/>
                  </a:cubicBezTo>
                  <a:cubicBezTo>
                    <a:pt x="7050" y="4049"/>
                    <a:pt x="6716" y="4239"/>
                    <a:pt x="6359" y="4239"/>
                  </a:cubicBezTo>
                  <a:lnTo>
                    <a:pt x="5287" y="4239"/>
                  </a:lnTo>
                  <a:cubicBezTo>
                    <a:pt x="4906" y="4239"/>
                    <a:pt x="4597" y="4049"/>
                    <a:pt x="4430" y="3739"/>
                  </a:cubicBezTo>
                  <a:cubicBezTo>
                    <a:pt x="4344" y="3764"/>
                    <a:pt x="4255" y="3776"/>
                    <a:pt x="4165" y="3776"/>
                  </a:cubicBezTo>
                  <a:cubicBezTo>
                    <a:pt x="3909" y="3776"/>
                    <a:pt x="3654" y="3678"/>
                    <a:pt x="3478" y="3501"/>
                  </a:cubicBezTo>
                  <a:lnTo>
                    <a:pt x="2715" y="2739"/>
                  </a:lnTo>
                  <a:cubicBezTo>
                    <a:pt x="2454" y="2477"/>
                    <a:pt x="2358" y="2096"/>
                    <a:pt x="2454" y="1763"/>
                  </a:cubicBezTo>
                  <a:cubicBezTo>
                    <a:pt x="2144" y="1596"/>
                    <a:pt x="1953" y="1262"/>
                    <a:pt x="1953" y="905"/>
                  </a:cubicBezTo>
                  <a:lnTo>
                    <a:pt x="195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50" name="Google Shape;14050;p165"/>
            <p:cNvSpPr/>
            <p:nvPr/>
          </p:nvSpPr>
          <p:spPr>
            <a:xfrm>
              <a:off x="3338019" y="1753084"/>
              <a:ext cx="416490" cy="101387"/>
            </a:xfrm>
            <a:custGeom>
              <a:rect b="b" l="l" r="r" t="t"/>
              <a:pathLst>
                <a:path extrusionOk="0" h="2835" w="11646">
                  <a:moveTo>
                    <a:pt x="1" y="1"/>
                  </a:moveTo>
                  <a:lnTo>
                    <a:pt x="1" y="1025"/>
                  </a:lnTo>
                  <a:cubicBezTo>
                    <a:pt x="1" y="1215"/>
                    <a:pt x="144" y="1382"/>
                    <a:pt x="334" y="1382"/>
                  </a:cubicBezTo>
                  <a:lnTo>
                    <a:pt x="4787" y="1382"/>
                  </a:lnTo>
                  <a:lnTo>
                    <a:pt x="4787" y="2144"/>
                  </a:lnTo>
                  <a:lnTo>
                    <a:pt x="3740" y="2144"/>
                  </a:lnTo>
                  <a:cubicBezTo>
                    <a:pt x="3549" y="2144"/>
                    <a:pt x="3382" y="2287"/>
                    <a:pt x="3382" y="2477"/>
                  </a:cubicBezTo>
                  <a:cubicBezTo>
                    <a:pt x="3382" y="2668"/>
                    <a:pt x="3549" y="2834"/>
                    <a:pt x="3740" y="2834"/>
                  </a:cubicBezTo>
                  <a:lnTo>
                    <a:pt x="7907" y="2834"/>
                  </a:lnTo>
                  <a:cubicBezTo>
                    <a:pt x="8098" y="2834"/>
                    <a:pt x="8240" y="2668"/>
                    <a:pt x="8240" y="2477"/>
                  </a:cubicBezTo>
                  <a:cubicBezTo>
                    <a:pt x="8240" y="2287"/>
                    <a:pt x="8098" y="2144"/>
                    <a:pt x="7907" y="2144"/>
                  </a:cubicBezTo>
                  <a:lnTo>
                    <a:pt x="6835" y="2144"/>
                  </a:lnTo>
                  <a:lnTo>
                    <a:pt x="6835" y="1382"/>
                  </a:lnTo>
                  <a:lnTo>
                    <a:pt x="11289" y="1382"/>
                  </a:lnTo>
                  <a:cubicBezTo>
                    <a:pt x="11479" y="1382"/>
                    <a:pt x="11646" y="1215"/>
                    <a:pt x="11646" y="1025"/>
                  </a:cubicBezTo>
                  <a:lnTo>
                    <a:pt x="1164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51" name="Google Shape;14051;p165"/>
            <p:cNvSpPr/>
            <p:nvPr/>
          </p:nvSpPr>
          <p:spPr>
            <a:xfrm>
              <a:off x="3431720" y="1437970"/>
              <a:ext cx="228272" cy="227414"/>
            </a:xfrm>
            <a:custGeom>
              <a:rect b="b" l="l" r="r" t="t"/>
              <a:pathLst>
                <a:path extrusionOk="0" h="6359" w="6383">
                  <a:moveTo>
                    <a:pt x="3191" y="2001"/>
                  </a:moveTo>
                  <a:cubicBezTo>
                    <a:pt x="3834" y="2001"/>
                    <a:pt x="4358" y="2525"/>
                    <a:pt x="4358" y="3168"/>
                  </a:cubicBezTo>
                  <a:cubicBezTo>
                    <a:pt x="4358" y="3810"/>
                    <a:pt x="3834" y="4358"/>
                    <a:pt x="3191" y="4358"/>
                  </a:cubicBezTo>
                  <a:lnTo>
                    <a:pt x="3168" y="4358"/>
                  </a:lnTo>
                  <a:cubicBezTo>
                    <a:pt x="2525" y="4334"/>
                    <a:pt x="2024" y="3810"/>
                    <a:pt x="2024" y="3168"/>
                  </a:cubicBezTo>
                  <a:cubicBezTo>
                    <a:pt x="2024" y="2548"/>
                    <a:pt x="2525" y="2024"/>
                    <a:pt x="3168" y="2001"/>
                  </a:cubicBezTo>
                  <a:close/>
                  <a:moveTo>
                    <a:pt x="2667" y="0"/>
                  </a:moveTo>
                  <a:cubicBezTo>
                    <a:pt x="2501" y="0"/>
                    <a:pt x="2358" y="119"/>
                    <a:pt x="2334" y="262"/>
                  </a:cubicBezTo>
                  <a:lnTo>
                    <a:pt x="2263" y="953"/>
                  </a:lnTo>
                  <a:lnTo>
                    <a:pt x="1739" y="524"/>
                  </a:lnTo>
                  <a:cubicBezTo>
                    <a:pt x="1682" y="479"/>
                    <a:pt x="1610" y="455"/>
                    <a:pt x="1537" y="455"/>
                  </a:cubicBezTo>
                  <a:cubicBezTo>
                    <a:pt x="1456" y="455"/>
                    <a:pt x="1373" y="485"/>
                    <a:pt x="1310" y="548"/>
                  </a:cubicBezTo>
                  <a:lnTo>
                    <a:pt x="548" y="1310"/>
                  </a:lnTo>
                  <a:cubicBezTo>
                    <a:pt x="453" y="1429"/>
                    <a:pt x="429" y="1596"/>
                    <a:pt x="548" y="1739"/>
                  </a:cubicBezTo>
                  <a:lnTo>
                    <a:pt x="953" y="2263"/>
                  </a:lnTo>
                  <a:lnTo>
                    <a:pt x="286" y="2334"/>
                  </a:lnTo>
                  <a:cubicBezTo>
                    <a:pt x="119" y="2334"/>
                    <a:pt x="0" y="2477"/>
                    <a:pt x="0" y="2644"/>
                  </a:cubicBezTo>
                  <a:lnTo>
                    <a:pt x="0" y="3715"/>
                  </a:lnTo>
                  <a:cubicBezTo>
                    <a:pt x="0" y="3882"/>
                    <a:pt x="119" y="4025"/>
                    <a:pt x="286" y="4025"/>
                  </a:cubicBezTo>
                  <a:lnTo>
                    <a:pt x="977" y="4096"/>
                  </a:lnTo>
                  <a:lnTo>
                    <a:pt x="548" y="4644"/>
                  </a:lnTo>
                  <a:cubicBezTo>
                    <a:pt x="453" y="4763"/>
                    <a:pt x="453" y="4954"/>
                    <a:pt x="572" y="5049"/>
                  </a:cubicBezTo>
                  <a:lnTo>
                    <a:pt x="1334" y="5811"/>
                  </a:lnTo>
                  <a:cubicBezTo>
                    <a:pt x="1397" y="5874"/>
                    <a:pt x="1473" y="5903"/>
                    <a:pt x="1552" y="5903"/>
                  </a:cubicBezTo>
                  <a:cubicBezTo>
                    <a:pt x="1622" y="5903"/>
                    <a:pt x="1695" y="5880"/>
                    <a:pt x="1763" y="5835"/>
                  </a:cubicBezTo>
                  <a:lnTo>
                    <a:pt x="2263" y="5430"/>
                  </a:lnTo>
                  <a:lnTo>
                    <a:pt x="2334" y="6073"/>
                  </a:lnTo>
                  <a:cubicBezTo>
                    <a:pt x="2358" y="6240"/>
                    <a:pt x="2501" y="6359"/>
                    <a:pt x="2667" y="6359"/>
                  </a:cubicBezTo>
                  <a:lnTo>
                    <a:pt x="3739" y="6359"/>
                  </a:lnTo>
                  <a:cubicBezTo>
                    <a:pt x="3906" y="6359"/>
                    <a:pt x="4025" y="6240"/>
                    <a:pt x="4049" y="6073"/>
                  </a:cubicBezTo>
                  <a:lnTo>
                    <a:pt x="4120" y="5406"/>
                  </a:lnTo>
                  <a:lnTo>
                    <a:pt x="4644" y="5835"/>
                  </a:lnTo>
                  <a:cubicBezTo>
                    <a:pt x="4712" y="5880"/>
                    <a:pt x="4784" y="5903"/>
                    <a:pt x="4855" y="5903"/>
                  </a:cubicBezTo>
                  <a:cubicBezTo>
                    <a:pt x="4934" y="5903"/>
                    <a:pt x="5010" y="5874"/>
                    <a:pt x="5073" y="5811"/>
                  </a:cubicBezTo>
                  <a:lnTo>
                    <a:pt x="5835" y="5049"/>
                  </a:lnTo>
                  <a:cubicBezTo>
                    <a:pt x="5954" y="4930"/>
                    <a:pt x="5954" y="4739"/>
                    <a:pt x="5859" y="4620"/>
                  </a:cubicBezTo>
                  <a:lnTo>
                    <a:pt x="5430" y="4096"/>
                  </a:lnTo>
                  <a:lnTo>
                    <a:pt x="6097" y="4025"/>
                  </a:lnTo>
                  <a:cubicBezTo>
                    <a:pt x="6263" y="4001"/>
                    <a:pt x="6383" y="3882"/>
                    <a:pt x="6383" y="3715"/>
                  </a:cubicBezTo>
                  <a:lnTo>
                    <a:pt x="6383" y="2644"/>
                  </a:lnTo>
                  <a:cubicBezTo>
                    <a:pt x="6383" y="2477"/>
                    <a:pt x="6263" y="2334"/>
                    <a:pt x="6097" y="2334"/>
                  </a:cubicBezTo>
                  <a:lnTo>
                    <a:pt x="5430" y="2239"/>
                  </a:lnTo>
                  <a:lnTo>
                    <a:pt x="5859" y="1715"/>
                  </a:lnTo>
                  <a:cubicBezTo>
                    <a:pt x="5954" y="1596"/>
                    <a:pt x="5954" y="1405"/>
                    <a:pt x="5835" y="1286"/>
                  </a:cubicBezTo>
                  <a:lnTo>
                    <a:pt x="5073" y="548"/>
                  </a:lnTo>
                  <a:cubicBezTo>
                    <a:pt x="5007" y="482"/>
                    <a:pt x="4920" y="446"/>
                    <a:pt x="4835" y="446"/>
                  </a:cubicBezTo>
                  <a:cubicBezTo>
                    <a:pt x="4766" y="446"/>
                    <a:pt x="4698" y="470"/>
                    <a:pt x="4644" y="524"/>
                  </a:cubicBezTo>
                  <a:lnTo>
                    <a:pt x="4120" y="929"/>
                  </a:lnTo>
                  <a:lnTo>
                    <a:pt x="4049" y="262"/>
                  </a:lnTo>
                  <a:cubicBezTo>
                    <a:pt x="4025" y="119"/>
                    <a:pt x="3906" y="0"/>
                    <a:pt x="373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052" name="Google Shape;14052;p165"/>
          <p:cNvGrpSpPr/>
          <p:nvPr/>
        </p:nvGrpSpPr>
        <p:grpSpPr>
          <a:xfrm>
            <a:off x="2614089" y="1437111"/>
            <a:ext cx="416502" cy="417356"/>
            <a:chOff x="2614089" y="1437111"/>
            <a:chExt cx="416502" cy="417356"/>
          </a:xfrm>
        </p:grpSpPr>
        <p:sp>
          <p:nvSpPr>
            <p:cNvPr id="14053" name="Google Shape;14053;p165"/>
            <p:cNvSpPr/>
            <p:nvPr/>
          </p:nvSpPr>
          <p:spPr>
            <a:xfrm>
              <a:off x="2879813" y="1486501"/>
              <a:ext cx="66447" cy="23889"/>
            </a:xfrm>
            <a:custGeom>
              <a:rect b="b" l="l" r="r" t="t"/>
              <a:pathLst>
                <a:path extrusionOk="0" h="668" w="1858">
                  <a:moveTo>
                    <a:pt x="334" y="1"/>
                  </a:moveTo>
                  <a:cubicBezTo>
                    <a:pt x="143" y="1"/>
                    <a:pt x="0" y="144"/>
                    <a:pt x="0" y="334"/>
                  </a:cubicBezTo>
                  <a:cubicBezTo>
                    <a:pt x="0" y="525"/>
                    <a:pt x="143" y="667"/>
                    <a:pt x="334" y="667"/>
                  </a:cubicBezTo>
                  <a:lnTo>
                    <a:pt x="1525" y="667"/>
                  </a:lnTo>
                  <a:cubicBezTo>
                    <a:pt x="1715" y="667"/>
                    <a:pt x="1858" y="525"/>
                    <a:pt x="1858" y="334"/>
                  </a:cubicBezTo>
                  <a:cubicBezTo>
                    <a:pt x="1858" y="144"/>
                    <a:pt x="1715" y="1"/>
                    <a:pt x="152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54" name="Google Shape;14054;p165"/>
            <p:cNvSpPr/>
            <p:nvPr/>
          </p:nvSpPr>
          <p:spPr>
            <a:xfrm>
              <a:off x="2963286" y="1651729"/>
              <a:ext cx="67305" cy="23889"/>
            </a:xfrm>
            <a:custGeom>
              <a:rect b="b" l="l" r="r" t="t"/>
              <a:pathLst>
                <a:path extrusionOk="0" h="668" w="1882">
                  <a:moveTo>
                    <a:pt x="357" y="1"/>
                  </a:moveTo>
                  <a:cubicBezTo>
                    <a:pt x="167" y="1"/>
                    <a:pt x="0" y="143"/>
                    <a:pt x="0" y="334"/>
                  </a:cubicBezTo>
                  <a:cubicBezTo>
                    <a:pt x="0" y="525"/>
                    <a:pt x="167" y="667"/>
                    <a:pt x="357" y="667"/>
                  </a:cubicBezTo>
                  <a:lnTo>
                    <a:pt x="1524" y="667"/>
                  </a:lnTo>
                  <a:cubicBezTo>
                    <a:pt x="1715" y="667"/>
                    <a:pt x="1882" y="525"/>
                    <a:pt x="1882" y="334"/>
                  </a:cubicBezTo>
                  <a:cubicBezTo>
                    <a:pt x="1882" y="143"/>
                    <a:pt x="1715" y="1"/>
                    <a:pt x="15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55" name="Google Shape;14055;p165"/>
            <p:cNvSpPr/>
            <p:nvPr/>
          </p:nvSpPr>
          <p:spPr>
            <a:xfrm>
              <a:off x="2898554" y="1781194"/>
              <a:ext cx="66447" cy="23889"/>
            </a:xfrm>
            <a:custGeom>
              <a:rect b="b" l="l" r="r" t="t"/>
              <a:pathLst>
                <a:path extrusionOk="0" h="668" w="1858">
                  <a:moveTo>
                    <a:pt x="334" y="0"/>
                  </a:moveTo>
                  <a:cubicBezTo>
                    <a:pt x="143" y="0"/>
                    <a:pt x="0" y="143"/>
                    <a:pt x="0" y="334"/>
                  </a:cubicBezTo>
                  <a:cubicBezTo>
                    <a:pt x="0" y="524"/>
                    <a:pt x="143" y="667"/>
                    <a:pt x="334" y="667"/>
                  </a:cubicBezTo>
                  <a:lnTo>
                    <a:pt x="1524" y="667"/>
                  </a:lnTo>
                  <a:cubicBezTo>
                    <a:pt x="1715" y="667"/>
                    <a:pt x="1858" y="524"/>
                    <a:pt x="1858" y="334"/>
                  </a:cubicBezTo>
                  <a:cubicBezTo>
                    <a:pt x="1858" y="143"/>
                    <a:pt x="1715" y="0"/>
                    <a:pt x="152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56" name="Google Shape;14056;p165"/>
            <p:cNvSpPr/>
            <p:nvPr/>
          </p:nvSpPr>
          <p:spPr>
            <a:xfrm>
              <a:off x="2783573" y="1675584"/>
              <a:ext cx="181423" cy="178884"/>
            </a:xfrm>
            <a:custGeom>
              <a:rect b="b" l="l" r="r" t="t"/>
              <a:pathLst>
                <a:path extrusionOk="0" h="5002" w="5073">
                  <a:moveTo>
                    <a:pt x="0" y="0"/>
                  </a:moveTo>
                  <a:lnTo>
                    <a:pt x="0" y="3573"/>
                  </a:lnTo>
                  <a:cubicBezTo>
                    <a:pt x="215" y="3549"/>
                    <a:pt x="405" y="3525"/>
                    <a:pt x="596" y="3477"/>
                  </a:cubicBezTo>
                  <a:lnTo>
                    <a:pt x="2001" y="4882"/>
                  </a:lnTo>
                  <a:cubicBezTo>
                    <a:pt x="2072" y="4954"/>
                    <a:pt x="2168" y="5001"/>
                    <a:pt x="2239" y="5001"/>
                  </a:cubicBezTo>
                  <a:lnTo>
                    <a:pt x="4739" y="5001"/>
                  </a:lnTo>
                  <a:cubicBezTo>
                    <a:pt x="4930" y="5001"/>
                    <a:pt x="5073" y="4835"/>
                    <a:pt x="5073" y="4644"/>
                  </a:cubicBezTo>
                  <a:cubicBezTo>
                    <a:pt x="5073" y="4454"/>
                    <a:pt x="4930" y="4311"/>
                    <a:pt x="4739" y="4311"/>
                  </a:cubicBezTo>
                  <a:lnTo>
                    <a:pt x="2382" y="4311"/>
                  </a:lnTo>
                  <a:lnTo>
                    <a:pt x="1334" y="3263"/>
                  </a:lnTo>
                  <a:cubicBezTo>
                    <a:pt x="1787" y="3072"/>
                    <a:pt x="2168" y="2834"/>
                    <a:pt x="2525" y="252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57" name="Google Shape;14057;p165"/>
            <p:cNvSpPr/>
            <p:nvPr/>
          </p:nvSpPr>
          <p:spPr>
            <a:xfrm>
              <a:off x="2668593" y="1488218"/>
              <a:ext cx="91159" cy="128638"/>
            </a:xfrm>
            <a:custGeom>
              <a:rect b="b" l="l" r="r" t="t"/>
              <a:pathLst>
                <a:path extrusionOk="0" h="3597" w="2549">
                  <a:moveTo>
                    <a:pt x="2549" y="0"/>
                  </a:moveTo>
                  <a:cubicBezTo>
                    <a:pt x="1572" y="72"/>
                    <a:pt x="691" y="477"/>
                    <a:pt x="0" y="1072"/>
                  </a:cubicBezTo>
                  <a:lnTo>
                    <a:pt x="2549" y="3596"/>
                  </a:lnTo>
                  <a:lnTo>
                    <a:pt x="254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58" name="Google Shape;14058;p165"/>
            <p:cNvSpPr/>
            <p:nvPr/>
          </p:nvSpPr>
          <p:spPr>
            <a:xfrm>
              <a:off x="2614089" y="1543580"/>
              <a:ext cx="145661" cy="259779"/>
            </a:xfrm>
            <a:custGeom>
              <a:rect b="b" l="l" r="r" t="t"/>
              <a:pathLst>
                <a:path extrusionOk="0" h="7264" w="4073">
                  <a:moveTo>
                    <a:pt x="1048" y="0"/>
                  </a:moveTo>
                  <a:cubicBezTo>
                    <a:pt x="381" y="762"/>
                    <a:pt x="0" y="1762"/>
                    <a:pt x="0" y="2858"/>
                  </a:cubicBezTo>
                  <a:cubicBezTo>
                    <a:pt x="0" y="5192"/>
                    <a:pt x="1786" y="7097"/>
                    <a:pt x="4073" y="7264"/>
                  </a:cubicBezTo>
                  <a:lnTo>
                    <a:pt x="4073" y="3025"/>
                  </a:lnTo>
                  <a:lnTo>
                    <a:pt x="104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59" name="Google Shape;14059;p165"/>
            <p:cNvSpPr/>
            <p:nvPr/>
          </p:nvSpPr>
          <p:spPr>
            <a:xfrm>
              <a:off x="2783573" y="1437111"/>
              <a:ext cx="162684" cy="179742"/>
            </a:xfrm>
            <a:custGeom>
              <a:rect b="b" l="l" r="r" t="t"/>
              <a:pathLst>
                <a:path extrusionOk="0" h="5026" w="4549">
                  <a:moveTo>
                    <a:pt x="2144" y="0"/>
                  </a:moveTo>
                  <a:cubicBezTo>
                    <a:pt x="2048" y="0"/>
                    <a:pt x="1953" y="48"/>
                    <a:pt x="1906" y="119"/>
                  </a:cubicBezTo>
                  <a:lnTo>
                    <a:pt x="501" y="1501"/>
                  </a:lnTo>
                  <a:cubicBezTo>
                    <a:pt x="334" y="1477"/>
                    <a:pt x="167" y="1453"/>
                    <a:pt x="0" y="1429"/>
                  </a:cubicBezTo>
                  <a:lnTo>
                    <a:pt x="0" y="5025"/>
                  </a:lnTo>
                  <a:lnTo>
                    <a:pt x="2549" y="2501"/>
                  </a:lnTo>
                  <a:cubicBezTo>
                    <a:pt x="2168" y="2167"/>
                    <a:pt x="1739" y="1906"/>
                    <a:pt x="1263" y="1715"/>
                  </a:cubicBezTo>
                  <a:lnTo>
                    <a:pt x="2287" y="691"/>
                  </a:lnTo>
                  <a:lnTo>
                    <a:pt x="4216" y="691"/>
                  </a:lnTo>
                  <a:cubicBezTo>
                    <a:pt x="4406" y="691"/>
                    <a:pt x="4549" y="548"/>
                    <a:pt x="4549" y="358"/>
                  </a:cubicBezTo>
                  <a:cubicBezTo>
                    <a:pt x="4549" y="167"/>
                    <a:pt x="4406" y="0"/>
                    <a:pt x="421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60" name="Google Shape;14060;p165"/>
            <p:cNvSpPr/>
            <p:nvPr/>
          </p:nvSpPr>
          <p:spPr>
            <a:xfrm>
              <a:off x="2788687" y="1543580"/>
              <a:ext cx="241898" cy="205277"/>
            </a:xfrm>
            <a:custGeom>
              <a:rect b="b" l="l" r="r" t="t"/>
              <a:pathLst>
                <a:path extrusionOk="0" h="5740" w="6764">
                  <a:moveTo>
                    <a:pt x="2882" y="0"/>
                  </a:moveTo>
                  <a:lnTo>
                    <a:pt x="0" y="2882"/>
                  </a:lnTo>
                  <a:lnTo>
                    <a:pt x="2858" y="5739"/>
                  </a:lnTo>
                  <a:cubicBezTo>
                    <a:pt x="3430" y="5073"/>
                    <a:pt x="3811" y="4215"/>
                    <a:pt x="3906" y="3310"/>
                  </a:cubicBezTo>
                  <a:lnTo>
                    <a:pt x="4882" y="2334"/>
                  </a:lnTo>
                  <a:lnTo>
                    <a:pt x="6406" y="2334"/>
                  </a:lnTo>
                  <a:cubicBezTo>
                    <a:pt x="6597" y="2334"/>
                    <a:pt x="6764" y="2191"/>
                    <a:pt x="6764" y="2001"/>
                  </a:cubicBezTo>
                  <a:cubicBezTo>
                    <a:pt x="6764" y="1810"/>
                    <a:pt x="6597" y="1643"/>
                    <a:pt x="6406" y="1643"/>
                  </a:cubicBezTo>
                  <a:lnTo>
                    <a:pt x="4739" y="1643"/>
                  </a:lnTo>
                  <a:cubicBezTo>
                    <a:pt x="4644" y="1643"/>
                    <a:pt x="4573" y="1691"/>
                    <a:pt x="4501" y="1762"/>
                  </a:cubicBezTo>
                  <a:lnTo>
                    <a:pt x="3906" y="2358"/>
                  </a:lnTo>
                  <a:cubicBezTo>
                    <a:pt x="3787" y="1453"/>
                    <a:pt x="3430" y="643"/>
                    <a:pt x="288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061" name="Google Shape;14061;p165"/>
          <p:cNvGrpSpPr/>
          <p:nvPr/>
        </p:nvGrpSpPr>
        <p:grpSpPr>
          <a:xfrm>
            <a:off x="1906324" y="1437970"/>
            <a:ext cx="416490" cy="415632"/>
            <a:chOff x="1906324" y="1437970"/>
            <a:chExt cx="416490" cy="415632"/>
          </a:xfrm>
        </p:grpSpPr>
        <p:sp>
          <p:nvSpPr>
            <p:cNvPr id="14062" name="Google Shape;14062;p165"/>
            <p:cNvSpPr/>
            <p:nvPr/>
          </p:nvSpPr>
          <p:spPr>
            <a:xfrm>
              <a:off x="2102202" y="1633848"/>
              <a:ext cx="23889" cy="23889"/>
            </a:xfrm>
            <a:custGeom>
              <a:rect b="b" l="l" r="r" t="t"/>
              <a:pathLst>
                <a:path extrusionOk="0" h="668" w="668">
                  <a:moveTo>
                    <a:pt x="334" y="1"/>
                  </a:moveTo>
                  <a:cubicBezTo>
                    <a:pt x="144" y="1"/>
                    <a:pt x="1" y="143"/>
                    <a:pt x="1" y="334"/>
                  </a:cubicBezTo>
                  <a:cubicBezTo>
                    <a:pt x="1" y="524"/>
                    <a:pt x="144" y="667"/>
                    <a:pt x="334" y="667"/>
                  </a:cubicBezTo>
                  <a:cubicBezTo>
                    <a:pt x="525" y="667"/>
                    <a:pt x="668" y="524"/>
                    <a:pt x="668" y="334"/>
                  </a:cubicBezTo>
                  <a:cubicBezTo>
                    <a:pt x="668" y="143"/>
                    <a:pt x="525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63" name="Google Shape;14063;p165"/>
            <p:cNvSpPr/>
            <p:nvPr/>
          </p:nvSpPr>
          <p:spPr>
            <a:xfrm>
              <a:off x="2023844" y="1555489"/>
              <a:ext cx="180601" cy="180601"/>
            </a:xfrm>
            <a:custGeom>
              <a:rect b="b" l="l" r="r" t="t"/>
              <a:pathLst>
                <a:path extrusionOk="0" h="5050" w="5050">
                  <a:moveTo>
                    <a:pt x="2525" y="1501"/>
                  </a:moveTo>
                  <a:cubicBezTo>
                    <a:pt x="3097" y="1501"/>
                    <a:pt x="3549" y="1953"/>
                    <a:pt x="3549" y="2525"/>
                  </a:cubicBezTo>
                  <a:cubicBezTo>
                    <a:pt x="3549" y="3096"/>
                    <a:pt x="3097" y="3549"/>
                    <a:pt x="2525" y="3549"/>
                  </a:cubicBezTo>
                  <a:cubicBezTo>
                    <a:pt x="1954" y="3549"/>
                    <a:pt x="1501" y="3096"/>
                    <a:pt x="1501" y="2525"/>
                  </a:cubicBezTo>
                  <a:cubicBezTo>
                    <a:pt x="1501" y="1953"/>
                    <a:pt x="1954" y="1501"/>
                    <a:pt x="2525" y="1501"/>
                  </a:cubicBezTo>
                  <a:close/>
                  <a:moveTo>
                    <a:pt x="2287" y="1"/>
                  </a:moveTo>
                  <a:lnTo>
                    <a:pt x="2216" y="644"/>
                  </a:lnTo>
                  <a:cubicBezTo>
                    <a:pt x="2216" y="786"/>
                    <a:pt x="2120" y="906"/>
                    <a:pt x="2001" y="929"/>
                  </a:cubicBezTo>
                  <a:cubicBezTo>
                    <a:pt x="1930" y="953"/>
                    <a:pt x="1858" y="1001"/>
                    <a:pt x="1787" y="1025"/>
                  </a:cubicBezTo>
                  <a:cubicBezTo>
                    <a:pt x="1737" y="1055"/>
                    <a:pt x="1683" y="1068"/>
                    <a:pt x="1628" y="1068"/>
                  </a:cubicBezTo>
                  <a:cubicBezTo>
                    <a:pt x="1552" y="1068"/>
                    <a:pt x="1475" y="1042"/>
                    <a:pt x="1406" y="1001"/>
                  </a:cubicBezTo>
                  <a:lnTo>
                    <a:pt x="906" y="572"/>
                  </a:lnTo>
                  <a:lnTo>
                    <a:pt x="572" y="906"/>
                  </a:lnTo>
                  <a:lnTo>
                    <a:pt x="977" y="1429"/>
                  </a:lnTo>
                  <a:cubicBezTo>
                    <a:pt x="1073" y="1525"/>
                    <a:pt x="1073" y="1668"/>
                    <a:pt x="1025" y="1787"/>
                  </a:cubicBezTo>
                  <a:cubicBezTo>
                    <a:pt x="1001" y="1858"/>
                    <a:pt x="953" y="1930"/>
                    <a:pt x="930" y="2001"/>
                  </a:cubicBezTo>
                  <a:cubicBezTo>
                    <a:pt x="906" y="2120"/>
                    <a:pt x="787" y="2215"/>
                    <a:pt x="644" y="2215"/>
                  </a:cubicBezTo>
                  <a:lnTo>
                    <a:pt x="1" y="2287"/>
                  </a:lnTo>
                  <a:lnTo>
                    <a:pt x="1" y="2763"/>
                  </a:lnTo>
                  <a:lnTo>
                    <a:pt x="644" y="2834"/>
                  </a:lnTo>
                  <a:cubicBezTo>
                    <a:pt x="787" y="2834"/>
                    <a:pt x="906" y="2930"/>
                    <a:pt x="930" y="3049"/>
                  </a:cubicBezTo>
                  <a:cubicBezTo>
                    <a:pt x="953" y="3120"/>
                    <a:pt x="1001" y="3216"/>
                    <a:pt x="1025" y="3263"/>
                  </a:cubicBezTo>
                  <a:cubicBezTo>
                    <a:pt x="1096" y="3382"/>
                    <a:pt x="1073" y="3525"/>
                    <a:pt x="1001" y="3644"/>
                  </a:cubicBezTo>
                  <a:lnTo>
                    <a:pt x="572" y="4144"/>
                  </a:lnTo>
                  <a:lnTo>
                    <a:pt x="906" y="4478"/>
                  </a:lnTo>
                  <a:lnTo>
                    <a:pt x="1430" y="4073"/>
                  </a:lnTo>
                  <a:cubicBezTo>
                    <a:pt x="1486" y="4017"/>
                    <a:pt x="1558" y="3994"/>
                    <a:pt x="1632" y="3994"/>
                  </a:cubicBezTo>
                  <a:cubicBezTo>
                    <a:pt x="1684" y="3994"/>
                    <a:pt x="1738" y="4005"/>
                    <a:pt x="1787" y="4025"/>
                  </a:cubicBezTo>
                  <a:cubicBezTo>
                    <a:pt x="1858" y="4049"/>
                    <a:pt x="1930" y="4097"/>
                    <a:pt x="2001" y="4120"/>
                  </a:cubicBezTo>
                  <a:cubicBezTo>
                    <a:pt x="2120" y="4144"/>
                    <a:pt x="2216" y="4263"/>
                    <a:pt x="2216" y="4406"/>
                  </a:cubicBezTo>
                  <a:lnTo>
                    <a:pt x="2287" y="5049"/>
                  </a:lnTo>
                  <a:lnTo>
                    <a:pt x="2763" y="5049"/>
                  </a:lnTo>
                  <a:lnTo>
                    <a:pt x="2835" y="4406"/>
                  </a:lnTo>
                  <a:cubicBezTo>
                    <a:pt x="2835" y="4263"/>
                    <a:pt x="2930" y="4144"/>
                    <a:pt x="3049" y="4120"/>
                  </a:cubicBezTo>
                  <a:cubicBezTo>
                    <a:pt x="3121" y="4097"/>
                    <a:pt x="3192" y="4049"/>
                    <a:pt x="3263" y="4025"/>
                  </a:cubicBezTo>
                  <a:cubicBezTo>
                    <a:pt x="3313" y="3995"/>
                    <a:pt x="3367" y="3982"/>
                    <a:pt x="3422" y="3982"/>
                  </a:cubicBezTo>
                  <a:cubicBezTo>
                    <a:pt x="3498" y="3982"/>
                    <a:pt x="3575" y="4008"/>
                    <a:pt x="3645" y="4049"/>
                  </a:cubicBezTo>
                  <a:lnTo>
                    <a:pt x="4145" y="4478"/>
                  </a:lnTo>
                  <a:lnTo>
                    <a:pt x="4478" y="4144"/>
                  </a:lnTo>
                  <a:lnTo>
                    <a:pt x="4073" y="3620"/>
                  </a:lnTo>
                  <a:cubicBezTo>
                    <a:pt x="3978" y="3525"/>
                    <a:pt x="3978" y="3382"/>
                    <a:pt x="4026" y="3263"/>
                  </a:cubicBezTo>
                  <a:cubicBezTo>
                    <a:pt x="4049" y="3192"/>
                    <a:pt x="4097" y="3120"/>
                    <a:pt x="4121" y="3049"/>
                  </a:cubicBezTo>
                  <a:cubicBezTo>
                    <a:pt x="4145" y="2930"/>
                    <a:pt x="4264" y="2834"/>
                    <a:pt x="4407" y="2834"/>
                  </a:cubicBezTo>
                  <a:lnTo>
                    <a:pt x="5050" y="2763"/>
                  </a:lnTo>
                  <a:lnTo>
                    <a:pt x="5050" y="2287"/>
                  </a:lnTo>
                  <a:lnTo>
                    <a:pt x="4407" y="2215"/>
                  </a:lnTo>
                  <a:cubicBezTo>
                    <a:pt x="4264" y="2215"/>
                    <a:pt x="4145" y="2120"/>
                    <a:pt x="4121" y="2001"/>
                  </a:cubicBezTo>
                  <a:cubicBezTo>
                    <a:pt x="4097" y="1930"/>
                    <a:pt x="4049" y="1858"/>
                    <a:pt x="4026" y="1787"/>
                  </a:cubicBezTo>
                  <a:cubicBezTo>
                    <a:pt x="3954" y="1668"/>
                    <a:pt x="3978" y="1525"/>
                    <a:pt x="4049" y="1406"/>
                  </a:cubicBezTo>
                  <a:lnTo>
                    <a:pt x="4478" y="906"/>
                  </a:lnTo>
                  <a:lnTo>
                    <a:pt x="4145" y="572"/>
                  </a:lnTo>
                  <a:lnTo>
                    <a:pt x="3621" y="977"/>
                  </a:lnTo>
                  <a:cubicBezTo>
                    <a:pt x="3565" y="1033"/>
                    <a:pt x="3493" y="1056"/>
                    <a:pt x="3419" y="1056"/>
                  </a:cubicBezTo>
                  <a:cubicBezTo>
                    <a:pt x="3366" y="1056"/>
                    <a:pt x="3313" y="1044"/>
                    <a:pt x="3263" y="1025"/>
                  </a:cubicBezTo>
                  <a:cubicBezTo>
                    <a:pt x="3192" y="1001"/>
                    <a:pt x="3121" y="953"/>
                    <a:pt x="3049" y="929"/>
                  </a:cubicBezTo>
                  <a:cubicBezTo>
                    <a:pt x="2930" y="906"/>
                    <a:pt x="2835" y="786"/>
                    <a:pt x="2835" y="644"/>
                  </a:cubicBezTo>
                  <a:lnTo>
                    <a:pt x="276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64" name="Google Shape;14064;p165"/>
            <p:cNvSpPr/>
            <p:nvPr/>
          </p:nvSpPr>
          <p:spPr>
            <a:xfrm>
              <a:off x="1906324" y="1437970"/>
              <a:ext cx="416490" cy="415632"/>
            </a:xfrm>
            <a:custGeom>
              <a:rect b="b" l="l" r="r" t="t"/>
              <a:pathLst>
                <a:path extrusionOk="0" h="11622" w="11646">
                  <a:moveTo>
                    <a:pt x="6359" y="2596"/>
                  </a:moveTo>
                  <a:cubicBezTo>
                    <a:pt x="6526" y="2596"/>
                    <a:pt x="6669" y="2739"/>
                    <a:pt x="6692" y="2906"/>
                  </a:cubicBezTo>
                  <a:lnTo>
                    <a:pt x="6764" y="3525"/>
                  </a:lnTo>
                  <a:lnTo>
                    <a:pt x="7240" y="3144"/>
                  </a:lnTo>
                  <a:cubicBezTo>
                    <a:pt x="7304" y="3090"/>
                    <a:pt x="7379" y="3065"/>
                    <a:pt x="7451" y="3065"/>
                  </a:cubicBezTo>
                  <a:cubicBezTo>
                    <a:pt x="7540" y="3065"/>
                    <a:pt x="7627" y="3102"/>
                    <a:pt x="7693" y="3168"/>
                  </a:cubicBezTo>
                  <a:lnTo>
                    <a:pt x="8455" y="3906"/>
                  </a:lnTo>
                  <a:cubicBezTo>
                    <a:pt x="8574" y="4049"/>
                    <a:pt x="8598" y="4239"/>
                    <a:pt x="8478" y="4382"/>
                  </a:cubicBezTo>
                  <a:lnTo>
                    <a:pt x="8097" y="4858"/>
                  </a:lnTo>
                  <a:lnTo>
                    <a:pt x="8717" y="4930"/>
                  </a:lnTo>
                  <a:cubicBezTo>
                    <a:pt x="8883" y="4954"/>
                    <a:pt x="9026" y="5096"/>
                    <a:pt x="9026" y="5287"/>
                  </a:cubicBezTo>
                  <a:lnTo>
                    <a:pt x="9026" y="6359"/>
                  </a:lnTo>
                  <a:cubicBezTo>
                    <a:pt x="9026" y="6525"/>
                    <a:pt x="8883" y="6668"/>
                    <a:pt x="8717" y="6692"/>
                  </a:cubicBezTo>
                  <a:lnTo>
                    <a:pt x="8097" y="6763"/>
                  </a:lnTo>
                  <a:lnTo>
                    <a:pt x="8478" y="7240"/>
                  </a:lnTo>
                  <a:cubicBezTo>
                    <a:pt x="8598" y="7383"/>
                    <a:pt x="8574" y="7573"/>
                    <a:pt x="8455" y="7692"/>
                  </a:cubicBezTo>
                  <a:lnTo>
                    <a:pt x="7716" y="8454"/>
                  </a:lnTo>
                  <a:cubicBezTo>
                    <a:pt x="7638" y="8520"/>
                    <a:pt x="7545" y="8556"/>
                    <a:pt x="7453" y="8556"/>
                  </a:cubicBezTo>
                  <a:cubicBezTo>
                    <a:pt x="7379" y="8556"/>
                    <a:pt x="7304" y="8532"/>
                    <a:pt x="7240" y="8478"/>
                  </a:cubicBezTo>
                  <a:lnTo>
                    <a:pt x="6764" y="8073"/>
                  </a:lnTo>
                  <a:lnTo>
                    <a:pt x="6692" y="8716"/>
                  </a:lnTo>
                  <a:cubicBezTo>
                    <a:pt x="6669" y="8883"/>
                    <a:pt x="6526" y="9026"/>
                    <a:pt x="6359" y="9026"/>
                  </a:cubicBezTo>
                  <a:lnTo>
                    <a:pt x="5287" y="9026"/>
                  </a:lnTo>
                  <a:cubicBezTo>
                    <a:pt x="5097" y="9026"/>
                    <a:pt x="4954" y="8883"/>
                    <a:pt x="4930" y="8716"/>
                  </a:cubicBezTo>
                  <a:lnTo>
                    <a:pt x="4859" y="8097"/>
                  </a:lnTo>
                  <a:lnTo>
                    <a:pt x="4382" y="8478"/>
                  </a:lnTo>
                  <a:cubicBezTo>
                    <a:pt x="4318" y="8532"/>
                    <a:pt x="4244" y="8556"/>
                    <a:pt x="4171" y="8556"/>
                  </a:cubicBezTo>
                  <a:cubicBezTo>
                    <a:pt x="4082" y="8556"/>
                    <a:pt x="3995" y="8520"/>
                    <a:pt x="3930" y="8454"/>
                  </a:cubicBezTo>
                  <a:lnTo>
                    <a:pt x="3168" y="7716"/>
                  </a:lnTo>
                  <a:cubicBezTo>
                    <a:pt x="3049" y="7573"/>
                    <a:pt x="3025" y="7383"/>
                    <a:pt x="3144" y="7240"/>
                  </a:cubicBezTo>
                  <a:lnTo>
                    <a:pt x="3549" y="6763"/>
                  </a:lnTo>
                  <a:lnTo>
                    <a:pt x="2906" y="6692"/>
                  </a:lnTo>
                  <a:cubicBezTo>
                    <a:pt x="2739" y="6668"/>
                    <a:pt x="2596" y="6525"/>
                    <a:pt x="2596" y="6335"/>
                  </a:cubicBezTo>
                  <a:lnTo>
                    <a:pt x="2596" y="5263"/>
                  </a:lnTo>
                  <a:cubicBezTo>
                    <a:pt x="2596" y="5096"/>
                    <a:pt x="2739" y="4954"/>
                    <a:pt x="2906" y="4930"/>
                  </a:cubicBezTo>
                  <a:lnTo>
                    <a:pt x="3525" y="4858"/>
                  </a:lnTo>
                  <a:lnTo>
                    <a:pt x="3144" y="4382"/>
                  </a:lnTo>
                  <a:cubicBezTo>
                    <a:pt x="3025" y="4239"/>
                    <a:pt x="3049" y="4049"/>
                    <a:pt x="3168" y="3930"/>
                  </a:cubicBezTo>
                  <a:lnTo>
                    <a:pt x="3906" y="3168"/>
                  </a:lnTo>
                  <a:cubicBezTo>
                    <a:pt x="3985" y="3102"/>
                    <a:pt x="4077" y="3065"/>
                    <a:pt x="4169" y="3065"/>
                  </a:cubicBezTo>
                  <a:cubicBezTo>
                    <a:pt x="4244" y="3065"/>
                    <a:pt x="4318" y="3090"/>
                    <a:pt x="4382" y="3144"/>
                  </a:cubicBezTo>
                  <a:lnTo>
                    <a:pt x="4859" y="3549"/>
                  </a:lnTo>
                  <a:lnTo>
                    <a:pt x="4930" y="2906"/>
                  </a:lnTo>
                  <a:cubicBezTo>
                    <a:pt x="4954" y="2739"/>
                    <a:pt x="5097" y="2596"/>
                    <a:pt x="5287" y="2596"/>
                  </a:cubicBezTo>
                  <a:close/>
                  <a:moveTo>
                    <a:pt x="4001" y="0"/>
                  </a:moveTo>
                  <a:cubicBezTo>
                    <a:pt x="3811" y="0"/>
                    <a:pt x="3644" y="143"/>
                    <a:pt x="3644" y="334"/>
                  </a:cubicBezTo>
                  <a:lnTo>
                    <a:pt x="3644" y="1524"/>
                  </a:lnTo>
                  <a:lnTo>
                    <a:pt x="2763" y="1524"/>
                  </a:lnTo>
                  <a:cubicBezTo>
                    <a:pt x="2692" y="1524"/>
                    <a:pt x="2596" y="1572"/>
                    <a:pt x="2549" y="1620"/>
                  </a:cubicBezTo>
                  <a:lnTo>
                    <a:pt x="1620" y="2548"/>
                  </a:lnTo>
                  <a:cubicBezTo>
                    <a:pt x="1572" y="2596"/>
                    <a:pt x="1525" y="2691"/>
                    <a:pt x="1525" y="2763"/>
                  </a:cubicBezTo>
                  <a:lnTo>
                    <a:pt x="1525" y="3644"/>
                  </a:lnTo>
                  <a:lnTo>
                    <a:pt x="334" y="3644"/>
                  </a:lnTo>
                  <a:cubicBezTo>
                    <a:pt x="143" y="3644"/>
                    <a:pt x="0" y="3810"/>
                    <a:pt x="0" y="4001"/>
                  </a:cubicBezTo>
                  <a:cubicBezTo>
                    <a:pt x="0" y="4192"/>
                    <a:pt x="143" y="4334"/>
                    <a:pt x="334" y="4334"/>
                  </a:cubicBezTo>
                  <a:lnTo>
                    <a:pt x="1525" y="4334"/>
                  </a:lnTo>
                  <a:lnTo>
                    <a:pt x="1525" y="5478"/>
                  </a:lnTo>
                  <a:lnTo>
                    <a:pt x="334" y="5478"/>
                  </a:lnTo>
                  <a:cubicBezTo>
                    <a:pt x="143" y="5478"/>
                    <a:pt x="0" y="5620"/>
                    <a:pt x="0" y="5811"/>
                  </a:cubicBezTo>
                  <a:cubicBezTo>
                    <a:pt x="0" y="6001"/>
                    <a:pt x="143" y="6144"/>
                    <a:pt x="334" y="6144"/>
                  </a:cubicBezTo>
                  <a:lnTo>
                    <a:pt x="1525" y="6144"/>
                  </a:lnTo>
                  <a:lnTo>
                    <a:pt x="1525" y="7287"/>
                  </a:lnTo>
                  <a:lnTo>
                    <a:pt x="334" y="7287"/>
                  </a:lnTo>
                  <a:cubicBezTo>
                    <a:pt x="143" y="7287"/>
                    <a:pt x="0" y="7430"/>
                    <a:pt x="0" y="7621"/>
                  </a:cubicBezTo>
                  <a:cubicBezTo>
                    <a:pt x="0" y="7811"/>
                    <a:pt x="143" y="7978"/>
                    <a:pt x="334" y="7978"/>
                  </a:cubicBezTo>
                  <a:lnTo>
                    <a:pt x="1525" y="7978"/>
                  </a:lnTo>
                  <a:lnTo>
                    <a:pt x="1525" y="9764"/>
                  </a:lnTo>
                  <a:cubicBezTo>
                    <a:pt x="1525" y="9955"/>
                    <a:pt x="1668" y="10097"/>
                    <a:pt x="1858" y="10097"/>
                  </a:cubicBezTo>
                  <a:lnTo>
                    <a:pt x="3644" y="10097"/>
                  </a:lnTo>
                  <a:lnTo>
                    <a:pt x="3644" y="11288"/>
                  </a:lnTo>
                  <a:cubicBezTo>
                    <a:pt x="3644" y="11479"/>
                    <a:pt x="3811" y="11622"/>
                    <a:pt x="4001" y="11622"/>
                  </a:cubicBezTo>
                  <a:cubicBezTo>
                    <a:pt x="4192" y="11622"/>
                    <a:pt x="4335" y="11479"/>
                    <a:pt x="4335" y="11288"/>
                  </a:cubicBezTo>
                  <a:lnTo>
                    <a:pt x="4335" y="10097"/>
                  </a:lnTo>
                  <a:lnTo>
                    <a:pt x="5478" y="10097"/>
                  </a:lnTo>
                  <a:lnTo>
                    <a:pt x="5478" y="11288"/>
                  </a:lnTo>
                  <a:cubicBezTo>
                    <a:pt x="5478" y="11479"/>
                    <a:pt x="5621" y="11622"/>
                    <a:pt x="5811" y="11622"/>
                  </a:cubicBezTo>
                  <a:cubicBezTo>
                    <a:pt x="6002" y="11622"/>
                    <a:pt x="6145" y="11479"/>
                    <a:pt x="6145" y="11288"/>
                  </a:cubicBezTo>
                  <a:lnTo>
                    <a:pt x="6145" y="10097"/>
                  </a:lnTo>
                  <a:lnTo>
                    <a:pt x="7288" y="10097"/>
                  </a:lnTo>
                  <a:lnTo>
                    <a:pt x="7288" y="11288"/>
                  </a:lnTo>
                  <a:cubicBezTo>
                    <a:pt x="7288" y="11479"/>
                    <a:pt x="7454" y="11622"/>
                    <a:pt x="7621" y="11622"/>
                  </a:cubicBezTo>
                  <a:cubicBezTo>
                    <a:pt x="7812" y="11622"/>
                    <a:pt x="7978" y="11479"/>
                    <a:pt x="7978" y="11288"/>
                  </a:cubicBezTo>
                  <a:lnTo>
                    <a:pt x="7978" y="10097"/>
                  </a:lnTo>
                  <a:lnTo>
                    <a:pt x="9764" y="10097"/>
                  </a:lnTo>
                  <a:cubicBezTo>
                    <a:pt x="9955" y="10097"/>
                    <a:pt x="10098" y="9955"/>
                    <a:pt x="10098" y="9764"/>
                  </a:cubicBezTo>
                  <a:lnTo>
                    <a:pt x="10098" y="7978"/>
                  </a:lnTo>
                  <a:lnTo>
                    <a:pt x="11289" y="7978"/>
                  </a:lnTo>
                  <a:cubicBezTo>
                    <a:pt x="11479" y="7978"/>
                    <a:pt x="11646" y="7811"/>
                    <a:pt x="11646" y="7621"/>
                  </a:cubicBezTo>
                  <a:cubicBezTo>
                    <a:pt x="11646" y="7430"/>
                    <a:pt x="11479" y="7287"/>
                    <a:pt x="11289" y="7287"/>
                  </a:cubicBezTo>
                  <a:lnTo>
                    <a:pt x="10098" y="7287"/>
                  </a:lnTo>
                  <a:lnTo>
                    <a:pt x="10098" y="6144"/>
                  </a:lnTo>
                  <a:lnTo>
                    <a:pt x="11289" y="6144"/>
                  </a:lnTo>
                  <a:cubicBezTo>
                    <a:pt x="11479" y="6144"/>
                    <a:pt x="11622" y="6001"/>
                    <a:pt x="11622" y="5811"/>
                  </a:cubicBezTo>
                  <a:cubicBezTo>
                    <a:pt x="11622" y="5620"/>
                    <a:pt x="11479" y="5478"/>
                    <a:pt x="11289" y="5478"/>
                  </a:cubicBezTo>
                  <a:lnTo>
                    <a:pt x="10098" y="5478"/>
                  </a:lnTo>
                  <a:lnTo>
                    <a:pt x="10098" y="4334"/>
                  </a:lnTo>
                  <a:lnTo>
                    <a:pt x="11289" y="4334"/>
                  </a:lnTo>
                  <a:cubicBezTo>
                    <a:pt x="11479" y="4334"/>
                    <a:pt x="11622" y="4192"/>
                    <a:pt x="11622" y="4001"/>
                  </a:cubicBezTo>
                  <a:cubicBezTo>
                    <a:pt x="11622" y="3810"/>
                    <a:pt x="11479" y="3644"/>
                    <a:pt x="11289" y="3644"/>
                  </a:cubicBezTo>
                  <a:lnTo>
                    <a:pt x="10098" y="3644"/>
                  </a:lnTo>
                  <a:lnTo>
                    <a:pt x="10098" y="1858"/>
                  </a:lnTo>
                  <a:cubicBezTo>
                    <a:pt x="10098" y="1667"/>
                    <a:pt x="9955" y="1524"/>
                    <a:pt x="9764" y="1524"/>
                  </a:cubicBezTo>
                  <a:lnTo>
                    <a:pt x="7978" y="1524"/>
                  </a:lnTo>
                  <a:lnTo>
                    <a:pt x="7978" y="334"/>
                  </a:lnTo>
                  <a:cubicBezTo>
                    <a:pt x="7978" y="143"/>
                    <a:pt x="7812" y="0"/>
                    <a:pt x="7621" y="0"/>
                  </a:cubicBezTo>
                  <a:cubicBezTo>
                    <a:pt x="7431" y="0"/>
                    <a:pt x="7288" y="143"/>
                    <a:pt x="7288" y="334"/>
                  </a:cubicBezTo>
                  <a:lnTo>
                    <a:pt x="7288" y="1524"/>
                  </a:lnTo>
                  <a:lnTo>
                    <a:pt x="6145" y="1524"/>
                  </a:lnTo>
                  <a:lnTo>
                    <a:pt x="6145" y="334"/>
                  </a:lnTo>
                  <a:cubicBezTo>
                    <a:pt x="6145" y="143"/>
                    <a:pt x="6002" y="0"/>
                    <a:pt x="5811" y="0"/>
                  </a:cubicBezTo>
                  <a:cubicBezTo>
                    <a:pt x="5621" y="0"/>
                    <a:pt x="5478" y="143"/>
                    <a:pt x="5478" y="334"/>
                  </a:cubicBezTo>
                  <a:lnTo>
                    <a:pt x="5478" y="1524"/>
                  </a:lnTo>
                  <a:lnTo>
                    <a:pt x="4335" y="1524"/>
                  </a:lnTo>
                  <a:lnTo>
                    <a:pt x="4335" y="334"/>
                  </a:lnTo>
                  <a:cubicBezTo>
                    <a:pt x="4335" y="143"/>
                    <a:pt x="4192" y="0"/>
                    <a:pt x="400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065" name="Google Shape;14065;p165"/>
          <p:cNvSpPr/>
          <p:nvPr/>
        </p:nvSpPr>
        <p:spPr>
          <a:xfrm>
            <a:off x="1251382" y="1437970"/>
            <a:ext cx="277660" cy="415632"/>
          </a:xfrm>
          <a:custGeom>
            <a:rect b="b" l="l" r="r" t="t"/>
            <a:pathLst>
              <a:path extrusionOk="0" h="11622" w="7764">
                <a:moveTo>
                  <a:pt x="6049" y="2596"/>
                </a:moveTo>
                <a:cubicBezTo>
                  <a:pt x="6240" y="2596"/>
                  <a:pt x="6406" y="2763"/>
                  <a:pt x="6406" y="2953"/>
                </a:cubicBezTo>
                <a:cubicBezTo>
                  <a:pt x="6406" y="3144"/>
                  <a:pt x="6240" y="3287"/>
                  <a:pt x="6049" y="3287"/>
                </a:cubicBezTo>
                <a:lnTo>
                  <a:pt x="4477" y="3287"/>
                </a:lnTo>
                <a:cubicBezTo>
                  <a:pt x="4287" y="3287"/>
                  <a:pt x="4144" y="3144"/>
                  <a:pt x="4144" y="2953"/>
                </a:cubicBezTo>
                <a:cubicBezTo>
                  <a:pt x="4144" y="2763"/>
                  <a:pt x="4287" y="2596"/>
                  <a:pt x="4477" y="2596"/>
                </a:cubicBezTo>
                <a:close/>
                <a:moveTo>
                  <a:pt x="1715" y="2596"/>
                </a:moveTo>
                <a:cubicBezTo>
                  <a:pt x="1905" y="2596"/>
                  <a:pt x="2072" y="2739"/>
                  <a:pt x="2072" y="2953"/>
                </a:cubicBezTo>
                <a:cubicBezTo>
                  <a:pt x="2072" y="3144"/>
                  <a:pt x="1905" y="3310"/>
                  <a:pt x="1715" y="3310"/>
                </a:cubicBezTo>
                <a:cubicBezTo>
                  <a:pt x="1500" y="3310"/>
                  <a:pt x="1358" y="3144"/>
                  <a:pt x="1358" y="2953"/>
                </a:cubicBezTo>
                <a:cubicBezTo>
                  <a:pt x="1358" y="2739"/>
                  <a:pt x="1500" y="2596"/>
                  <a:pt x="1715" y="2596"/>
                </a:cubicBezTo>
                <a:close/>
                <a:moveTo>
                  <a:pt x="3120" y="2596"/>
                </a:moveTo>
                <a:cubicBezTo>
                  <a:pt x="3310" y="2596"/>
                  <a:pt x="3477" y="2739"/>
                  <a:pt x="3477" y="2953"/>
                </a:cubicBezTo>
                <a:cubicBezTo>
                  <a:pt x="3477" y="3144"/>
                  <a:pt x="3310" y="3310"/>
                  <a:pt x="3120" y="3310"/>
                </a:cubicBezTo>
                <a:cubicBezTo>
                  <a:pt x="2906" y="3310"/>
                  <a:pt x="2763" y="3144"/>
                  <a:pt x="2763" y="2953"/>
                </a:cubicBezTo>
                <a:cubicBezTo>
                  <a:pt x="2763" y="2739"/>
                  <a:pt x="2906" y="2596"/>
                  <a:pt x="3120" y="2596"/>
                </a:cubicBezTo>
                <a:close/>
                <a:moveTo>
                  <a:pt x="1715" y="6906"/>
                </a:moveTo>
                <a:cubicBezTo>
                  <a:pt x="1905" y="6906"/>
                  <a:pt x="2072" y="7073"/>
                  <a:pt x="2072" y="7264"/>
                </a:cubicBezTo>
                <a:cubicBezTo>
                  <a:pt x="2072" y="7478"/>
                  <a:pt x="1905" y="7621"/>
                  <a:pt x="1715" y="7621"/>
                </a:cubicBezTo>
                <a:cubicBezTo>
                  <a:pt x="1500" y="7621"/>
                  <a:pt x="1358" y="7478"/>
                  <a:pt x="1358" y="7264"/>
                </a:cubicBezTo>
                <a:cubicBezTo>
                  <a:pt x="1358" y="7073"/>
                  <a:pt x="1500" y="6906"/>
                  <a:pt x="1715" y="6906"/>
                </a:cubicBezTo>
                <a:close/>
                <a:moveTo>
                  <a:pt x="3120" y="6906"/>
                </a:moveTo>
                <a:cubicBezTo>
                  <a:pt x="3310" y="6906"/>
                  <a:pt x="3477" y="7073"/>
                  <a:pt x="3477" y="7264"/>
                </a:cubicBezTo>
                <a:cubicBezTo>
                  <a:pt x="3477" y="7478"/>
                  <a:pt x="3310" y="7621"/>
                  <a:pt x="3120" y="7621"/>
                </a:cubicBezTo>
                <a:cubicBezTo>
                  <a:pt x="2906" y="7621"/>
                  <a:pt x="2763" y="7478"/>
                  <a:pt x="2763" y="7264"/>
                </a:cubicBezTo>
                <a:cubicBezTo>
                  <a:pt x="2763" y="7073"/>
                  <a:pt x="2906" y="6906"/>
                  <a:pt x="3120" y="6906"/>
                </a:cubicBezTo>
                <a:close/>
                <a:moveTo>
                  <a:pt x="6049" y="6930"/>
                </a:moveTo>
                <a:cubicBezTo>
                  <a:pt x="6240" y="6930"/>
                  <a:pt x="6406" y="7073"/>
                  <a:pt x="6406" y="7264"/>
                </a:cubicBezTo>
                <a:cubicBezTo>
                  <a:pt x="6406" y="7454"/>
                  <a:pt x="6240" y="7621"/>
                  <a:pt x="6049" y="7621"/>
                </a:cubicBezTo>
                <a:lnTo>
                  <a:pt x="4477" y="7621"/>
                </a:lnTo>
                <a:cubicBezTo>
                  <a:pt x="4287" y="7621"/>
                  <a:pt x="4144" y="7454"/>
                  <a:pt x="4144" y="7264"/>
                </a:cubicBezTo>
                <a:cubicBezTo>
                  <a:pt x="4144" y="7073"/>
                  <a:pt x="4287" y="6930"/>
                  <a:pt x="4477" y="6930"/>
                </a:cubicBezTo>
                <a:close/>
                <a:moveTo>
                  <a:pt x="3882" y="0"/>
                </a:moveTo>
                <a:cubicBezTo>
                  <a:pt x="3691" y="0"/>
                  <a:pt x="3549" y="143"/>
                  <a:pt x="3549" y="334"/>
                </a:cubicBezTo>
                <a:lnTo>
                  <a:pt x="3549" y="1239"/>
                </a:lnTo>
                <a:lnTo>
                  <a:pt x="810" y="1239"/>
                </a:lnTo>
                <a:cubicBezTo>
                  <a:pt x="357" y="1239"/>
                  <a:pt x="0" y="1596"/>
                  <a:pt x="0" y="2048"/>
                </a:cubicBezTo>
                <a:lnTo>
                  <a:pt x="0" y="3834"/>
                </a:lnTo>
                <a:cubicBezTo>
                  <a:pt x="0" y="4287"/>
                  <a:pt x="357" y="4644"/>
                  <a:pt x="810" y="4644"/>
                </a:cubicBezTo>
                <a:lnTo>
                  <a:pt x="3549" y="4644"/>
                </a:lnTo>
                <a:lnTo>
                  <a:pt x="3549" y="5573"/>
                </a:lnTo>
                <a:lnTo>
                  <a:pt x="810" y="5573"/>
                </a:lnTo>
                <a:cubicBezTo>
                  <a:pt x="357" y="5573"/>
                  <a:pt x="0" y="5930"/>
                  <a:pt x="0" y="6382"/>
                </a:cubicBezTo>
                <a:lnTo>
                  <a:pt x="0" y="8169"/>
                </a:lnTo>
                <a:cubicBezTo>
                  <a:pt x="0" y="8621"/>
                  <a:pt x="357" y="8978"/>
                  <a:pt x="810" y="8978"/>
                </a:cubicBezTo>
                <a:lnTo>
                  <a:pt x="3549" y="8978"/>
                </a:lnTo>
                <a:lnTo>
                  <a:pt x="3549" y="9883"/>
                </a:lnTo>
                <a:cubicBezTo>
                  <a:pt x="3310" y="9978"/>
                  <a:pt x="3120" y="10145"/>
                  <a:pt x="3025" y="10383"/>
                </a:cubicBezTo>
                <a:lnTo>
                  <a:pt x="334" y="10383"/>
                </a:lnTo>
                <a:cubicBezTo>
                  <a:pt x="167" y="10383"/>
                  <a:pt x="0" y="10526"/>
                  <a:pt x="0" y="10717"/>
                </a:cubicBezTo>
                <a:cubicBezTo>
                  <a:pt x="0" y="10907"/>
                  <a:pt x="167" y="11074"/>
                  <a:pt x="334" y="11074"/>
                </a:cubicBezTo>
                <a:lnTo>
                  <a:pt x="3025" y="11074"/>
                </a:lnTo>
                <a:cubicBezTo>
                  <a:pt x="3167" y="11407"/>
                  <a:pt x="3501" y="11622"/>
                  <a:pt x="3882" y="11622"/>
                </a:cubicBezTo>
                <a:cubicBezTo>
                  <a:pt x="4263" y="11622"/>
                  <a:pt x="4596" y="11407"/>
                  <a:pt x="4739" y="11074"/>
                </a:cubicBezTo>
                <a:lnTo>
                  <a:pt x="7430" y="11074"/>
                </a:lnTo>
                <a:cubicBezTo>
                  <a:pt x="7597" y="11074"/>
                  <a:pt x="7764" y="10907"/>
                  <a:pt x="7764" y="10717"/>
                </a:cubicBezTo>
                <a:cubicBezTo>
                  <a:pt x="7764" y="10526"/>
                  <a:pt x="7597" y="10383"/>
                  <a:pt x="7430" y="10383"/>
                </a:cubicBezTo>
                <a:lnTo>
                  <a:pt x="4739" y="10383"/>
                </a:lnTo>
                <a:cubicBezTo>
                  <a:pt x="4644" y="10145"/>
                  <a:pt x="4453" y="9978"/>
                  <a:pt x="4215" y="9883"/>
                </a:cubicBezTo>
                <a:lnTo>
                  <a:pt x="4215" y="8978"/>
                </a:lnTo>
                <a:lnTo>
                  <a:pt x="6954" y="8978"/>
                </a:lnTo>
                <a:cubicBezTo>
                  <a:pt x="7406" y="8978"/>
                  <a:pt x="7764" y="8621"/>
                  <a:pt x="7764" y="8169"/>
                </a:cubicBezTo>
                <a:lnTo>
                  <a:pt x="7764" y="6382"/>
                </a:lnTo>
                <a:cubicBezTo>
                  <a:pt x="7764" y="5930"/>
                  <a:pt x="7406" y="5573"/>
                  <a:pt x="6954" y="5573"/>
                </a:cubicBezTo>
                <a:lnTo>
                  <a:pt x="4215" y="5573"/>
                </a:lnTo>
                <a:lnTo>
                  <a:pt x="4215" y="4644"/>
                </a:lnTo>
                <a:lnTo>
                  <a:pt x="6954" y="4644"/>
                </a:lnTo>
                <a:cubicBezTo>
                  <a:pt x="7406" y="4644"/>
                  <a:pt x="7764" y="4287"/>
                  <a:pt x="7764" y="3834"/>
                </a:cubicBezTo>
                <a:lnTo>
                  <a:pt x="7764" y="2048"/>
                </a:lnTo>
                <a:cubicBezTo>
                  <a:pt x="7764" y="1596"/>
                  <a:pt x="7406" y="1239"/>
                  <a:pt x="6954" y="1239"/>
                </a:cubicBezTo>
                <a:lnTo>
                  <a:pt x="4215" y="1239"/>
                </a:lnTo>
                <a:lnTo>
                  <a:pt x="4215" y="334"/>
                </a:lnTo>
                <a:cubicBezTo>
                  <a:pt x="4215" y="143"/>
                  <a:pt x="4072" y="0"/>
                  <a:pt x="388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35" name="Shape 13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36" name="Google Shape;13336;p148"/>
          <p:cNvSpPr txBox="1"/>
          <p:nvPr>
            <p:ph type="title"/>
          </p:nvPr>
        </p:nvSpPr>
        <p:spPr>
          <a:xfrm>
            <a:off x="713100" y="939125"/>
            <a:ext cx="4401600" cy="98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Steady-State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Heat E</a:t>
            </a:r>
            <a:r>
              <a:rPr lang="en">
                <a:solidFill>
                  <a:schemeClr val="accent2"/>
                </a:solidFill>
              </a:rPr>
              <a:t>quation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13337" name="Google Shape;13337;p148"/>
          <p:cNvSpPr txBox="1"/>
          <p:nvPr>
            <p:ph idx="1" type="subTitle"/>
          </p:nvPr>
        </p:nvSpPr>
        <p:spPr>
          <a:xfrm>
            <a:off x="713100" y="2155725"/>
            <a:ext cx="4401600" cy="146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 describe </a:t>
            </a:r>
            <a:r>
              <a:rPr lang="en"/>
              <a:t>cómo</a:t>
            </a:r>
            <a:r>
              <a:rPr lang="en"/>
              <a:t> </a:t>
            </a:r>
            <a:r>
              <a:rPr lang="en"/>
              <a:t>varía</a:t>
            </a:r>
            <a:r>
              <a:rPr lang="en"/>
              <a:t> la temperatura en una </a:t>
            </a:r>
            <a:r>
              <a:rPr lang="en"/>
              <a:t>región</a:t>
            </a:r>
            <a:r>
              <a:rPr lang="en"/>
              <a:t> a lo largo del tiempo.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Esta </a:t>
            </a:r>
            <a:r>
              <a:rPr lang="en"/>
              <a:t>ecuación</a:t>
            </a:r>
            <a:r>
              <a:rPr lang="en"/>
              <a:t> tiene importancia fundamental en distintos campos de la ciencia.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38" name="Google Shape;13338;p148"/>
          <p:cNvSpPr/>
          <p:nvPr/>
        </p:nvSpPr>
        <p:spPr>
          <a:xfrm>
            <a:off x="-1414555" y="4201465"/>
            <a:ext cx="1994700" cy="68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39" name="Google Shape;13339;p148"/>
          <p:cNvSpPr/>
          <p:nvPr/>
        </p:nvSpPr>
        <p:spPr>
          <a:xfrm>
            <a:off x="-1111455" y="3922165"/>
            <a:ext cx="1994700" cy="68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340" name="Google Shape;13340;p148"/>
          <p:cNvGrpSpPr/>
          <p:nvPr/>
        </p:nvGrpSpPr>
        <p:grpSpPr>
          <a:xfrm rot="10800000">
            <a:off x="7975714" y="3748178"/>
            <a:ext cx="883262" cy="242091"/>
            <a:chOff x="2300350" y="2601250"/>
            <a:chExt cx="2275275" cy="623625"/>
          </a:xfrm>
        </p:grpSpPr>
        <p:sp>
          <p:nvSpPr>
            <p:cNvPr id="13341" name="Google Shape;13341;p148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42" name="Google Shape;13342;p148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43" name="Google Shape;13343;p148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44" name="Google Shape;13344;p148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45" name="Google Shape;13345;p148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46" name="Google Shape;13346;p148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347" name="Google Shape;13347;p148"/>
          <p:cNvGrpSpPr/>
          <p:nvPr/>
        </p:nvGrpSpPr>
        <p:grpSpPr>
          <a:xfrm rot="5400000">
            <a:off x="2270250" y="175000"/>
            <a:ext cx="98902" cy="553090"/>
            <a:chOff x="4898850" y="4820550"/>
            <a:chExt cx="98902" cy="553090"/>
          </a:xfrm>
        </p:grpSpPr>
        <p:sp>
          <p:nvSpPr>
            <p:cNvPr id="13348" name="Google Shape;13348;p148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49" name="Google Shape;13349;p148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50" name="Google Shape;13350;p148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51" name="Google Shape;13351;p148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52" name="Google Shape;13352;p148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353" name="Google Shape;13353;p148"/>
          <p:cNvGrpSpPr/>
          <p:nvPr/>
        </p:nvGrpSpPr>
        <p:grpSpPr>
          <a:xfrm>
            <a:off x="2697089" y="4297878"/>
            <a:ext cx="883262" cy="242091"/>
            <a:chOff x="2300350" y="2601250"/>
            <a:chExt cx="2275275" cy="623625"/>
          </a:xfrm>
        </p:grpSpPr>
        <p:sp>
          <p:nvSpPr>
            <p:cNvPr id="13354" name="Google Shape;13354;p148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55" name="Google Shape;13355;p148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56" name="Google Shape;13356;p148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57" name="Google Shape;13357;p148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58" name="Google Shape;13358;p148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59" name="Google Shape;13359;p148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360" name="Google Shape;13360;p148"/>
          <p:cNvGrpSpPr/>
          <p:nvPr/>
        </p:nvGrpSpPr>
        <p:grpSpPr>
          <a:xfrm>
            <a:off x="4762192" y="4297866"/>
            <a:ext cx="1105976" cy="133969"/>
            <a:chOff x="8183182" y="663852"/>
            <a:chExt cx="1475028" cy="178673"/>
          </a:xfrm>
        </p:grpSpPr>
        <p:grpSp>
          <p:nvGrpSpPr>
            <p:cNvPr id="13361" name="Google Shape;13361;p148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13362" name="Google Shape;13362;p148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63" name="Google Shape;13363;p148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64" name="Google Shape;13364;p148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65" name="Google Shape;13365;p148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66" name="Google Shape;13366;p148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67" name="Google Shape;13367;p148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68" name="Google Shape;13368;p148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69" name="Google Shape;13369;p148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70" name="Google Shape;13370;p148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71" name="Google Shape;13371;p148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372" name="Google Shape;13372;p148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13373" name="Google Shape;13373;p148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74" name="Google Shape;13374;p148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75" name="Google Shape;13375;p148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76" name="Google Shape;13376;p148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77" name="Google Shape;13377;p148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78" name="Google Shape;13378;p148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79" name="Google Shape;13379;p148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80" name="Google Shape;13380;p148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81" name="Google Shape;13381;p148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82" name="Google Shape;13382;p148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id="13383" name="Google Shape;13383;p1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41000" y="1239450"/>
            <a:ext cx="3344975" cy="250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87" name="Shape 1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88" name="Google Shape;13388;p149"/>
          <p:cNvSpPr txBox="1"/>
          <p:nvPr>
            <p:ph type="title"/>
          </p:nvPr>
        </p:nvSpPr>
        <p:spPr>
          <a:xfrm>
            <a:off x="551100" y="692300"/>
            <a:ext cx="4401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Aplicaciones </a:t>
            </a:r>
            <a:r>
              <a:rPr lang="en"/>
              <a:t>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accent2"/>
                </a:solidFill>
              </a:rPr>
              <a:t>Heat Equation</a:t>
            </a:r>
            <a:endParaRPr/>
          </a:p>
        </p:txBody>
      </p:sp>
      <p:pic>
        <p:nvPicPr>
          <p:cNvPr id="13389" name="Google Shape;13389;p1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9300" y="1891625"/>
            <a:ext cx="2983800" cy="199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90" name="Google Shape;13390;p1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58850" y="851599"/>
            <a:ext cx="3180924" cy="1899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91" name="Google Shape;13391;p1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37275" y="2933725"/>
            <a:ext cx="4163801" cy="2016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95" name="Shape 1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96" name="Google Shape;13396;p150"/>
          <p:cNvSpPr txBox="1"/>
          <p:nvPr>
            <p:ph type="title"/>
          </p:nvPr>
        </p:nvSpPr>
        <p:spPr>
          <a:xfrm>
            <a:off x="4774925" y="3845775"/>
            <a:ext cx="4401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Aplicaciones 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accent2"/>
                </a:solidFill>
              </a:rPr>
              <a:t>Heat Equation</a:t>
            </a:r>
            <a:endParaRPr/>
          </a:p>
        </p:txBody>
      </p:sp>
      <p:pic>
        <p:nvPicPr>
          <p:cNvPr id="13397" name="Google Shape;13397;p1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825" y="1576725"/>
            <a:ext cx="4107151" cy="2773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98" name="Google Shape;13398;p1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74425" y="1576725"/>
            <a:ext cx="3297775" cy="184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02" name="Shape 13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3" name="Google Shape;13403;p151"/>
          <p:cNvSpPr txBox="1"/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PROCESO DEL </a:t>
            </a:r>
            <a:r>
              <a:rPr lang="en">
                <a:solidFill>
                  <a:schemeClr val="accent2"/>
                </a:solidFill>
              </a:rPr>
              <a:t>CÓDIGO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13404" name="Google Shape;13404;p151"/>
          <p:cNvSpPr/>
          <p:nvPr/>
        </p:nvSpPr>
        <p:spPr>
          <a:xfrm>
            <a:off x="6921625" y="317400"/>
            <a:ext cx="1016700" cy="1016700"/>
          </a:xfrm>
          <a:prstGeom prst="ellipse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405" name="Google Shape;13405;p151"/>
          <p:cNvGrpSpPr/>
          <p:nvPr/>
        </p:nvGrpSpPr>
        <p:grpSpPr>
          <a:xfrm>
            <a:off x="7189273" y="613624"/>
            <a:ext cx="481393" cy="461717"/>
            <a:chOff x="3338019" y="4118209"/>
            <a:chExt cx="416502" cy="399478"/>
          </a:xfrm>
        </p:grpSpPr>
        <p:sp>
          <p:nvSpPr>
            <p:cNvPr id="13406" name="Google Shape;13406;p151"/>
            <p:cNvSpPr/>
            <p:nvPr/>
          </p:nvSpPr>
          <p:spPr>
            <a:xfrm>
              <a:off x="3455574" y="4263874"/>
              <a:ext cx="181423" cy="181423"/>
            </a:xfrm>
            <a:custGeom>
              <a:rect b="b" l="l" r="r" t="t"/>
              <a:pathLst>
                <a:path extrusionOk="0" h="5073" w="5073">
                  <a:moveTo>
                    <a:pt x="2524" y="1501"/>
                  </a:moveTo>
                  <a:cubicBezTo>
                    <a:pt x="3096" y="1501"/>
                    <a:pt x="3548" y="1953"/>
                    <a:pt x="3548" y="2525"/>
                  </a:cubicBezTo>
                  <a:cubicBezTo>
                    <a:pt x="3548" y="3096"/>
                    <a:pt x="3096" y="3549"/>
                    <a:pt x="2524" y="3549"/>
                  </a:cubicBezTo>
                  <a:cubicBezTo>
                    <a:pt x="1977" y="3549"/>
                    <a:pt x="1500" y="3096"/>
                    <a:pt x="1500" y="2525"/>
                  </a:cubicBezTo>
                  <a:cubicBezTo>
                    <a:pt x="1500" y="1977"/>
                    <a:pt x="1953" y="1501"/>
                    <a:pt x="2524" y="1501"/>
                  </a:cubicBezTo>
                  <a:close/>
                  <a:moveTo>
                    <a:pt x="2286" y="0"/>
                  </a:moveTo>
                  <a:lnTo>
                    <a:pt x="2215" y="643"/>
                  </a:lnTo>
                  <a:cubicBezTo>
                    <a:pt x="2215" y="786"/>
                    <a:pt x="2120" y="905"/>
                    <a:pt x="2000" y="929"/>
                  </a:cubicBezTo>
                  <a:cubicBezTo>
                    <a:pt x="1929" y="953"/>
                    <a:pt x="1858" y="1000"/>
                    <a:pt x="1786" y="1024"/>
                  </a:cubicBezTo>
                  <a:cubicBezTo>
                    <a:pt x="1736" y="1054"/>
                    <a:pt x="1682" y="1067"/>
                    <a:pt x="1627" y="1067"/>
                  </a:cubicBezTo>
                  <a:cubicBezTo>
                    <a:pt x="1552" y="1067"/>
                    <a:pt x="1474" y="1042"/>
                    <a:pt x="1405" y="1000"/>
                  </a:cubicBezTo>
                  <a:lnTo>
                    <a:pt x="905" y="572"/>
                  </a:lnTo>
                  <a:lnTo>
                    <a:pt x="572" y="905"/>
                  </a:lnTo>
                  <a:lnTo>
                    <a:pt x="976" y="1429"/>
                  </a:lnTo>
                  <a:cubicBezTo>
                    <a:pt x="1072" y="1524"/>
                    <a:pt x="1096" y="1667"/>
                    <a:pt x="1024" y="1786"/>
                  </a:cubicBezTo>
                  <a:cubicBezTo>
                    <a:pt x="1000" y="1858"/>
                    <a:pt x="953" y="1929"/>
                    <a:pt x="929" y="2001"/>
                  </a:cubicBezTo>
                  <a:cubicBezTo>
                    <a:pt x="905" y="2120"/>
                    <a:pt x="786" y="2215"/>
                    <a:pt x="643" y="2239"/>
                  </a:cubicBezTo>
                  <a:lnTo>
                    <a:pt x="0" y="2310"/>
                  </a:lnTo>
                  <a:lnTo>
                    <a:pt x="0" y="2763"/>
                  </a:lnTo>
                  <a:lnTo>
                    <a:pt x="643" y="2834"/>
                  </a:lnTo>
                  <a:cubicBezTo>
                    <a:pt x="786" y="2858"/>
                    <a:pt x="905" y="2953"/>
                    <a:pt x="953" y="3072"/>
                  </a:cubicBezTo>
                  <a:cubicBezTo>
                    <a:pt x="976" y="3144"/>
                    <a:pt x="1000" y="3215"/>
                    <a:pt x="1024" y="3287"/>
                  </a:cubicBezTo>
                  <a:cubicBezTo>
                    <a:pt x="1096" y="3406"/>
                    <a:pt x="1072" y="3549"/>
                    <a:pt x="1000" y="3644"/>
                  </a:cubicBezTo>
                  <a:lnTo>
                    <a:pt x="572" y="4168"/>
                  </a:lnTo>
                  <a:lnTo>
                    <a:pt x="905" y="4501"/>
                  </a:lnTo>
                  <a:lnTo>
                    <a:pt x="1429" y="4073"/>
                  </a:lnTo>
                  <a:cubicBezTo>
                    <a:pt x="1490" y="4026"/>
                    <a:pt x="1572" y="4000"/>
                    <a:pt x="1654" y="4000"/>
                  </a:cubicBezTo>
                  <a:cubicBezTo>
                    <a:pt x="1699" y="4000"/>
                    <a:pt x="1744" y="4008"/>
                    <a:pt x="1786" y="4025"/>
                  </a:cubicBezTo>
                  <a:cubicBezTo>
                    <a:pt x="1858" y="4073"/>
                    <a:pt x="1929" y="4096"/>
                    <a:pt x="2000" y="4120"/>
                  </a:cubicBezTo>
                  <a:cubicBezTo>
                    <a:pt x="2120" y="4168"/>
                    <a:pt x="2215" y="4263"/>
                    <a:pt x="2239" y="4406"/>
                  </a:cubicBezTo>
                  <a:lnTo>
                    <a:pt x="2310" y="5073"/>
                  </a:lnTo>
                  <a:lnTo>
                    <a:pt x="2763" y="5049"/>
                  </a:lnTo>
                  <a:lnTo>
                    <a:pt x="2834" y="4406"/>
                  </a:lnTo>
                  <a:cubicBezTo>
                    <a:pt x="2858" y="4263"/>
                    <a:pt x="2953" y="4168"/>
                    <a:pt x="3072" y="4120"/>
                  </a:cubicBezTo>
                  <a:cubicBezTo>
                    <a:pt x="3144" y="4096"/>
                    <a:pt x="3215" y="4073"/>
                    <a:pt x="3286" y="4025"/>
                  </a:cubicBezTo>
                  <a:cubicBezTo>
                    <a:pt x="3336" y="4005"/>
                    <a:pt x="3389" y="3994"/>
                    <a:pt x="3442" y="3994"/>
                  </a:cubicBezTo>
                  <a:cubicBezTo>
                    <a:pt x="3516" y="3994"/>
                    <a:pt x="3588" y="4017"/>
                    <a:pt x="3644" y="4073"/>
                  </a:cubicBezTo>
                  <a:lnTo>
                    <a:pt x="4168" y="4477"/>
                  </a:lnTo>
                  <a:lnTo>
                    <a:pt x="4501" y="4144"/>
                  </a:lnTo>
                  <a:lnTo>
                    <a:pt x="4072" y="3644"/>
                  </a:lnTo>
                  <a:cubicBezTo>
                    <a:pt x="4001" y="3525"/>
                    <a:pt x="3977" y="3382"/>
                    <a:pt x="4025" y="3263"/>
                  </a:cubicBezTo>
                  <a:cubicBezTo>
                    <a:pt x="4072" y="3191"/>
                    <a:pt x="4096" y="3144"/>
                    <a:pt x="4120" y="3072"/>
                  </a:cubicBezTo>
                  <a:cubicBezTo>
                    <a:pt x="4168" y="2929"/>
                    <a:pt x="4287" y="2834"/>
                    <a:pt x="4406" y="2834"/>
                  </a:cubicBezTo>
                  <a:lnTo>
                    <a:pt x="5073" y="2763"/>
                  </a:lnTo>
                  <a:lnTo>
                    <a:pt x="5073" y="2286"/>
                  </a:lnTo>
                  <a:lnTo>
                    <a:pt x="4406" y="2215"/>
                  </a:lnTo>
                  <a:cubicBezTo>
                    <a:pt x="4263" y="2215"/>
                    <a:pt x="4168" y="2120"/>
                    <a:pt x="4120" y="2001"/>
                  </a:cubicBezTo>
                  <a:cubicBezTo>
                    <a:pt x="4096" y="1929"/>
                    <a:pt x="4072" y="1858"/>
                    <a:pt x="4025" y="1786"/>
                  </a:cubicBezTo>
                  <a:cubicBezTo>
                    <a:pt x="3977" y="1667"/>
                    <a:pt x="3977" y="1524"/>
                    <a:pt x="4072" y="1405"/>
                  </a:cubicBezTo>
                  <a:lnTo>
                    <a:pt x="4477" y="905"/>
                  </a:lnTo>
                  <a:lnTo>
                    <a:pt x="4144" y="572"/>
                  </a:lnTo>
                  <a:lnTo>
                    <a:pt x="3644" y="977"/>
                  </a:lnTo>
                  <a:cubicBezTo>
                    <a:pt x="3574" y="1032"/>
                    <a:pt x="3496" y="1056"/>
                    <a:pt x="3419" y="1056"/>
                  </a:cubicBezTo>
                  <a:cubicBezTo>
                    <a:pt x="3365" y="1056"/>
                    <a:pt x="3312" y="1044"/>
                    <a:pt x="3263" y="1024"/>
                  </a:cubicBezTo>
                  <a:cubicBezTo>
                    <a:pt x="3215" y="1000"/>
                    <a:pt x="3144" y="953"/>
                    <a:pt x="3072" y="929"/>
                  </a:cubicBezTo>
                  <a:cubicBezTo>
                    <a:pt x="2929" y="905"/>
                    <a:pt x="2858" y="786"/>
                    <a:pt x="2834" y="643"/>
                  </a:cubicBezTo>
                  <a:lnTo>
                    <a:pt x="276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07" name="Google Shape;13407;p151"/>
            <p:cNvSpPr/>
            <p:nvPr/>
          </p:nvSpPr>
          <p:spPr>
            <a:xfrm>
              <a:off x="3338019" y="4448630"/>
              <a:ext cx="70667" cy="69057"/>
            </a:xfrm>
            <a:custGeom>
              <a:rect b="b" l="l" r="r" t="t"/>
              <a:pathLst>
                <a:path extrusionOk="0" h="1931" w="1976">
                  <a:moveTo>
                    <a:pt x="81" y="0"/>
                  </a:moveTo>
                  <a:cubicBezTo>
                    <a:pt x="55" y="0"/>
                    <a:pt x="28" y="1"/>
                    <a:pt x="1" y="2"/>
                  </a:cubicBezTo>
                  <a:lnTo>
                    <a:pt x="1" y="1598"/>
                  </a:lnTo>
                  <a:cubicBezTo>
                    <a:pt x="1" y="1788"/>
                    <a:pt x="144" y="1931"/>
                    <a:pt x="334" y="1931"/>
                  </a:cubicBezTo>
                  <a:lnTo>
                    <a:pt x="1906" y="1931"/>
                  </a:lnTo>
                  <a:cubicBezTo>
                    <a:pt x="1975" y="909"/>
                    <a:pt x="1139" y="0"/>
                    <a:pt x="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08" name="Google Shape;13408;p151"/>
            <p:cNvSpPr/>
            <p:nvPr/>
          </p:nvSpPr>
          <p:spPr>
            <a:xfrm>
              <a:off x="3338019" y="4190630"/>
              <a:ext cx="70667" cy="69057"/>
            </a:xfrm>
            <a:custGeom>
              <a:rect b="b" l="l" r="r" t="t"/>
              <a:pathLst>
                <a:path extrusionOk="0" h="1931" w="1976">
                  <a:moveTo>
                    <a:pt x="334" y="0"/>
                  </a:moveTo>
                  <a:cubicBezTo>
                    <a:pt x="144" y="0"/>
                    <a:pt x="1" y="143"/>
                    <a:pt x="1" y="334"/>
                  </a:cubicBezTo>
                  <a:lnTo>
                    <a:pt x="1" y="1929"/>
                  </a:lnTo>
                  <a:cubicBezTo>
                    <a:pt x="28" y="1930"/>
                    <a:pt x="56" y="1931"/>
                    <a:pt x="83" y="1931"/>
                  </a:cubicBezTo>
                  <a:cubicBezTo>
                    <a:pt x="1140" y="1931"/>
                    <a:pt x="1975" y="1045"/>
                    <a:pt x="190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09" name="Google Shape;13409;p151"/>
            <p:cNvSpPr/>
            <p:nvPr/>
          </p:nvSpPr>
          <p:spPr>
            <a:xfrm>
              <a:off x="3338019" y="4118209"/>
              <a:ext cx="416490" cy="399467"/>
            </a:xfrm>
            <a:custGeom>
              <a:rect b="b" l="l" r="r" t="t"/>
              <a:pathLst>
                <a:path extrusionOk="0" h="11170" w="11646">
                  <a:moveTo>
                    <a:pt x="7121" y="668"/>
                  </a:moveTo>
                  <a:cubicBezTo>
                    <a:pt x="7574" y="668"/>
                    <a:pt x="7955" y="1049"/>
                    <a:pt x="7955" y="1501"/>
                  </a:cubicBezTo>
                  <a:lnTo>
                    <a:pt x="7955" y="2025"/>
                  </a:lnTo>
                  <a:lnTo>
                    <a:pt x="3692" y="2025"/>
                  </a:lnTo>
                  <a:lnTo>
                    <a:pt x="3692" y="1501"/>
                  </a:lnTo>
                  <a:cubicBezTo>
                    <a:pt x="3692" y="1049"/>
                    <a:pt x="4049" y="668"/>
                    <a:pt x="4502" y="668"/>
                  </a:cubicBezTo>
                  <a:close/>
                  <a:moveTo>
                    <a:pt x="6359" y="3383"/>
                  </a:moveTo>
                  <a:cubicBezTo>
                    <a:pt x="6526" y="3383"/>
                    <a:pt x="6669" y="3526"/>
                    <a:pt x="6693" y="3692"/>
                  </a:cubicBezTo>
                  <a:lnTo>
                    <a:pt x="6764" y="4311"/>
                  </a:lnTo>
                  <a:lnTo>
                    <a:pt x="7240" y="3930"/>
                  </a:lnTo>
                  <a:cubicBezTo>
                    <a:pt x="7312" y="3871"/>
                    <a:pt x="7395" y="3841"/>
                    <a:pt x="7475" y="3841"/>
                  </a:cubicBezTo>
                  <a:cubicBezTo>
                    <a:pt x="7556" y="3841"/>
                    <a:pt x="7633" y="3871"/>
                    <a:pt x="7693" y="3930"/>
                  </a:cubicBezTo>
                  <a:lnTo>
                    <a:pt x="8455" y="4692"/>
                  </a:lnTo>
                  <a:cubicBezTo>
                    <a:pt x="8598" y="4811"/>
                    <a:pt x="8598" y="5026"/>
                    <a:pt x="8479" y="5145"/>
                  </a:cubicBezTo>
                  <a:lnTo>
                    <a:pt x="8098" y="5645"/>
                  </a:lnTo>
                  <a:lnTo>
                    <a:pt x="8717" y="5716"/>
                  </a:lnTo>
                  <a:cubicBezTo>
                    <a:pt x="8907" y="5740"/>
                    <a:pt x="9026" y="5883"/>
                    <a:pt x="9026" y="6050"/>
                  </a:cubicBezTo>
                  <a:lnTo>
                    <a:pt x="9026" y="7145"/>
                  </a:lnTo>
                  <a:cubicBezTo>
                    <a:pt x="9026" y="7312"/>
                    <a:pt x="8907" y="7455"/>
                    <a:pt x="8741" y="7479"/>
                  </a:cubicBezTo>
                  <a:lnTo>
                    <a:pt x="8098" y="7550"/>
                  </a:lnTo>
                  <a:lnTo>
                    <a:pt x="8502" y="8026"/>
                  </a:lnTo>
                  <a:cubicBezTo>
                    <a:pt x="8621" y="8169"/>
                    <a:pt x="8598" y="8360"/>
                    <a:pt x="8479" y="8479"/>
                  </a:cubicBezTo>
                  <a:lnTo>
                    <a:pt x="7717" y="9241"/>
                  </a:lnTo>
                  <a:cubicBezTo>
                    <a:pt x="7651" y="9306"/>
                    <a:pt x="7564" y="9343"/>
                    <a:pt x="7475" y="9343"/>
                  </a:cubicBezTo>
                  <a:cubicBezTo>
                    <a:pt x="7402" y="9343"/>
                    <a:pt x="7328" y="9318"/>
                    <a:pt x="7264" y="9265"/>
                  </a:cubicBezTo>
                  <a:lnTo>
                    <a:pt x="6764" y="8884"/>
                  </a:lnTo>
                  <a:lnTo>
                    <a:pt x="6693" y="9503"/>
                  </a:lnTo>
                  <a:cubicBezTo>
                    <a:pt x="6669" y="9693"/>
                    <a:pt x="6526" y="9813"/>
                    <a:pt x="6359" y="9813"/>
                  </a:cubicBezTo>
                  <a:lnTo>
                    <a:pt x="5287" y="9813"/>
                  </a:lnTo>
                  <a:cubicBezTo>
                    <a:pt x="5121" y="9813"/>
                    <a:pt x="4954" y="9693"/>
                    <a:pt x="4954" y="9503"/>
                  </a:cubicBezTo>
                  <a:lnTo>
                    <a:pt x="4883" y="8884"/>
                  </a:lnTo>
                  <a:lnTo>
                    <a:pt x="4383" y="9289"/>
                  </a:lnTo>
                  <a:cubicBezTo>
                    <a:pt x="4326" y="9334"/>
                    <a:pt x="4249" y="9357"/>
                    <a:pt x="4170" y="9357"/>
                  </a:cubicBezTo>
                  <a:cubicBezTo>
                    <a:pt x="4082" y="9357"/>
                    <a:pt x="3993" y="9328"/>
                    <a:pt x="3930" y="9265"/>
                  </a:cubicBezTo>
                  <a:lnTo>
                    <a:pt x="3168" y="8503"/>
                  </a:lnTo>
                  <a:cubicBezTo>
                    <a:pt x="3049" y="8384"/>
                    <a:pt x="3025" y="8193"/>
                    <a:pt x="3144" y="8050"/>
                  </a:cubicBezTo>
                  <a:lnTo>
                    <a:pt x="3549" y="7550"/>
                  </a:lnTo>
                  <a:lnTo>
                    <a:pt x="2906" y="7479"/>
                  </a:lnTo>
                  <a:cubicBezTo>
                    <a:pt x="2739" y="7455"/>
                    <a:pt x="2596" y="7312"/>
                    <a:pt x="2596" y="7145"/>
                  </a:cubicBezTo>
                  <a:lnTo>
                    <a:pt x="2596" y="6074"/>
                  </a:lnTo>
                  <a:cubicBezTo>
                    <a:pt x="2596" y="5907"/>
                    <a:pt x="2739" y="5740"/>
                    <a:pt x="2906" y="5740"/>
                  </a:cubicBezTo>
                  <a:lnTo>
                    <a:pt x="3525" y="5669"/>
                  </a:lnTo>
                  <a:lnTo>
                    <a:pt x="3144" y="5169"/>
                  </a:lnTo>
                  <a:cubicBezTo>
                    <a:pt x="3025" y="5050"/>
                    <a:pt x="3025" y="4835"/>
                    <a:pt x="3168" y="4716"/>
                  </a:cubicBezTo>
                  <a:lnTo>
                    <a:pt x="3906" y="3954"/>
                  </a:lnTo>
                  <a:cubicBezTo>
                    <a:pt x="3972" y="3889"/>
                    <a:pt x="4066" y="3852"/>
                    <a:pt x="4157" y="3852"/>
                  </a:cubicBezTo>
                  <a:cubicBezTo>
                    <a:pt x="4232" y="3852"/>
                    <a:pt x="4305" y="3877"/>
                    <a:pt x="4359" y="3930"/>
                  </a:cubicBezTo>
                  <a:lnTo>
                    <a:pt x="4859" y="4335"/>
                  </a:lnTo>
                  <a:lnTo>
                    <a:pt x="4930" y="3692"/>
                  </a:lnTo>
                  <a:cubicBezTo>
                    <a:pt x="4954" y="3526"/>
                    <a:pt x="5097" y="3383"/>
                    <a:pt x="5264" y="3383"/>
                  </a:cubicBezTo>
                  <a:close/>
                  <a:moveTo>
                    <a:pt x="4502" y="1"/>
                  </a:moveTo>
                  <a:cubicBezTo>
                    <a:pt x="3692" y="1"/>
                    <a:pt x="3001" y="668"/>
                    <a:pt x="3001" y="1501"/>
                  </a:cubicBezTo>
                  <a:lnTo>
                    <a:pt x="3001" y="2025"/>
                  </a:lnTo>
                  <a:lnTo>
                    <a:pt x="2596" y="2025"/>
                  </a:lnTo>
                  <a:cubicBezTo>
                    <a:pt x="2643" y="3473"/>
                    <a:pt x="1453" y="4646"/>
                    <a:pt x="82" y="4646"/>
                  </a:cubicBezTo>
                  <a:cubicBezTo>
                    <a:pt x="55" y="4646"/>
                    <a:pt x="28" y="4646"/>
                    <a:pt x="1" y="4645"/>
                  </a:cubicBezTo>
                  <a:lnTo>
                    <a:pt x="1" y="8574"/>
                  </a:lnTo>
                  <a:cubicBezTo>
                    <a:pt x="41" y="8572"/>
                    <a:pt x="81" y="8571"/>
                    <a:pt x="121" y="8571"/>
                  </a:cubicBezTo>
                  <a:cubicBezTo>
                    <a:pt x="1476" y="8571"/>
                    <a:pt x="2643" y="9736"/>
                    <a:pt x="2596" y="11170"/>
                  </a:cubicBezTo>
                  <a:lnTo>
                    <a:pt x="9050" y="11170"/>
                  </a:lnTo>
                  <a:cubicBezTo>
                    <a:pt x="8981" y="9736"/>
                    <a:pt x="10147" y="8571"/>
                    <a:pt x="11524" y="8571"/>
                  </a:cubicBezTo>
                  <a:cubicBezTo>
                    <a:pt x="11564" y="8571"/>
                    <a:pt x="11605" y="8572"/>
                    <a:pt x="11646" y="8574"/>
                  </a:cubicBezTo>
                  <a:lnTo>
                    <a:pt x="11646" y="4645"/>
                  </a:lnTo>
                  <a:cubicBezTo>
                    <a:pt x="11618" y="4646"/>
                    <a:pt x="11590" y="4646"/>
                    <a:pt x="11563" y="4646"/>
                  </a:cubicBezTo>
                  <a:cubicBezTo>
                    <a:pt x="10192" y="4646"/>
                    <a:pt x="8980" y="3496"/>
                    <a:pt x="9050" y="2025"/>
                  </a:cubicBezTo>
                  <a:lnTo>
                    <a:pt x="8621" y="2025"/>
                  </a:lnTo>
                  <a:lnTo>
                    <a:pt x="8621" y="1501"/>
                  </a:lnTo>
                  <a:cubicBezTo>
                    <a:pt x="8621" y="668"/>
                    <a:pt x="7955" y="1"/>
                    <a:pt x="71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10" name="Google Shape;13410;p151"/>
            <p:cNvSpPr/>
            <p:nvPr/>
          </p:nvSpPr>
          <p:spPr>
            <a:xfrm>
              <a:off x="3683890" y="4448630"/>
              <a:ext cx="70631" cy="69057"/>
            </a:xfrm>
            <a:custGeom>
              <a:rect b="b" l="l" r="r" t="t"/>
              <a:pathLst>
                <a:path extrusionOk="0" h="1931" w="1975">
                  <a:moveTo>
                    <a:pt x="1894" y="0"/>
                  </a:moveTo>
                  <a:cubicBezTo>
                    <a:pt x="837" y="0"/>
                    <a:pt x="0" y="909"/>
                    <a:pt x="70" y="1931"/>
                  </a:cubicBezTo>
                  <a:lnTo>
                    <a:pt x="1618" y="1931"/>
                  </a:lnTo>
                  <a:cubicBezTo>
                    <a:pt x="1808" y="1931"/>
                    <a:pt x="1975" y="1788"/>
                    <a:pt x="1975" y="1598"/>
                  </a:cubicBezTo>
                  <a:lnTo>
                    <a:pt x="1975" y="2"/>
                  </a:lnTo>
                  <a:cubicBezTo>
                    <a:pt x="1948" y="1"/>
                    <a:pt x="1921" y="0"/>
                    <a:pt x="18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11" name="Google Shape;13411;p151"/>
            <p:cNvSpPr/>
            <p:nvPr/>
          </p:nvSpPr>
          <p:spPr>
            <a:xfrm>
              <a:off x="3683890" y="4190630"/>
              <a:ext cx="70631" cy="69057"/>
            </a:xfrm>
            <a:custGeom>
              <a:rect b="b" l="l" r="r" t="t"/>
              <a:pathLst>
                <a:path extrusionOk="0" h="1931" w="1975">
                  <a:moveTo>
                    <a:pt x="70" y="0"/>
                  </a:moveTo>
                  <a:cubicBezTo>
                    <a:pt x="0" y="1045"/>
                    <a:pt x="836" y="1931"/>
                    <a:pt x="1892" y="1931"/>
                  </a:cubicBezTo>
                  <a:cubicBezTo>
                    <a:pt x="1920" y="1931"/>
                    <a:pt x="1947" y="1930"/>
                    <a:pt x="1975" y="1929"/>
                  </a:cubicBezTo>
                  <a:lnTo>
                    <a:pt x="1975" y="334"/>
                  </a:lnTo>
                  <a:cubicBezTo>
                    <a:pt x="1975" y="143"/>
                    <a:pt x="1808" y="0"/>
                    <a:pt x="16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12" name="Google Shape;13412;p151"/>
            <p:cNvSpPr/>
            <p:nvPr/>
          </p:nvSpPr>
          <p:spPr>
            <a:xfrm>
              <a:off x="3533074" y="4341374"/>
              <a:ext cx="25570" cy="25570"/>
            </a:xfrm>
            <a:custGeom>
              <a:rect b="b" l="l" r="r" t="t"/>
              <a:pathLst>
                <a:path extrusionOk="0" h="715" w="715">
                  <a:moveTo>
                    <a:pt x="357" y="0"/>
                  </a:moveTo>
                  <a:cubicBezTo>
                    <a:pt x="167" y="0"/>
                    <a:pt x="0" y="167"/>
                    <a:pt x="0" y="358"/>
                  </a:cubicBezTo>
                  <a:cubicBezTo>
                    <a:pt x="0" y="548"/>
                    <a:pt x="167" y="715"/>
                    <a:pt x="357" y="715"/>
                  </a:cubicBezTo>
                  <a:cubicBezTo>
                    <a:pt x="572" y="715"/>
                    <a:pt x="715" y="548"/>
                    <a:pt x="715" y="358"/>
                  </a:cubicBezTo>
                  <a:cubicBezTo>
                    <a:pt x="715" y="167"/>
                    <a:pt x="572" y="0"/>
                    <a:pt x="35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413" name="Google Shape;13413;p151"/>
          <p:cNvGrpSpPr/>
          <p:nvPr/>
        </p:nvGrpSpPr>
        <p:grpSpPr>
          <a:xfrm rot="5400000">
            <a:off x="1832500" y="648912"/>
            <a:ext cx="98902" cy="553090"/>
            <a:chOff x="4898850" y="4820550"/>
            <a:chExt cx="98902" cy="553090"/>
          </a:xfrm>
        </p:grpSpPr>
        <p:sp>
          <p:nvSpPr>
            <p:cNvPr id="13414" name="Google Shape;13414;p151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15" name="Google Shape;13415;p151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16" name="Google Shape;13416;p151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17" name="Google Shape;13417;p151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18" name="Google Shape;13418;p151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419" name="Google Shape;13419;p151"/>
          <p:cNvGrpSpPr/>
          <p:nvPr/>
        </p:nvGrpSpPr>
        <p:grpSpPr>
          <a:xfrm rot="10800000">
            <a:off x="6480389" y="4505765"/>
            <a:ext cx="883262" cy="242091"/>
            <a:chOff x="2300350" y="2601250"/>
            <a:chExt cx="2275275" cy="623625"/>
          </a:xfrm>
        </p:grpSpPr>
        <p:sp>
          <p:nvSpPr>
            <p:cNvPr id="13420" name="Google Shape;13420;p151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rgbClr val="8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1" name="Google Shape;13421;p151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rgbClr val="8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2" name="Google Shape;13422;p151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rgbClr val="8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3" name="Google Shape;13423;p151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rgbClr val="8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4" name="Google Shape;13424;p151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rgbClr val="8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5" name="Google Shape;13425;p151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rgbClr val="8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426" name="Google Shape;13426;p151"/>
          <p:cNvGrpSpPr/>
          <p:nvPr/>
        </p:nvGrpSpPr>
        <p:grpSpPr>
          <a:xfrm>
            <a:off x="1979967" y="4559829"/>
            <a:ext cx="1105976" cy="133969"/>
            <a:chOff x="8183182" y="663852"/>
            <a:chExt cx="1475028" cy="178673"/>
          </a:xfrm>
        </p:grpSpPr>
        <p:grpSp>
          <p:nvGrpSpPr>
            <p:cNvPr id="13427" name="Google Shape;13427;p151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13428" name="Google Shape;13428;p151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29" name="Google Shape;13429;p151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30" name="Google Shape;13430;p151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31" name="Google Shape;13431;p151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32" name="Google Shape;13432;p151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33" name="Google Shape;13433;p151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34" name="Google Shape;13434;p151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35" name="Google Shape;13435;p151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36" name="Google Shape;13436;p151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37" name="Google Shape;13437;p151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438" name="Google Shape;13438;p151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13439" name="Google Shape;13439;p151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40" name="Google Shape;13440;p151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41" name="Google Shape;13441;p151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42" name="Google Shape;13442;p151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43" name="Google Shape;13443;p151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44" name="Google Shape;13444;p151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45" name="Google Shape;13445;p151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46" name="Google Shape;13446;p151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47" name="Google Shape;13447;p151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48" name="Google Shape;13448;p151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id="13449" name="Google Shape;13449;p1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25075" y="1386625"/>
            <a:ext cx="3493875" cy="27872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3450" name="Google Shape;13450;p151"/>
          <p:cNvGraphicFramePr/>
          <p:nvPr/>
        </p:nvGraphicFramePr>
        <p:xfrm>
          <a:off x="2825063" y="1386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{501B0EC1-3F7A-4C29-B3BF-22B209DFB206}</a:tableStyleId>
              </a:tblPr>
              <a:tblGrid>
                <a:gridCol w="499125"/>
                <a:gridCol w="499125"/>
                <a:gridCol w="499125"/>
                <a:gridCol w="499125"/>
                <a:gridCol w="499125"/>
                <a:gridCol w="499125"/>
                <a:gridCol w="499125"/>
              </a:tblGrid>
              <a:tr h="399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9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9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9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9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9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9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3451" name="Google Shape;13451;p151"/>
          <p:cNvSpPr/>
          <p:nvPr/>
        </p:nvSpPr>
        <p:spPr>
          <a:xfrm>
            <a:off x="4839200" y="2185925"/>
            <a:ext cx="481500" cy="384900"/>
          </a:xfrm>
          <a:prstGeom prst="rect">
            <a:avLst/>
          </a:prstGeom>
          <a:solidFill>
            <a:srgbClr val="E06666"/>
          </a:solidFill>
          <a:ln cap="flat" cmpd="sng" w="9525">
            <a:solidFill>
              <a:srgbClr val="DB63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52" name="Google Shape;13452;p151"/>
          <p:cNvSpPr txBox="1"/>
          <p:nvPr/>
        </p:nvSpPr>
        <p:spPr>
          <a:xfrm>
            <a:off x="4839188" y="2185925"/>
            <a:ext cx="4815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rPr>
              <a:t>120</a:t>
            </a:r>
            <a:endParaRPr b="1" sz="1300">
              <a:solidFill>
                <a:schemeClr val="lt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graphicFrame>
        <p:nvGraphicFramePr>
          <p:cNvPr id="13453" name="Google Shape;13453;p151"/>
          <p:cNvGraphicFramePr/>
          <p:nvPr/>
        </p:nvGraphicFramePr>
        <p:xfrm>
          <a:off x="2825063" y="1383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{501B0EC1-3F7A-4C29-B3BF-22B209DFB206}</a:tableStyleId>
              </a:tblPr>
              <a:tblGrid>
                <a:gridCol w="499125"/>
                <a:gridCol w="499125"/>
                <a:gridCol w="499125"/>
                <a:gridCol w="499125"/>
                <a:gridCol w="499125"/>
                <a:gridCol w="499125"/>
                <a:gridCol w="499125"/>
              </a:tblGrid>
              <a:tr h="399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9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9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9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9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9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9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34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3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4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4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4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57" name="Shape 13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58" name="Google Shape;13458;p152"/>
          <p:cNvSpPr txBox="1"/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PROCESO DEL </a:t>
            </a:r>
            <a:r>
              <a:rPr lang="en">
                <a:solidFill>
                  <a:schemeClr val="accent2"/>
                </a:solidFill>
              </a:rPr>
              <a:t>CÓDIGO</a:t>
            </a:r>
            <a:endParaRPr>
              <a:solidFill>
                <a:schemeClr val="accent2"/>
              </a:solidFill>
            </a:endParaRPr>
          </a:p>
        </p:txBody>
      </p:sp>
      <p:grpSp>
        <p:nvGrpSpPr>
          <p:cNvPr id="13459" name="Google Shape;13459;p152"/>
          <p:cNvGrpSpPr/>
          <p:nvPr/>
        </p:nvGrpSpPr>
        <p:grpSpPr>
          <a:xfrm>
            <a:off x="1864225" y="1998150"/>
            <a:ext cx="4540075" cy="523200"/>
            <a:chOff x="696275" y="2633575"/>
            <a:chExt cx="4540075" cy="523200"/>
          </a:xfrm>
        </p:grpSpPr>
        <p:sp>
          <p:nvSpPr>
            <p:cNvPr id="13460" name="Google Shape;13460;p152"/>
            <p:cNvSpPr/>
            <p:nvPr/>
          </p:nvSpPr>
          <p:spPr>
            <a:xfrm>
              <a:off x="696275" y="2641171"/>
              <a:ext cx="1793700" cy="3999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lt1"/>
                  </a:solidFill>
                  <a:latin typeface="Exo"/>
                  <a:ea typeface="Exo"/>
                  <a:cs typeface="Exo"/>
                  <a:sym typeface="Exo"/>
                </a:rPr>
                <a:t>Inicialización</a:t>
              </a:r>
              <a:endParaRPr b="1" sz="180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endParaRPr>
            </a:p>
          </p:txBody>
        </p:sp>
        <p:sp>
          <p:nvSpPr>
            <p:cNvPr id="13461" name="Google Shape;13461;p152"/>
            <p:cNvSpPr txBox="1"/>
            <p:nvPr/>
          </p:nvSpPr>
          <p:spPr>
            <a:xfrm>
              <a:off x="2651850" y="2633575"/>
              <a:ext cx="25845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1"/>
                  </a:solidFill>
                  <a:latin typeface="PT Sans"/>
                  <a:ea typeface="PT Sans"/>
                  <a:cs typeface="PT Sans"/>
                  <a:sym typeface="PT Sans"/>
                </a:rPr>
                <a:t>Se inicializa los valores límites e interiores de la placa</a:t>
              </a:r>
              <a:endParaRPr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endParaRPr>
            </a:p>
          </p:txBody>
        </p:sp>
      </p:grpSp>
      <p:sp>
        <p:nvSpPr>
          <p:cNvPr id="13462" name="Google Shape;13462;p152"/>
          <p:cNvSpPr/>
          <p:nvPr/>
        </p:nvSpPr>
        <p:spPr>
          <a:xfrm>
            <a:off x="6921625" y="317400"/>
            <a:ext cx="1016700" cy="1016700"/>
          </a:xfrm>
          <a:prstGeom prst="ellipse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463" name="Google Shape;13463;p152"/>
          <p:cNvGrpSpPr/>
          <p:nvPr/>
        </p:nvGrpSpPr>
        <p:grpSpPr>
          <a:xfrm>
            <a:off x="7189273" y="613624"/>
            <a:ext cx="481393" cy="461717"/>
            <a:chOff x="3338019" y="4118209"/>
            <a:chExt cx="416502" cy="399478"/>
          </a:xfrm>
        </p:grpSpPr>
        <p:sp>
          <p:nvSpPr>
            <p:cNvPr id="13464" name="Google Shape;13464;p152"/>
            <p:cNvSpPr/>
            <p:nvPr/>
          </p:nvSpPr>
          <p:spPr>
            <a:xfrm>
              <a:off x="3455574" y="4263874"/>
              <a:ext cx="181423" cy="181423"/>
            </a:xfrm>
            <a:custGeom>
              <a:rect b="b" l="l" r="r" t="t"/>
              <a:pathLst>
                <a:path extrusionOk="0" h="5073" w="5073">
                  <a:moveTo>
                    <a:pt x="2524" y="1501"/>
                  </a:moveTo>
                  <a:cubicBezTo>
                    <a:pt x="3096" y="1501"/>
                    <a:pt x="3548" y="1953"/>
                    <a:pt x="3548" y="2525"/>
                  </a:cubicBezTo>
                  <a:cubicBezTo>
                    <a:pt x="3548" y="3096"/>
                    <a:pt x="3096" y="3549"/>
                    <a:pt x="2524" y="3549"/>
                  </a:cubicBezTo>
                  <a:cubicBezTo>
                    <a:pt x="1977" y="3549"/>
                    <a:pt x="1500" y="3096"/>
                    <a:pt x="1500" y="2525"/>
                  </a:cubicBezTo>
                  <a:cubicBezTo>
                    <a:pt x="1500" y="1977"/>
                    <a:pt x="1953" y="1501"/>
                    <a:pt x="2524" y="1501"/>
                  </a:cubicBezTo>
                  <a:close/>
                  <a:moveTo>
                    <a:pt x="2286" y="0"/>
                  </a:moveTo>
                  <a:lnTo>
                    <a:pt x="2215" y="643"/>
                  </a:lnTo>
                  <a:cubicBezTo>
                    <a:pt x="2215" y="786"/>
                    <a:pt x="2120" y="905"/>
                    <a:pt x="2000" y="929"/>
                  </a:cubicBezTo>
                  <a:cubicBezTo>
                    <a:pt x="1929" y="953"/>
                    <a:pt x="1858" y="1000"/>
                    <a:pt x="1786" y="1024"/>
                  </a:cubicBezTo>
                  <a:cubicBezTo>
                    <a:pt x="1736" y="1054"/>
                    <a:pt x="1682" y="1067"/>
                    <a:pt x="1627" y="1067"/>
                  </a:cubicBezTo>
                  <a:cubicBezTo>
                    <a:pt x="1552" y="1067"/>
                    <a:pt x="1474" y="1042"/>
                    <a:pt x="1405" y="1000"/>
                  </a:cubicBezTo>
                  <a:lnTo>
                    <a:pt x="905" y="572"/>
                  </a:lnTo>
                  <a:lnTo>
                    <a:pt x="572" y="905"/>
                  </a:lnTo>
                  <a:lnTo>
                    <a:pt x="976" y="1429"/>
                  </a:lnTo>
                  <a:cubicBezTo>
                    <a:pt x="1072" y="1524"/>
                    <a:pt x="1096" y="1667"/>
                    <a:pt x="1024" y="1786"/>
                  </a:cubicBezTo>
                  <a:cubicBezTo>
                    <a:pt x="1000" y="1858"/>
                    <a:pt x="953" y="1929"/>
                    <a:pt x="929" y="2001"/>
                  </a:cubicBezTo>
                  <a:cubicBezTo>
                    <a:pt x="905" y="2120"/>
                    <a:pt x="786" y="2215"/>
                    <a:pt x="643" y="2239"/>
                  </a:cubicBezTo>
                  <a:lnTo>
                    <a:pt x="0" y="2310"/>
                  </a:lnTo>
                  <a:lnTo>
                    <a:pt x="0" y="2763"/>
                  </a:lnTo>
                  <a:lnTo>
                    <a:pt x="643" y="2834"/>
                  </a:lnTo>
                  <a:cubicBezTo>
                    <a:pt x="786" y="2858"/>
                    <a:pt x="905" y="2953"/>
                    <a:pt x="953" y="3072"/>
                  </a:cubicBezTo>
                  <a:cubicBezTo>
                    <a:pt x="976" y="3144"/>
                    <a:pt x="1000" y="3215"/>
                    <a:pt x="1024" y="3287"/>
                  </a:cubicBezTo>
                  <a:cubicBezTo>
                    <a:pt x="1096" y="3406"/>
                    <a:pt x="1072" y="3549"/>
                    <a:pt x="1000" y="3644"/>
                  </a:cubicBezTo>
                  <a:lnTo>
                    <a:pt x="572" y="4168"/>
                  </a:lnTo>
                  <a:lnTo>
                    <a:pt x="905" y="4501"/>
                  </a:lnTo>
                  <a:lnTo>
                    <a:pt x="1429" y="4073"/>
                  </a:lnTo>
                  <a:cubicBezTo>
                    <a:pt x="1490" y="4026"/>
                    <a:pt x="1572" y="4000"/>
                    <a:pt x="1654" y="4000"/>
                  </a:cubicBezTo>
                  <a:cubicBezTo>
                    <a:pt x="1699" y="4000"/>
                    <a:pt x="1744" y="4008"/>
                    <a:pt x="1786" y="4025"/>
                  </a:cubicBezTo>
                  <a:cubicBezTo>
                    <a:pt x="1858" y="4073"/>
                    <a:pt x="1929" y="4096"/>
                    <a:pt x="2000" y="4120"/>
                  </a:cubicBezTo>
                  <a:cubicBezTo>
                    <a:pt x="2120" y="4168"/>
                    <a:pt x="2215" y="4263"/>
                    <a:pt x="2239" y="4406"/>
                  </a:cubicBezTo>
                  <a:lnTo>
                    <a:pt x="2310" y="5073"/>
                  </a:lnTo>
                  <a:lnTo>
                    <a:pt x="2763" y="5049"/>
                  </a:lnTo>
                  <a:lnTo>
                    <a:pt x="2834" y="4406"/>
                  </a:lnTo>
                  <a:cubicBezTo>
                    <a:pt x="2858" y="4263"/>
                    <a:pt x="2953" y="4168"/>
                    <a:pt x="3072" y="4120"/>
                  </a:cubicBezTo>
                  <a:cubicBezTo>
                    <a:pt x="3144" y="4096"/>
                    <a:pt x="3215" y="4073"/>
                    <a:pt x="3286" y="4025"/>
                  </a:cubicBezTo>
                  <a:cubicBezTo>
                    <a:pt x="3336" y="4005"/>
                    <a:pt x="3389" y="3994"/>
                    <a:pt x="3442" y="3994"/>
                  </a:cubicBezTo>
                  <a:cubicBezTo>
                    <a:pt x="3516" y="3994"/>
                    <a:pt x="3588" y="4017"/>
                    <a:pt x="3644" y="4073"/>
                  </a:cubicBezTo>
                  <a:lnTo>
                    <a:pt x="4168" y="4477"/>
                  </a:lnTo>
                  <a:lnTo>
                    <a:pt x="4501" y="4144"/>
                  </a:lnTo>
                  <a:lnTo>
                    <a:pt x="4072" y="3644"/>
                  </a:lnTo>
                  <a:cubicBezTo>
                    <a:pt x="4001" y="3525"/>
                    <a:pt x="3977" y="3382"/>
                    <a:pt x="4025" y="3263"/>
                  </a:cubicBezTo>
                  <a:cubicBezTo>
                    <a:pt x="4072" y="3191"/>
                    <a:pt x="4096" y="3144"/>
                    <a:pt x="4120" y="3072"/>
                  </a:cubicBezTo>
                  <a:cubicBezTo>
                    <a:pt x="4168" y="2929"/>
                    <a:pt x="4287" y="2834"/>
                    <a:pt x="4406" y="2834"/>
                  </a:cubicBezTo>
                  <a:lnTo>
                    <a:pt x="5073" y="2763"/>
                  </a:lnTo>
                  <a:lnTo>
                    <a:pt x="5073" y="2286"/>
                  </a:lnTo>
                  <a:lnTo>
                    <a:pt x="4406" y="2215"/>
                  </a:lnTo>
                  <a:cubicBezTo>
                    <a:pt x="4263" y="2215"/>
                    <a:pt x="4168" y="2120"/>
                    <a:pt x="4120" y="2001"/>
                  </a:cubicBezTo>
                  <a:cubicBezTo>
                    <a:pt x="4096" y="1929"/>
                    <a:pt x="4072" y="1858"/>
                    <a:pt x="4025" y="1786"/>
                  </a:cubicBezTo>
                  <a:cubicBezTo>
                    <a:pt x="3977" y="1667"/>
                    <a:pt x="3977" y="1524"/>
                    <a:pt x="4072" y="1405"/>
                  </a:cubicBezTo>
                  <a:lnTo>
                    <a:pt x="4477" y="905"/>
                  </a:lnTo>
                  <a:lnTo>
                    <a:pt x="4144" y="572"/>
                  </a:lnTo>
                  <a:lnTo>
                    <a:pt x="3644" y="977"/>
                  </a:lnTo>
                  <a:cubicBezTo>
                    <a:pt x="3574" y="1032"/>
                    <a:pt x="3496" y="1056"/>
                    <a:pt x="3419" y="1056"/>
                  </a:cubicBezTo>
                  <a:cubicBezTo>
                    <a:pt x="3365" y="1056"/>
                    <a:pt x="3312" y="1044"/>
                    <a:pt x="3263" y="1024"/>
                  </a:cubicBezTo>
                  <a:cubicBezTo>
                    <a:pt x="3215" y="1000"/>
                    <a:pt x="3144" y="953"/>
                    <a:pt x="3072" y="929"/>
                  </a:cubicBezTo>
                  <a:cubicBezTo>
                    <a:pt x="2929" y="905"/>
                    <a:pt x="2858" y="786"/>
                    <a:pt x="2834" y="643"/>
                  </a:cubicBezTo>
                  <a:lnTo>
                    <a:pt x="276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5" name="Google Shape;13465;p152"/>
            <p:cNvSpPr/>
            <p:nvPr/>
          </p:nvSpPr>
          <p:spPr>
            <a:xfrm>
              <a:off x="3338019" y="4448630"/>
              <a:ext cx="70667" cy="69057"/>
            </a:xfrm>
            <a:custGeom>
              <a:rect b="b" l="l" r="r" t="t"/>
              <a:pathLst>
                <a:path extrusionOk="0" h="1931" w="1976">
                  <a:moveTo>
                    <a:pt x="81" y="0"/>
                  </a:moveTo>
                  <a:cubicBezTo>
                    <a:pt x="55" y="0"/>
                    <a:pt x="28" y="1"/>
                    <a:pt x="1" y="2"/>
                  </a:cubicBezTo>
                  <a:lnTo>
                    <a:pt x="1" y="1598"/>
                  </a:lnTo>
                  <a:cubicBezTo>
                    <a:pt x="1" y="1788"/>
                    <a:pt x="144" y="1931"/>
                    <a:pt x="334" y="1931"/>
                  </a:cubicBezTo>
                  <a:lnTo>
                    <a:pt x="1906" y="1931"/>
                  </a:lnTo>
                  <a:cubicBezTo>
                    <a:pt x="1975" y="909"/>
                    <a:pt x="1139" y="0"/>
                    <a:pt x="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6" name="Google Shape;13466;p152"/>
            <p:cNvSpPr/>
            <p:nvPr/>
          </p:nvSpPr>
          <p:spPr>
            <a:xfrm>
              <a:off x="3338019" y="4190630"/>
              <a:ext cx="70667" cy="69057"/>
            </a:xfrm>
            <a:custGeom>
              <a:rect b="b" l="l" r="r" t="t"/>
              <a:pathLst>
                <a:path extrusionOk="0" h="1931" w="1976">
                  <a:moveTo>
                    <a:pt x="334" y="0"/>
                  </a:moveTo>
                  <a:cubicBezTo>
                    <a:pt x="144" y="0"/>
                    <a:pt x="1" y="143"/>
                    <a:pt x="1" y="334"/>
                  </a:cubicBezTo>
                  <a:lnTo>
                    <a:pt x="1" y="1929"/>
                  </a:lnTo>
                  <a:cubicBezTo>
                    <a:pt x="28" y="1930"/>
                    <a:pt x="56" y="1931"/>
                    <a:pt x="83" y="1931"/>
                  </a:cubicBezTo>
                  <a:cubicBezTo>
                    <a:pt x="1140" y="1931"/>
                    <a:pt x="1975" y="1045"/>
                    <a:pt x="190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7" name="Google Shape;13467;p152"/>
            <p:cNvSpPr/>
            <p:nvPr/>
          </p:nvSpPr>
          <p:spPr>
            <a:xfrm>
              <a:off x="3338019" y="4118209"/>
              <a:ext cx="416490" cy="399467"/>
            </a:xfrm>
            <a:custGeom>
              <a:rect b="b" l="l" r="r" t="t"/>
              <a:pathLst>
                <a:path extrusionOk="0" h="11170" w="11646">
                  <a:moveTo>
                    <a:pt x="7121" y="668"/>
                  </a:moveTo>
                  <a:cubicBezTo>
                    <a:pt x="7574" y="668"/>
                    <a:pt x="7955" y="1049"/>
                    <a:pt x="7955" y="1501"/>
                  </a:cubicBezTo>
                  <a:lnTo>
                    <a:pt x="7955" y="2025"/>
                  </a:lnTo>
                  <a:lnTo>
                    <a:pt x="3692" y="2025"/>
                  </a:lnTo>
                  <a:lnTo>
                    <a:pt x="3692" y="1501"/>
                  </a:lnTo>
                  <a:cubicBezTo>
                    <a:pt x="3692" y="1049"/>
                    <a:pt x="4049" y="668"/>
                    <a:pt x="4502" y="668"/>
                  </a:cubicBezTo>
                  <a:close/>
                  <a:moveTo>
                    <a:pt x="6359" y="3383"/>
                  </a:moveTo>
                  <a:cubicBezTo>
                    <a:pt x="6526" y="3383"/>
                    <a:pt x="6669" y="3526"/>
                    <a:pt x="6693" y="3692"/>
                  </a:cubicBezTo>
                  <a:lnTo>
                    <a:pt x="6764" y="4311"/>
                  </a:lnTo>
                  <a:lnTo>
                    <a:pt x="7240" y="3930"/>
                  </a:lnTo>
                  <a:cubicBezTo>
                    <a:pt x="7312" y="3871"/>
                    <a:pt x="7395" y="3841"/>
                    <a:pt x="7475" y="3841"/>
                  </a:cubicBezTo>
                  <a:cubicBezTo>
                    <a:pt x="7556" y="3841"/>
                    <a:pt x="7633" y="3871"/>
                    <a:pt x="7693" y="3930"/>
                  </a:cubicBezTo>
                  <a:lnTo>
                    <a:pt x="8455" y="4692"/>
                  </a:lnTo>
                  <a:cubicBezTo>
                    <a:pt x="8598" y="4811"/>
                    <a:pt x="8598" y="5026"/>
                    <a:pt x="8479" y="5145"/>
                  </a:cubicBezTo>
                  <a:lnTo>
                    <a:pt x="8098" y="5645"/>
                  </a:lnTo>
                  <a:lnTo>
                    <a:pt x="8717" y="5716"/>
                  </a:lnTo>
                  <a:cubicBezTo>
                    <a:pt x="8907" y="5740"/>
                    <a:pt x="9026" y="5883"/>
                    <a:pt x="9026" y="6050"/>
                  </a:cubicBezTo>
                  <a:lnTo>
                    <a:pt x="9026" y="7145"/>
                  </a:lnTo>
                  <a:cubicBezTo>
                    <a:pt x="9026" y="7312"/>
                    <a:pt x="8907" y="7455"/>
                    <a:pt x="8741" y="7479"/>
                  </a:cubicBezTo>
                  <a:lnTo>
                    <a:pt x="8098" y="7550"/>
                  </a:lnTo>
                  <a:lnTo>
                    <a:pt x="8502" y="8026"/>
                  </a:lnTo>
                  <a:cubicBezTo>
                    <a:pt x="8621" y="8169"/>
                    <a:pt x="8598" y="8360"/>
                    <a:pt x="8479" y="8479"/>
                  </a:cubicBezTo>
                  <a:lnTo>
                    <a:pt x="7717" y="9241"/>
                  </a:lnTo>
                  <a:cubicBezTo>
                    <a:pt x="7651" y="9306"/>
                    <a:pt x="7564" y="9343"/>
                    <a:pt x="7475" y="9343"/>
                  </a:cubicBezTo>
                  <a:cubicBezTo>
                    <a:pt x="7402" y="9343"/>
                    <a:pt x="7328" y="9318"/>
                    <a:pt x="7264" y="9265"/>
                  </a:cubicBezTo>
                  <a:lnTo>
                    <a:pt x="6764" y="8884"/>
                  </a:lnTo>
                  <a:lnTo>
                    <a:pt x="6693" y="9503"/>
                  </a:lnTo>
                  <a:cubicBezTo>
                    <a:pt x="6669" y="9693"/>
                    <a:pt x="6526" y="9813"/>
                    <a:pt x="6359" y="9813"/>
                  </a:cubicBezTo>
                  <a:lnTo>
                    <a:pt x="5287" y="9813"/>
                  </a:lnTo>
                  <a:cubicBezTo>
                    <a:pt x="5121" y="9813"/>
                    <a:pt x="4954" y="9693"/>
                    <a:pt x="4954" y="9503"/>
                  </a:cubicBezTo>
                  <a:lnTo>
                    <a:pt x="4883" y="8884"/>
                  </a:lnTo>
                  <a:lnTo>
                    <a:pt x="4383" y="9289"/>
                  </a:lnTo>
                  <a:cubicBezTo>
                    <a:pt x="4326" y="9334"/>
                    <a:pt x="4249" y="9357"/>
                    <a:pt x="4170" y="9357"/>
                  </a:cubicBezTo>
                  <a:cubicBezTo>
                    <a:pt x="4082" y="9357"/>
                    <a:pt x="3993" y="9328"/>
                    <a:pt x="3930" y="9265"/>
                  </a:cubicBezTo>
                  <a:lnTo>
                    <a:pt x="3168" y="8503"/>
                  </a:lnTo>
                  <a:cubicBezTo>
                    <a:pt x="3049" y="8384"/>
                    <a:pt x="3025" y="8193"/>
                    <a:pt x="3144" y="8050"/>
                  </a:cubicBezTo>
                  <a:lnTo>
                    <a:pt x="3549" y="7550"/>
                  </a:lnTo>
                  <a:lnTo>
                    <a:pt x="2906" y="7479"/>
                  </a:lnTo>
                  <a:cubicBezTo>
                    <a:pt x="2739" y="7455"/>
                    <a:pt x="2596" y="7312"/>
                    <a:pt x="2596" y="7145"/>
                  </a:cubicBezTo>
                  <a:lnTo>
                    <a:pt x="2596" y="6074"/>
                  </a:lnTo>
                  <a:cubicBezTo>
                    <a:pt x="2596" y="5907"/>
                    <a:pt x="2739" y="5740"/>
                    <a:pt x="2906" y="5740"/>
                  </a:cubicBezTo>
                  <a:lnTo>
                    <a:pt x="3525" y="5669"/>
                  </a:lnTo>
                  <a:lnTo>
                    <a:pt x="3144" y="5169"/>
                  </a:lnTo>
                  <a:cubicBezTo>
                    <a:pt x="3025" y="5050"/>
                    <a:pt x="3025" y="4835"/>
                    <a:pt x="3168" y="4716"/>
                  </a:cubicBezTo>
                  <a:lnTo>
                    <a:pt x="3906" y="3954"/>
                  </a:lnTo>
                  <a:cubicBezTo>
                    <a:pt x="3972" y="3889"/>
                    <a:pt x="4066" y="3852"/>
                    <a:pt x="4157" y="3852"/>
                  </a:cubicBezTo>
                  <a:cubicBezTo>
                    <a:pt x="4232" y="3852"/>
                    <a:pt x="4305" y="3877"/>
                    <a:pt x="4359" y="3930"/>
                  </a:cubicBezTo>
                  <a:lnTo>
                    <a:pt x="4859" y="4335"/>
                  </a:lnTo>
                  <a:lnTo>
                    <a:pt x="4930" y="3692"/>
                  </a:lnTo>
                  <a:cubicBezTo>
                    <a:pt x="4954" y="3526"/>
                    <a:pt x="5097" y="3383"/>
                    <a:pt x="5264" y="3383"/>
                  </a:cubicBezTo>
                  <a:close/>
                  <a:moveTo>
                    <a:pt x="4502" y="1"/>
                  </a:moveTo>
                  <a:cubicBezTo>
                    <a:pt x="3692" y="1"/>
                    <a:pt x="3001" y="668"/>
                    <a:pt x="3001" y="1501"/>
                  </a:cubicBezTo>
                  <a:lnTo>
                    <a:pt x="3001" y="2025"/>
                  </a:lnTo>
                  <a:lnTo>
                    <a:pt x="2596" y="2025"/>
                  </a:lnTo>
                  <a:cubicBezTo>
                    <a:pt x="2643" y="3473"/>
                    <a:pt x="1453" y="4646"/>
                    <a:pt x="82" y="4646"/>
                  </a:cubicBezTo>
                  <a:cubicBezTo>
                    <a:pt x="55" y="4646"/>
                    <a:pt x="28" y="4646"/>
                    <a:pt x="1" y="4645"/>
                  </a:cubicBezTo>
                  <a:lnTo>
                    <a:pt x="1" y="8574"/>
                  </a:lnTo>
                  <a:cubicBezTo>
                    <a:pt x="41" y="8572"/>
                    <a:pt x="81" y="8571"/>
                    <a:pt x="121" y="8571"/>
                  </a:cubicBezTo>
                  <a:cubicBezTo>
                    <a:pt x="1476" y="8571"/>
                    <a:pt x="2643" y="9736"/>
                    <a:pt x="2596" y="11170"/>
                  </a:cubicBezTo>
                  <a:lnTo>
                    <a:pt x="9050" y="11170"/>
                  </a:lnTo>
                  <a:cubicBezTo>
                    <a:pt x="8981" y="9736"/>
                    <a:pt x="10147" y="8571"/>
                    <a:pt x="11524" y="8571"/>
                  </a:cubicBezTo>
                  <a:cubicBezTo>
                    <a:pt x="11564" y="8571"/>
                    <a:pt x="11605" y="8572"/>
                    <a:pt x="11646" y="8574"/>
                  </a:cubicBezTo>
                  <a:lnTo>
                    <a:pt x="11646" y="4645"/>
                  </a:lnTo>
                  <a:cubicBezTo>
                    <a:pt x="11618" y="4646"/>
                    <a:pt x="11590" y="4646"/>
                    <a:pt x="11563" y="4646"/>
                  </a:cubicBezTo>
                  <a:cubicBezTo>
                    <a:pt x="10192" y="4646"/>
                    <a:pt x="8980" y="3496"/>
                    <a:pt x="9050" y="2025"/>
                  </a:cubicBezTo>
                  <a:lnTo>
                    <a:pt x="8621" y="2025"/>
                  </a:lnTo>
                  <a:lnTo>
                    <a:pt x="8621" y="1501"/>
                  </a:lnTo>
                  <a:cubicBezTo>
                    <a:pt x="8621" y="668"/>
                    <a:pt x="7955" y="1"/>
                    <a:pt x="71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8" name="Google Shape;13468;p152"/>
            <p:cNvSpPr/>
            <p:nvPr/>
          </p:nvSpPr>
          <p:spPr>
            <a:xfrm>
              <a:off x="3683890" y="4448630"/>
              <a:ext cx="70631" cy="69057"/>
            </a:xfrm>
            <a:custGeom>
              <a:rect b="b" l="l" r="r" t="t"/>
              <a:pathLst>
                <a:path extrusionOk="0" h="1931" w="1975">
                  <a:moveTo>
                    <a:pt x="1894" y="0"/>
                  </a:moveTo>
                  <a:cubicBezTo>
                    <a:pt x="837" y="0"/>
                    <a:pt x="0" y="909"/>
                    <a:pt x="70" y="1931"/>
                  </a:cubicBezTo>
                  <a:lnTo>
                    <a:pt x="1618" y="1931"/>
                  </a:lnTo>
                  <a:cubicBezTo>
                    <a:pt x="1808" y="1931"/>
                    <a:pt x="1975" y="1788"/>
                    <a:pt x="1975" y="1598"/>
                  </a:cubicBezTo>
                  <a:lnTo>
                    <a:pt x="1975" y="2"/>
                  </a:lnTo>
                  <a:cubicBezTo>
                    <a:pt x="1948" y="1"/>
                    <a:pt x="1921" y="0"/>
                    <a:pt x="18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9" name="Google Shape;13469;p152"/>
            <p:cNvSpPr/>
            <p:nvPr/>
          </p:nvSpPr>
          <p:spPr>
            <a:xfrm>
              <a:off x="3683890" y="4190630"/>
              <a:ext cx="70631" cy="69057"/>
            </a:xfrm>
            <a:custGeom>
              <a:rect b="b" l="l" r="r" t="t"/>
              <a:pathLst>
                <a:path extrusionOk="0" h="1931" w="1975">
                  <a:moveTo>
                    <a:pt x="70" y="0"/>
                  </a:moveTo>
                  <a:cubicBezTo>
                    <a:pt x="0" y="1045"/>
                    <a:pt x="836" y="1931"/>
                    <a:pt x="1892" y="1931"/>
                  </a:cubicBezTo>
                  <a:cubicBezTo>
                    <a:pt x="1920" y="1931"/>
                    <a:pt x="1947" y="1930"/>
                    <a:pt x="1975" y="1929"/>
                  </a:cubicBezTo>
                  <a:lnTo>
                    <a:pt x="1975" y="334"/>
                  </a:lnTo>
                  <a:cubicBezTo>
                    <a:pt x="1975" y="143"/>
                    <a:pt x="1808" y="0"/>
                    <a:pt x="16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0" name="Google Shape;13470;p152"/>
            <p:cNvSpPr/>
            <p:nvPr/>
          </p:nvSpPr>
          <p:spPr>
            <a:xfrm>
              <a:off x="3533074" y="4341374"/>
              <a:ext cx="25570" cy="25570"/>
            </a:xfrm>
            <a:custGeom>
              <a:rect b="b" l="l" r="r" t="t"/>
              <a:pathLst>
                <a:path extrusionOk="0" h="715" w="715">
                  <a:moveTo>
                    <a:pt x="357" y="0"/>
                  </a:moveTo>
                  <a:cubicBezTo>
                    <a:pt x="167" y="0"/>
                    <a:pt x="0" y="167"/>
                    <a:pt x="0" y="358"/>
                  </a:cubicBezTo>
                  <a:cubicBezTo>
                    <a:pt x="0" y="548"/>
                    <a:pt x="167" y="715"/>
                    <a:pt x="357" y="715"/>
                  </a:cubicBezTo>
                  <a:cubicBezTo>
                    <a:pt x="572" y="715"/>
                    <a:pt x="715" y="548"/>
                    <a:pt x="715" y="358"/>
                  </a:cubicBezTo>
                  <a:cubicBezTo>
                    <a:pt x="715" y="167"/>
                    <a:pt x="572" y="0"/>
                    <a:pt x="35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471" name="Google Shape;13471;p152"/>
          <p:cNvGrpSpPr/>
          <p:nvPr/>
        </p:nvGrpSpPr>
        <p:grpSpPr>
          <a:xfrm rot="5400000">
            <a:off x="1832500" y="648912"/>
            <a:ext cx="98902" cy="553090"/>
            <a:chOff x="4898850" y="4820550"/>
            <a:chExt cx="98902" cy="553090"/>
          </a:xfrm>
        </p:grpSpPr>
        <p:sp>
          <p:nvSpPr>
            <p:cNvPr id="13472" name="Google Shape;13472;p152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3" name="Google Shape;13473;p152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4" name="Google Shape;13474;p152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5" name="Google Shape;13475;p152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6" name="Google Shape;13476;p152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477" name="Google Shape;13477;p152"/>
          <p:cNvSpPr/>
          <p:nvPr/>
        </p:nvSpPr>
        <p:spPr>
          <a:xfrm>
            <a:off x="1445849" y="4349912"/>
            <a:ext cx="331500" cy="331500"/>
          </a:xfrm>
          <a:prstGeom prst="ellipse">
            <a:avLst/>
          </a:prstGeom>
          <a:noFill/>
          <a:ln cap="flat" cmpd="sng" w="19050">
            <a:solidFill>
              <a:srgbClr val="8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478" name="Google Shape;13478;p152"/>
          <p:cNvCxnSpPr>
            <a:stCxn id="13479" idx="0"/>
            <a:endCxn id="13480" idx="4"/>
          </p:cNvCxnSpPr>
          <p:nvPr/>
        </p:nvCxnSpPr>
        <p:spPr>
          <a:xfrm rot="10800000">
            <a:off x="1609799" y="1720962"/>
            <a:ext cx="1800" cy="277200"/>
          </a:xfrm>
          <a:prstGeom prst="straightConnector1">
            <a:avLst/>
          </a:prstGeom>
          <a:noFill/>
          <a:ln cap="flat" cmpd="sng" w="19050">
            <a:solidFill>
              <a:srgbClr val="8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481" name="Google Shape;13481;p152"/>
          <p:cNvCxnSpPr>
            <a:stCxn id="13477" idx="4"/>
          </p:cNvCxnSpPr>
          <p:nvPr/>
        </p:nvCxnSpPr>
        <p:spPr>
          <a:xfrm>
            <a:off x="1611599" y="4681412"/>
            <a:ext cx="3000" cy="997200"/>
          </a:xfrm>
          <a:prstGeom prst="straightConnector1">
            <a:avLst/>
          </a:prstGeom>
          <a:noFill/>
          <a:ln cap="flat" cmpd="sng" w="19050">
            <a:solidFill>
              <a:srgbClr val="8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482" name="Google Shape;13482;p152"/>
          <p:cNvCxnSpPr>
            <a:stCxn id="13477" idx="0"/>
            <a:endCxn id="13479" idx="4"/>
          </p:cNvCxnSpPr>
          <p:nvPr/>
        </p:nvCxnSpPr>
        <p:spPr>
          <a:xfrm rot="10800000">
            <a:off x="1611599" y="2329712"/>
            <a:ext cx="0" cy="2020200"/>
          </a:xfrm>
          <a:prstGeom prst="straightConnector1">
            <a:avLst/>
          </a:prstGeom>
          <a:noFill/>
          <a:ln cap="flat" cmpd="sng" w="19050">
            <a:solidFill>
              <a:srgbClr val="8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483" name="Google Shape;13483;p152"/>
          <p:cNvSpPr/>
          <p:nvPr/>
        </p:nvSpPr>
        <p:spPr>
          <a:xfrm>
            <a:off x="1515300" y="4419362"/>
            <a:ext cx="192600" cy="192600"/>
          </a:xfrm>
          <a:prstGeom prst="ellipse">
            <a:avLst/>
          </a:prstGeom>
          <a:solidFill>
            <a:srgbClr val="8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484" name="Google Shape;13484;p152"/>
          <p:cNvGrpSpPr/>
          <p:nvPr/>
        </p:nvGrpSpPr>
        <p:grpSpPr>
          <a:xfrm>
            <a:off x="1445849" y="1998162"/>
            <a:ext cx="331500" cy="331500"/>
            <a:chOff x="2924924" y="2835362"/>
            <a:chExt cx="331500" cy="331500"/>
          </a:xfrm>
        </p:grpSpPr>
        <p:sp>
          <p:nvSpPr>
            <p:cNvPr id="13485" name="Google Shape;13485;p152"/>
            <p:cNvSpPr/>
            <p:nvPr/>
          </p:nvSpPr>
          <p:spPr>
            <a:xfrm>
              <a:off x="2994675" y="2906923"/>
              <a:ext cx="192600" cy="192600"/>
            </a:xfrm>
            <a:prstGeom prst="ellipse">
              <a:avLst/>
            </a:prstGeom>
            <a:solidFill>
              <a:srgbClr val="8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9" name="Google Shape;13479;p152"/>
            <p:cNvSpPr/>
            <p:nvPr/>
          </p:nvSpPr>
          <p:spPr>
            <a:xfrm>
              <a:off x="2924924" y="2835362"/>
              <a:ext cx="331500" cy="331500"/>
            </a:xfrm>
            <a:prstGeom prst="ellipse">
              <a:avLst/>
            </a:prstGeom>
            <a:noFill/>
            <a:ln cap="flat" cmpd="sng" w="19050">
              <a:solidFill>
                <a:srgbClr val="8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486" name="Google Shape;13486;p152"/>
          <p:cNvGrpSpPr/>
          <p:nvPr/>
        </p:nvGrpSpPr>
        <p:grpSpPr>
          <a:xfrm>
            <a:off x="1443899" y="1389387"/>
            <a:ext cx="331500" cy="331500"/>
            <a:chOff x="1443599" y="2835362"/>
            <a:chExt cx="331500" cy="331500"/>
          </a:xfrm>
        </p:grpSpPr>
        <p:sp>
          <p:nvSpPr>
            <p:cNvPr id="13487" name="Google Shape;13487;p152"/>
            <p:cNvSpPr/>
            <p:nvPr/>
          </p:nvSpPr>
          <p:spPr>
            <a:xfrm>
              <a:off x="1513650" y="2906923"/>
              <a:ext cx="192000" cy="192600"/>
            </a:xfrm>
            <a:prstGeom prst="ellipse">
              <a:avLst/>
            </a:prstGeom>
            <a:solidFill>
              <a:srgbClr val="8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0" name="Google Shape;13480;p152"/>
            <p:cNvSpPr/>
            <p:nvPr/>
          </p:nvSpPr>
          <p:spPr>
            <a:xfrm>
              <a:off x="1443599" y="2835362"/>
              <a:ext cx="331500" cy="331500"/>
            </a:xfrm>
            <a:prstGeom prst="ellipse">
              <a:avLst/>
            </a:prstGeom>
            <a:noFill/>
            <a:ln cap="flat" cmpd="sng" w="19050">
              <a:solidFill>
                <a:srgbClr val="8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488" name="Google Shape;13488;p152"/>
          <p:cNvGrpSpPr/>
          <p:nvPr/>
        </p:nvGrpSpPr>
        <p:grpSpPr>
          <a:xfrm rot="10800000">
            <a:off x="6480389" y="4505765"/>
            <a:ext cx="883262" cy="242091"/>
            <a:chOff x="2300350" y="2601250"/>
            <a:chExt cx="2275275" cy="623625"/>
          </a:xfrm>
        </p:grpSpPr>
        <p:sp>
          <p:nvSpPr>
            <p:cNvPr id="13489" name="Google Shape;13489;p152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rgbClr val="8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0" name="Google Shape;13490;p152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rgbClr val="8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1" name="Google Shape;13491;p152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rgbClr val="8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2" name="Google Shape;13492;p152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rgbClr val="8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3" name="Google Shape;13493;p152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rgbClr val="8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4" name="Google Shape;13494;p152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rgbClr val="8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495" name="Google Shape;13495;p152"/>
          <p:cNvGrpSpPr/>
          <p:nvPr/>
        </p:nvGrpSpPr>
        <p:grpSpPr>
          <a:xfrm>
            <a:off x="1864225" y="1324271"/>
            <a:ext cx="3693800" cy="461704"/>
            <a:chOff x="696275" y="2641171"/>
            <a:chExt cx="3693800" cy="461704"/>
          </a:xfrm>
        </p:grpSpPr>
        <p:sp>
          <p:nvSpPr>
            <p:cNvPr id="13496" name="Google Shape;13496;p152"/>
            <p:cNvSpPr/>
            <p:nvPr/>
          </p:nvSpPr>
          <p:spPr>
            <a:xfrm>
              <a:off x="696275" y="2641171"/>
              <a:ext cx="1793700" cy="3999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lt1"/>
                  </a:solidFill>
                  <a:latin typeface="Exo"/>
                  <a:ea typeface="Exo"/>
                  <a:cs typeface="Exo"/>
                  <a:sym typeface="Exo"/>
                </a:rPr>
                <a:t>Lectura</a:t>
              </a:r>
              <a:endParaRPr b="1" sz="180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endParaRPr>
            </a:p>
          </p:txBody>
        </p:sp>
        <p:sp>
          <p:nvSpPr>
            <p:cNvPr id="13497" name="Google Shape;13497;p152"/>
            <p:cNvSpPr txBox="1"/>
            <p:nvPr/>
          </p:nvSpPr>
          <p:spPr>
            <a:xfrm>
              <a:off x="2596375" y="2641175"/>
              <a:ext cx="17937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1"/>
                  </a:solidFill>
                  <a:latin typeface="PT Sans"/>
                  <a:ea typeface="PT Sans"/>
                  <a:cs typeface="PT Sans"/>
                  <a:sym typeface="PT Sans"/>
                </a:rPr>
                <a:t>Se leen los datos de la línea de comandos</a:t>
              </a:r>
              <a:endParaRPr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endParaRPr>
            </a:p>
          </p:txBody>
        </p:sp>
      </p:grpSp>
      <p:graphicFrame>
        <p:nvGraphicFramePr>
          <p:cNvPr id="13498" name="Google Shape;13498;p152"/>
          <p:cNvGraphicFramePr/>
          <p:nvPr/>
        </p:nvGraphicFramePr>
        <p:xfrm>
          <a:off x="2601950" y="2947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{501B0EC1-3F7A-4C29-B3BF-22B209DFB206}</a:tableStyleId>
              </a:tblPr>
              <a:tblGrid>
                <a:gridCol w="1442000"/>
              </a:tblGrid>
              <a:tr h="7841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chemeClr val="lt1"/>
                      </a:solidFill>
                      <a:prstDash val="dashDot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/>
                      </a:solidFill>
                      <a:prstDash val="dashDot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1"/>
                      </a:solidFill>
                      <a:prstDash val="dashDot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1"/>
                      </a:solidFill>
                      <a:prstDash val="dashDot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3499" name="Google Shape;13499;p152"/>
          <p:cNvSpPr txBox="1"/>
          <p:nvPr/>
        </p:nvSpPr>
        <p:spPr>
          <a:xfrm>
            <a:off x="4359150" y="3139688"/>
            <a:ext cx="553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rPr>
              <a:t>100</a:t>
            </a:r>
            <a:endParaRPr b="1">
              <a:solidFill>
                <a:schemeClr val="lt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cxnSp>
        <p:nvCxnSpPr>
          <p:cNvPr id="13500" name="Google Shape;13500;p152"/>
          <p:cNvCxnSpPr/>
          <p:nvPr/>
        </p:nvCxnSpPr>
        <p:spPr>
          <a:xfrm>
            <a:off x="4237050" y="2898350"/>
            <a:ext cx="0" cy="843300"/>
          </a:xfrm>
          <a:prstGeom prst="straightConnector1">
            <a:avLst/>
          </a:prstGeom>
          <a:noFill/>
          <a:ln cap="flat" cmpd="sng" w="28575">
            <a:solidFill>
              <a:srgbClr val="F2F2F2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13501" name="Google Shape;13501;p152"/>
          <p:cNvCxnSpPr/>
          <p:nvPr/>
        </p:nvCxnSpPr>
        <p:spPr>
          <a:xfrm>
            <a:off x="2408850" y="2898350"/>
            <a:ext cx="0" cy="843300"/>
          </a:xfrm>
          <a:prstGeom prst="straightConnector1">
            <a:avLst/>
          </a:prstGeom>
          <a:noFill/>
          <a:ln cap="flat" cmpd="sng" w="28575">
            <a:solidFill>
              <a:srgbClr val="F2F2F2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13502" name="Google Shape;13502;p152"/>
          <p:cNvSpPr txBox="1"/>
          <p:nvPr/>
        </p:nvSpPr>
        <p:spPr>
          <a:xfrm>
            <a:off x="1733550" y="3139675"/>
            <a:ext cx="553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rPr>
              <a:t>100</a:t>
            </a:r>
            <a:endParaRPr b="1">
              <a:solidFill>
                <a:schemeClr val="lt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cxnSp>
        <p:nvCxnSpPr>
          <p:cNvPr id="13503" name="Google Shape;13503;p152"/>
          <p:cNvCxnSpPr/>
          <p:nvPr/>
        </p:nvCxnSpPr>
        <p:spPr>
          <a:xfrm flipH="1" rot="10800000">
            <a:off x="2621400" y="3899750"/>
            <a:ext cx="1403100" cy="4800"/>
          </a:xfrm>
          <a:prstGeom prst="straightConnector1">
            <a:avLst/>
          </a:prstGeom>
          <a:noFill/>
          <a:ln cap="flat" cmpd="sng" w="28575">
            <a:solidFill>
              <a:srgbClr val="F2F2F2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13504" name="Google Shape;13504;p152"/>
          <p:cNvSpPr txBox="1"/>
          <p:nvPr/>
        </p:nvSpPr>
        <p:spPr>
          <a:xfrm>
            <a:off x="3046350" y="3899747"/>
            <a:ext cx="553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rPr>
              <a:t>100</a:t>
            </a:r>
            <a:endParaRPr b="1">
              <a:solidFill>
                <a:schemeClr val="lt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cxnSp>
        <p:nvCxnSpPr>
          <p:cNvPr id="13505" name="Google Shape;13505;p152"/>
          <p:cNvCxnSpPr/>
          <p:nvPr/>
        </p:nvCxnSpPr>
        <p:spPr>
          <a:xfrm flipH="1" rot="10800000">
            <a:off x="2621400" y="2787350"/>
            <a:ext cx="1403100" cy="4800"/>
          </a:xfrm>
          <a:prstGeom prst="straightConnector1">
            <a:avLst/>
          </a:prstGeom>
          <a:noFill/>
          <a:ln cap="flat" cmpd="sng" w="28575">
            <a:solidFill>
              <a:srgbClr val="F2F2F2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13506" name="Google Shape;13506;p152"/>
          <p:cNvSpPr txBox="1"/>
          <p:nvPr/>
        </p:nvSpPr>
        <p:spPr>
          <a:xfrm>
            <a:off x="3180750" y="2379625"/>
            <a:ext cx="284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rPr>
              <a:t>0</a:t>
            </a:r>
            <a:endParaRPr b="1">
              <a:solidFill>
                <a:schemeClr val="lt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graphicFrame>
        <p:nvGraphicFramePr>
          <p:cNvPr id="13507" name="Google Shape;13507;p152"/>
          <p:cNvGraphicFramePr/>
          <p:nvPr/>
        </p:nvGraphicFramePr>
        <p:xfrm>
          <a:off x="5821475" y="28856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{501B0EC1-3F7A-4C29-B3BF-22B209DFB206}</a:tableStyleId>
              </a:tblPr>
              <a:tblGrid>
                <a:gridCol w="1442000"/>
              </a:tblGrid>
              <a:tr h="784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2"/>
                          </a:solidFill>
                        </a:rPr>
                        <a:t>Mean</a:t>
                      </a:r>
                      <a:endParaRPr b="1"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lt1"/>
                      </a:solidFill>
                      <a:prstDash val="dashDot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/>
                      </a:solidFill>
                      <a:prstDash val="dashDot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1"/>
                      </a:solidFill>
                      <a:prstDash val="dashDot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1"/>
                      </a:solidFill>
                      <a:prstDash val="dashDot"/>
                      <a:round/>
                      <a:headEnd len="sm" w="sm" type="none"/>
                      <a:tailEnd len="sm" w="sm" type="none"/>
                    </a:lnB>
                    <a:solidFill>
                      <a:srgbClr val="E3E7EA"/>
                    </a:solidFill>
                  </a:tcPr>
                </a:tc>
              </a:tr>
            </a:tbl>
          </a:graphicData>
        </a:graphic>
      </p:graphicFrame>
      <p:cxnSp>
        <p:nvCxnSpPr>
          <p:cNvPr id="13508" name="Google Shape;13508;p152"/>
          <p:cNvCxnSpPr/>
          <p:nvPr/>
        </p:nvCxnSpPr>
        <p:spPr>
          <a:xfrm>
            <a:off x="5090800" y="3341175"/>
            <a:ext cx="5271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13509" name="Google Shape;13509;p152"/>
          <p:cNvGrpSpPr/>
          <p:nvPr/>
        </p:nvGrpSpPr>
        <p:grpSpPr>
          <a:xfrm>
            <a:off x="1864225" y="4349896"/>
            <a:ext cx="3957200" cy="461704"/>
            <a:chOff x="696275" y="2641171"/>
            <a:chExt cx="3957200" cy="461704"/>
          </a:xfrm>
        </p:grpSpPr>
        <p:sp>
          <p:nvSpPr>
            <p:cNvPr id="13510" name="Google Shape;13510;p152"/>
            <p:cNvSpPr/>
            <p:nvPr/>
          </p:nvSpPr>
          <p:spPr>
            <a:xfrm>
              <a:off x="696275" y="2641171"/>
              <a:ext cx="1793700" cy="3999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lt1"/>
                  </a:solidFill>
                  <a:latin typeface="Exo"/>
                  <a:ea typeface="Exo"/>
                  <a:cs typeface="Exo"/>
                  <a:sym typeface="Exo"/>
                </a:rPr>
                <a:t>Copia</a:t>
              </a:r>
              <a:endParaRPr b="1" sz="180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endParaRPr>
            </a:p>
          </p:txBody>
        </p:sp>
        <p:sp>
          <p:nvSpPr>
            <p:cNvPr id="13511" name="Google Shape;13511;p152"/>
            <p:cNvSpPr txBox="1"/>
            <p:nvPr/>
          </p:nvSpPr>
          <p:spPr>
            <a:xfrm>
              <a:off x="2596375" y="2641175"/>
              <a:ext cx="20571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1"/>
                  </a:solidFill>
                  <a:latin typeface="PT Sans"/>
                  <a:ea typeface="PT Sans"/>
                  <a:cs typeface="PT Sans"/>
                  <a:sym typeface="PT Sans"/>
                </a:rPr>
                <a:t>Duplicar</a:t>
              </a:r>
              <a:r>
                <a:rPr lang="en">
                  <a:solidFill>
                    <a:schemeClr val="lt1"/>
                  </a:solidFill>
                  <a:latin typeface="PT Sans"/>
                  <a:ea typeface="PT Sans"/>
                  <a:cs typeface="PT Sans"/>
                  <a:sym typeface="PT Sans"/>
                </a:rPr>
                <a:t> la matriz</a:t>
              </a:r>
              <a:endParaRPr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4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4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4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5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5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5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5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5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5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5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5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4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5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4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15" name="Shape 13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16" name="Google Shape;13516;p153"/>
          <p:cNvGrpSpPr/>
          <p:nvPr/>
        </p:nvGrpSpPr>
        <p:grpSpPr>
          <a:xfrm>
            <a:off x="1443899" y="4416349"/>
            <a:ext cx="331500" cy="331500"/>
            <a:chOff x="5887274" y="2840549"/>
            <a:chExt cx="331500" cy="331500"/>
          </a:xfrm>
        </p:grpSpPr>
        <p:sp>
          <p:nvSpPr>
            <p:cNvPr id="13517" name="Google Shape;13517;p153"/>
            <p:cNvSpPr/>
            <p:nvPr/>
          </p:nvSpPr>
          <p:spPr>
            <a:xfrm>
              <a:off x="5956725" y="2906923"/>
              <a:ext cx="192600" cy="192600"/>
            </a:xfrm>
            <a:prstGeom prst="ellipse">
              <a:avLst/>
            </a:prstGeom>
            <a:solidFill>
              <a:srgbClr val="8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8" name="Google Shape;13518;p153"/>
            <p:cNvSpPr/>
            <p:nvPr/>
          </p:nvSpPr>
          <p:spPr>
            <a:xfrm>
              <a:off x="5887274" y="2840549"/>
              <a:ext cx="331500" cy="331500"/>
            </a:xfrm>
            <a:prstGeom prst="ellipse">
              <a:avLst/>
            </a:prstGeom>
            <a:noFill/>
            <a:ln cap="flat" cmpd="sng" w="19050">
              <a:solidFill>
                <a:srgbClr val="8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3519" name="Google Shape;13519;p153"/>
          <p:cNvCxnSpPr/>
          <p:nvPr/>
        </p:nvCxnSpPr>
        <p:spPr>
          <a:xfrm rot="10800000">
            <a:off x="1607699" y="-1"/>
            <a:ext cx="3900" cy="636600"/>
          </a:xfrm>
          <a:prstGeom prst="straightConnector1">
            <a:avLst/>
          </a:prstGeom>
          <a:noFill/>
          <a:ln cap="flat" cmpd="sng" w="19050">
            <a:solidFill>
              <a:srgbClr val="8FFFFF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3520" name="Google Shape;13520;p153"/>
          <p:cNvGrpSpPr/>
          <p:nvPr/>
        </p:nvGrpSpPr>
        <p:grpSpPr>
          <a:xfrm>
            <a:off x="1443899" y="545124"/>
            <a:ext cx="331500" cy="331500"/>
            <a:chOff x="5887274" y="2840549"/>
            <a:chExt cx="331500" cy="331500"/>
          </a:xfrm>
        </p:grpSpPr>
        <p:sp>
          <p:nvSpPr>
            <p:cNvPr id="13521" name="Google Shape;13521;p153"/>
            <p:cNvSpPr/>
            <p:nvPr/>
          </p:nvSpPr>
          <p:spPr>
            <a:xfrm>
              <a:off x="5956725" y="2906923"/>
              <a:ext cx="192600" cy="192600"/>
            </a:xfrm>
            <a:prstGeom prst="ellipse">
              <a:avLst/>
            </a:prstGeom>
            <a:solidFill>
              <a:srgbClr val="8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2" name="Google Shape;13522;p153"/>
            <p:cNvSpPr/>
            <p:nvPr/>
          </p:nvSpPr>
          <p:spPr>
            <a:xfrm>
              <a:off x="5887274" y="2840549"/>
              <a:ext cx="331500" cy="331500"/>
            </a:xfrm>
            <a:prstGeom prst="ellipse">
              <a:avLst/>
            </a:prstGeom>
            <a:noFill/>
            <a:ln cap="flat" cmpd="sng" w="19050">
              <a:solidFill>
                <a:srgbClr val="8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523" name="Google Shape;13523;p153"/>
          <p:cNvGrpSpPr/>
          <p:nvPr/>
        </p:nvGrpSpPr>
        <p:grpSpPr>
          <a:xfrm>
            <a:off x="1916912" y="480021"/>
            <a:ext cx="5545525" cy="461704"/>
            <a:chOff x="696275" y="2641171"/>
            <a:chExt cx="5545525" cy="461704"/>
          </a:xfrm>
        </p:grpSpPr>
        <p:sp>
          <p:nvSpPr>
            <p:cNvPr id="13524" name="Google Shape;13524;p153"/>
            <p:cNvSpPr/>
            <p:nvPr/>
          </p:nvSpPr>
          <p:spPr>
            <a:xfrm>
              <a:off x="696275" y="2641171"/>
              <a:ext cx="1793700" cy="3999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lt1"/>
                  </a:solidFill>
                  <a:latin typeface="Exo"/>
                  <a:ea typeface="Exo"/>
                  <a:cs typeface="Exo"/>
                  <a:sym typeface="Exo"/>
                </a:rPr>
                <a:t>Operacion</a:t>
              </a:r>
              <a:endParaRPr b="1" sz="180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endParaRPr>
            </a:p>
          </p:txBody>
        </p:sp>
        <p:sp>
          <p:nvSpPr>
            <p:cNvPr id="13525" name="Google Shape;13525;p153"/>
            <p:cNvSpPr txBox="1"/>
            <p:nvPr/>
          </p:nvSpPr>
          <p:spPr>
            <a:xfrm>
              <a:off x="2721300" y="2641175"/>
              <a:ext cx="35205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1"/>
                  </a:solidFill>
                  <a:latin typeface="PT Sans"/>
                  <a:ea typeface="PT Sans"/>
                  <a:cs typeface="PT Sans"/>
                  <a:sym typeface="PT Sans"/>
                </a:rPr>
                <a:t>Recorre toda la matriz y se calcula el valor de cada parte de la placa.</a:t>
              </a:r>
              <a:endParaRPr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endParaRPr>
            </a:p>
          </p:txBody>
        </p:sp>
      </p:grpSp>
      <p:sp>
        <p:nvSpPr>
          <p:cNvPr id="13526" name="Google Shape;13526;p153"/>
          <p:cNvSpPr txBox="1"/>
          <p:nvPr/>
        </p:nvSpPr>
        <p:spPr>
          <a:xfrm>
            <a:off x="2419725" y="2336250"/>
            <a:ext cx="4539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W[Central] = (1/4) * ( W[North] + W[South] + W[East] + W[West] )</a:t>
            </a:r>
            <a:endParaRPr b="1" sz="15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13527" name="Google Shape;13527;p153"/>
          <p:cNvGraphicFramePr/>
          <p:nvPr/>
        </p:nvGraphicFramePr>
        <p:xfrm>
          <a:off x="3997713" y="10446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{501B0EC1-3F7A-4C29-B3BF-22B209DFB206}</a:tableStyleId>
              </a:tblPr>
              <a:tblGrid>
                <a:gridCol w="382850"/>
                <a:gridCol w="382850"/>
                <a:gridCol w="382850"/>
              </a:tblGrid>
              <a:tr h="272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2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</a:tr>
              <a:tr h="272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cxnSp>
        <p:nvCxnSpPr>
          <p:cNvPr id="13528" name="Google Shape;13528;p153"/>
          <p:cNvCxnSpPr>
            <a:stCxn id="13529" idx="0"/>
            <a:endCxn id="13522" idx="4"/>
          </p:cNvCxnSpPr>
          <p:nvPr/>
        </p:nvCxnSpPr>
        <p:spPr>
          <a:xfrm flipH="1" rot="10800000">
            <a:off x="1609049" y="876499"/>
            <a:ext cx="600" cy="1932000"/>
          </a:xfrm>
          <a:prstGeom prst="straightConnector1">
            <a:avLst/>
          </a:prstGeom>
          <a:noFill/>
          <a:ln cap="flat" cmpd="sng" w="19050">
            <a:solidFill>
              <a:srgbClr val="8FFFFF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3530" name="Google Shape;13530;p153"/>
          <p:cNvGrpSpPr/>
          <p:nvPr/>
        </p:nvGrpSpPr>
        <p:grpSpPr>
          <a:xfrm>
            <a:off x="1443299" y="2808499"/>
            <a:ext cx="331500" cy="331500"/>
            <a:chOff x="5887274" y="2840549"/>
            <a:chExt cx="331500" cy="331500"/>
          </a:xfrm>
        </p:grpSpPr>
        <p:sp>
          <p:nvSpPr>
            <p:cNvPr id="13531" name="Google Shape;13531;p153"/>
            <p:cNvSpPr/>
            <p:nvPr/>
          </p:nvSpPr>
          <p:spPr>
            <a:xfrm>
              <a:off x="5956725" y="2906923"/>
              <a:ext cx="192600" cy="192600"/>
            </a:xfrm>
            <a:prstGeom prst="ellipse">
              <a:avLst/>
            </a:prstGeom>
            <a:solidFill>
              <a:srgbClr val="8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9" name="Google Shape;13529;p153"/>
            <p:cNvSpPr/>
            <p:nvPr/>
          </p:nvSpPr>
          <p:spPr>
            <a:xfrm>
              <a:off x="5887274" y="2840549"/>
              <a:ext cx="331500" cy="331500"/>
            </a:xfrm>
            <a:prstGeom prst="ellipse">
              <a:avLst/>
            </a:prstGeom>
            <a:noFill/>
            <a:ln cap="flat" cmpd="sng" w="19050">
              <a:solidFill>
                <a:srgbClr val="8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3532" name="Google Shape;13532;p153"/>
          <p:cNvCxnSpPr>
            <a:stCxn id="13518" idx="0"/>
            <a:endCxn id="13529" idx="4"/>
          </p:cNvCxnSpPr>
          <p:nvPr/>
        </p:nvCxnSpPr>
        <p:spPr>
          <a:xfrm rot="10800000">
            <a:off x="1609049" y="3140149"/>
            <a:ext cx="600" cy="1276200"/>
          </a:xfrm>
          <a:prstGeom prst="straightConnector1">
            <a:avLst/>
          </a:prstGeom>
          <a:noFill/>
          <a:ln cap="flat" cmpd="sng" w="19050">
            <a:solidFill>
              <a:srgbClr val="8FFFFF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3533" name="Google Shape;13533;p153"/>
          <p:cNvGrpSpPr/>
          <p:nvPr/>
        </p:nvGrpSpPr>
        <p:grpSpPr>
          <a:xfrm>
            <a:off x="1916925" y="2808508"/>
            <a:ext cx="5545500" cy="461704"/>
            <a:chOff x="696275" y="2641171"/>
            <a:chExt cx="5545500" cy="461704"/>
          </a:xfrm>
        </p:grpSpPr>
        <p:sp>
          <p:nvSpPr>
            <p:cNvPr id="13534" name="Google Shape;13534;p153"/>
            <p:cNvSpPr/>
            <p:nvPr/>
          </p:nvSpPr>
          <p:spPr>
            <a:xfrm>
              <a:off x="696275" y="2641171"/>
              <a:ext cx="1793700" cy="3999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lt1"/>
                  </a:solidFill>
                  <a:latin typeface="Exo"/>
                  <a:ea typeface="Exo"/>
                  <a:cs typeface="Exo"/>
                  <a:sym typeface="Exo"/>
                </a:rPr>
                <a:t>Iterar</a:t>
              </a:r>
              <a:endParaRPr b="1" sz="180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endParaRPr>
            </a:p>
          </p:txBody>
        </p:sp>
        <p:sp>
          <p:nvSpPr>
            <p:cNvPr id="13535" name="Google Shape;13535;p153"/>
            <p:cNvSpPr txBox="1"/>
            <p:nvPr/>
          </p:nvSpPr>
          <p:spPr>
            <a:xfrm>
              <a:off x="2777075" y="2641175"/>
              <a:ext cx="34647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1"/>
                  </a:solidFill>
                  <a:latin typeface="PT Sans"/>
                  <a:ea typeface="PT Sans"/>
                  <a:cs typeface="PT Sans"/>
                  <a:sym typeface="PT Sans"/>
                </a:rPr>
                <a:t>Se repite el proceso de los dos puntos anteriores.</a:t>
              </a:r>
              <a:endParaRPr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endParaRPr>
            </a:p>
          </p:txBody>
        </p:sp>
      </p:grpSp>
      <p:sp>
        <p:nvSpPr>
          <p:cNvPr id="13536" name="Google Shape;13536;p153"/>
          <p:cNvSpPr/>
          <p:nvPr/>
        </p:nvSpPr>
        <p:spPr>
          <a:xfrm>
            <a:off x="2542675" y="3577238"/>
            <a:ext cx="522000" cy="4617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Cel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13537" name="Google Shape;13537;p153"/>
          <p:cNvSpPr/>
          <p:nvPr/>
        </p:nvSpPr>
        <p:spPr>
          <a:xfrm>
            <a:off x="3710075" y="3577238"/>
            <a:ext cx="571500" cy="461700"/>
          </a:xfrm>
          <a:prstGeom prst="rect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Cel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13538" name="Google Shape;13538;p153"/>
          <p:cNvSpPr txBox="1"/>
          <p:nvPr/>
        </p:nvSpPr>
        <p:spPr>
          <a:xfrm>
            <a:off x="2471725" y="3205188"/>
            <a:ext cx="66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rPr>
              <a:t>[ T-1 ]</a:t>
            </a:r>
            <a:endParaRPr b="1">
              <a:solidFill>
                <a:schemeClr val="lt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13539" name="Google Shape;13539;p153"/>
          <p:cNvSpPr txBox="1"/>
          <p:nvPr/>
        </p:nvSpPr>
        <p:spPr>
          <a:xfrm>
            <a:off x="3759600" y="3205188"/>
            <a:ext cx="52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rPr>
              <a:t>[ T ]</a:t>
            </a:r>
            <a:endParaRPr b="1">
              <a:solidFill>
                <a:schemeClr val="lt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13540" name="Google Shape;13540;p153"/>
          <p:cNvSpPr txBox="1"/>
          <p:nvPr/>
        </p:nvSpPr>
        <p:spPr>
          <a:xfrm>
            <a:off x="4976525" y="3607988"/>
            <a:ext cx="2287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rPr>
              <a:t>Cel(T) - Cel(T-1) &lt;= epsilon</a:t>
            </a:r>
            <a:endParaRPr b="1">
              <a:solidFill>
                <a:schemeClr val="lt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grpSp>
        <p:nvGrpSpPr>
          <p:cNvPr id="13541" name="Google Shape;13541;p153"/>
          <p:cNvGrpSpPr/>
          <p:nvPr/>
        </p:nvGrpSpPr>
        <p:grpSpPr>
          <a:xfrm>
            <a:off x="1916925" y="4351246"/>
            <a:ext cx="5545500" cy="461704"/>
            <a:chOff x="696275" y="2641171"/>
            <a:chExt cx="5545500" cy="461704"/>
          </a:xfrm>
        </p:grpSpPr>
        <p:sp>
          <p:nvSpPr>
            <p:cNvPr id="13542" name="Google Shape;13542;p153"/>
            <p:cNvSpPr/>
            <p:nvPr/>
          </p:nvSpPr>
          <p:spPr>
            <a:xfrm>
              <a:off x="696275" y="2641171"/>
              <a:ext cx="1793700" cy="3999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lt1"/>
                  </a:solidFill>
                  <a:latin typeface="Exo"/>
                  <a:ea typeface="Exo"/>
                  <a:cs typeface="Exo"/>
                  <a:sym typeface="Exo"/>
                </a:rPr>
                <a:t>Escribir </a:t>
              </a:r>
              <a:endParaRPr b="1" sz="180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endParaRPr>
            </a:p>
          </p:txBody>
        </p:sp>
        <p:sp>
          <p:nvSpPr>
            <p:cNvPr id="13543" name="Google Shape;13543;p153"/>
            <p:cNvSpPr txBox="1"/>
            <p:nvPr/>
          </p:nvSpPr>
          <p:spPr>
            <a:xfrm>
              <a:off x="2777075" y="2641175"/>
              <a:ext cx="34647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1"/>
                  </a:solidFill>
                  <a:latin typeface="PT Sans"/>
                  <a:ea typeface="PT Sans"/>
                  <a:cs typeface="PT Sans"/>
                  <a:sym typeface="PT Sans"/>
                </a:rPr>
                <a:t>Se escribe la matriz resultante en un archivo</a:t>
              </a:r>
              <a:endParaRPr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5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5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5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5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5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5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5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47" name="Shape 13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48" name="Google Shape;13548;p154"/>
          <p:cNvSpPr txBox="1"/>
          <p:nvPr>
            <p:ph type="title"/>
          </p:nvPr>
        </p:nvSpPr>
        <p:spPr>
          <a:xfrm>
            <a:off x="2399850" y="716600"/>
            <a:ext cx="4344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MEJORAS</a:t>
            </a:r>
            <a:r>
              <a:rPr lang="en"/>
              <a:t> </a:t>
            </a:r>
            <a:r>
              <a:rPr lang="en">
                <a:solidFill>
                  <a:schemeClr val="accent2"/>
                </a:solidFill>
              </a:rPr>
              <a:t>PREVIAS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13549" name="Google Shape;13549;p154"/>
          <p:cNvSpPr txBox="1"/>
          <p:nvPr>
            <p:ph idx="1" type="subTitle"/>
          </p:nvPr>
        </p:nvSpPr>
        <p:spPr>
          <a:xfrm>
            <a:off x="3841250" y="3272264"/>
            <a:ext cx="4344300" cy="106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 programa original daba error de runtime, debido a que estaba haciendo stack overflow.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Para arreglar esto ahora los arrays se generan en el heap.</a:t>
            </a:r>
            <a:endParaRPr/>
          </a:p>
        </p:txBody>
      </p:sp>
      <p:grpSp>
        <p:nvGrpSpPr>
          <p:cNvPr id="13550" name="Google Shape;13550;p154"/>
          <p:cNvGrpSpPr/>
          <p:nvPr/>
        </p:nvGrpSpPr>
        <p:grpSpPr>
          <a:xfrm flipH="1">
            <a:off x="4130364" y="4512816"/>
            <a:ext cx="883262" cy="242091"/>
            <a:chOff x="2300350" y="2601250"/>
            <a:chExt cx="2275275" cy="623625"/>
          </a:xfrm>
        </p:grpSpPr>
        <p:sp>
          <p:nvSpPr>
            <p:cNvPr id="13551" name="Google Shape;13551;p154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2" name="Google Shape;13552;p154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3" name="Google Shape;13553;p154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4" name="Google Shape;13554;p154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5" name="Google Shape;13555;p154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6" name="Google Shape;13556;p154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557" name="Google Shape;13557;p154"/>
          <p:cNvSpPr/>
          <p:nvPr/>
        </p:nvSpPr>
        <p:spPr>
          <a:xfrm rot="10800000">
            <a:off x="6214612" y="4314614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558" name="Google Shape;13558;p154"/>
          <p:cNvGrpSpPr/>
          <p:nvPr/>
        </p:nvGrpSpPr>
        <p:grpSpPr>
          <a:xfrm>
            <a:off x="6397851" y="1075319"/>
            <a:ext cx="1252897" cy="51000"/>
            <a:chOff x="2915381" y="4104819"/>
            <a:chExt cx="1252897" cy="51000"/>
          </a:xfrm>
        </p:grpSpPr>
        <p:sp>
          <p:nvSpPr>
            <p:cNvPr id="13559" name="Google Shape;13559;p154"/>
            <p:cNvSpPr/>
            <p:nvPr/>
          </p:nvSpPr>
          <p:spPr>
            <a:xfrm>
              <a:off x="2915381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0" name="Google Shape;13560;p154"/>
            <p:cNvSpPr/>
            <p:nvPr/>
          </p:nvSpPr>
          <p:spPr>
            <a:xfrm>
              <a:off x="3007850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1" name="Google Shape;13561;p154"/>
            <p:cNvSpPr/>
            <p:nvPr/>
          </p:nvSpPr>
          <p:spPr>
            <a:xfrm>
              <a:off x="3100319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2" name="Google Shape;13562;p154"/>
            <p:cNvSpPr/>
            <p:nvPr/>
          </p:nvSpPr>
          <p:spPr>
            <a:xfrm>
              <a:off x="3192788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3" name="Google Shape;13563;p154"/>
            <p:cNvSpPr/>
            <p:nvPr/>
          </p:nvSpPr>
          <p:spPr>
            <a:xfrm>
              <a:off x="328525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4" name="Google Shape;13564;p154"/>
            <p:cNvSpPr/>
            <p:nvPr/>
          </p:nvSpPr>
          <p:spPr>
            <a:xfrm>
              <a:off x="3377726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5" name="Google Shape;13565;p154"/>
            <p:cNvSpPr/>
            <p:nvPr/>
          </p:nvSpPr>
          <p:spPr>
            <a:xfrm>
              <a:off x="3470195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6" name="Google Shape;13566;p154"/>
            <p:cNvSpPr/>
            <p:nvPr/>
          </p:nvSpPr>
          <p:spPr>
            <a:xfrm>
              <a:off x="3562664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7" name="Google Shape;13567;p154"/>
            <p:cNvSpPr/>
            <p:nvPr/>
          </p:nvSpPr>
          <p:spPr>
            <a:xfrm>
              <a:off x="3655133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8" name="Google Shape;13568;p154"/>
            <p:cNvSpPr/>
            <p:nvPr/>
          </p:nvSpPr>
          <p:spPr>
            <a:xfrm>
              <a:off x="3747602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9" name="Google Shape;13569;p154"/>
            <p:cNvSpPr/>
            <p:nvPr/>
          </p:nvSpPr>
          <p:spPr>
            <a:xfrm>
              <a:off x="38400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0" name="Google Shape;13570;p154"/>
            <p:cNvSpPr/>
            <p:nvPr/>
          </p:nvSpPr>
          <p:spPr>
            <a:xfrm>
              <a:off x="39324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1" name="Google Shape;13571;p154"/>
            <p:cNvSpPr/>
            <p:nvPr/>
          </p:nvSpPr>
          <p:spPr>
            <a:xfrm>
              <a:off x="40248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2" name="Google Shape;13572;p154"/>
            <p:cNvSpPr/>
            <p:nvPr/>
          </p:nvSpPr>
          <p:spPr>
            <a:xfrm>
              <a:off x="41172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573" name="Google Shape;13573;p154"/>
          <p:cNvGrpSpPr/>
          <p:nvPr/>
        </p:nvGrpSpPr>
        <p:grpSpPr>
          <a:xfrm rot="5400000">
            <a:off x="8326250" y="4087525"/>
            <a:ext cx="98902" cy="553090"/>
            <a:chOff x="4898850" y="4820550"/>
            <a:chExt cx="98902" cy="553090"/>
          </a:xfrm>
        </p:grpSpPr>
        <p:sp>
          <p:nvSpPr>
            <p:cNvPr id="13574" name="Google Shape;13574;p154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5" name="Google Shape;13575;p154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6" name="Google Shape;13576;p154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7" name="Google Shape;13577;p154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8" name="Google Shape;13578;p154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579" name="Google Shape;13579;p154"/>
          <p:cNvGrpSpPr/>
          <p:nvPr/>
        </p:nvGrpSpPr>
        <p:grpSpPr>
          <a:xfrm>
            <a:off x="1619503" y="4502917"/>
            <a:ext cx="1105976" cy="133969"/>
            <a:chOff x="8183182" y="663852"/>
            <a:chExt cx="1475028" cy="178673"/>
          </a:xfrm>
        </p:grpSpPr>
        <p:grpSp>
          <p:nvGrpSpPr>
            <p:cNvPr id="13580" name="Google Shape;13580;p154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13581" name="Google Shape;13581;p154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82" name="Google Shape;13582;p154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83" name="Google Shape;13583;p154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84" name="Google Shape;13584;p154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85" name="Google Shape;13585;p154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86" name="Google Shape;13586;p154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87" name="Google Shape;13587;p154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88" name="Google Shape;13588;p154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89" name="Google Shape;13589;p154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90" name="Google Shape;13590;p154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591" name="Google Shape;13591;p154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13592" name="Google Shape;13592;p154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93" name="Google Shape;13593;p154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94" name="Google Shape;13594;p154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95" name="Google Shape;13595;p154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96" name="Google Shape;13596;p154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97" name="Google Shape;13597;p154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98" name="Google Shape;13598;p154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99" name="Google Shape;13599;p154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00" name="Google Shape;13600;p154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01" name="Google Shape;13601;p154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3602" name="Google Shape;13602;p154"/>
          <p:cNvSpPr txBox="1"/>
          <p:nvPr>
            <p:ph idx="1" type="subTitle"/>
          </p:nvPr>
        </p:nvSpPr>
        <p:spPr>
          <a:xfrm>
            <a:off x="1168625" y="1726301"/>
            <a:ext cx="4344300" cy="106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 archivo con el que graficaba anteriormente no se encuentra disponible, por ende se le </a:t>
            </a:r>
            <a:r>
              <a:rPr lang="en"/>
              <a:t>tuvieron</a:t>
            </a:r>
            <a:r>
              <a:rPr lang="en"/>
              <a:t> que hacer algunos arreglos al programa para generar un archivo con formato custom.</a:t>
            </a:r>
            <a:endParaRPr/>
          </a:p>
        </p:txBody>
      </p:sp>
      <p:sp>
        <p:nvSpPr>
          <p:cNvPr id="13603" name="Google Shape;13603;p154"/>
          <p:cNvSpPr/>
          <p:nvPr/>
        </p:nvSpPr>
        <p:spPr>
          <a:xfrm>
            <a:off x="6281212" y="2935376"/>
            <a:ext cx="1767000" cy="3369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04" name="Google Shape;13604;p154"/>
          <p:cNvSpPr txBox="1"/>
          <p:nvPr>
            <p:ph idx="4294967295" type="title"/>
          </p:nvPr>
        </p:nvSpPr>
        <p:spPr>
          <a:xfrm>
            <a:off x="6571900" y="2966875"/>
            <a:ext cx="11856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Runtime</a:t>
            </a:r>
            <a:endParaRPr sz="1900"/>
          </a:p>
        </p:txBody>
      </p:sp>
      <p:sp>
        <p:nvSpPr>
          <p:cNvPr id="13605" name="Google Shape;13605;p154"/>
          <p:cNvSpPr/>
          <p:nvPr/>
        </p:nvSpPr>
        <p:spPr>
          <a:xfrm>
            <a:off x="1238549" y="1420876"/>
            <a:ext cx="1767000" cy="3369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06" name="Google Shape;13606;p154"/>
          <p:cNvSpPr txBox="1"/>
          <p:nvPr>
            <p:ph idx="4294967295" type="title"/>
          </p:nvPr>
        </p:nvSpPr>
        <p:spPr>
          <a:xfrm>
            <a:off x="1457998" y="1452375"/>
            <a:ext cx="13281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Graficar</a:t>
            </a:r>
            <a:endParaRPr sz="1900"/>
          </a:p>
        </p:txBody>
      </p:sp>
      <p:grpSp>
        <p:nvGrpSpPr>
          <p:cNvPr id="13607" name="Google Shape;13607;p154"/>
          <p:cNvGrpSpPr/>
          <p:nvPr/>
        </p:nvGrpSpPr>
        <p:grpSpPr>
          <a:xfrm>
            <a:off x="6337648" y="1757075"/>
            <a:ext cx="797787" cy="760136"/>
            <a:chOff x="2614089" y="3407083"/>
            <a:chExt cx="416490" cy="416490"/>
          </a:xfrm>
        </p:grpSpPr>
        <p:sp>
          <p:nvSpPr>
            <p:cNvPr id="13608" name="Google Shape;13608;p154"/>
            <p:cNvSpPr/>
            <p:nvPr/>
          </p:nvSpPr>
          <p:spPr>
            <a:xfrm>
              <a:off x="2614089" y="3407083"/>
              <a:ext cx="416490" cy="416490"/>
            </a:xfrm>
            <a:custGeom>
              <a:rect b="b" l="l" r="r" t="t"/>
              <a:pathLst>
                <a:path extrusionOk="0" h="11646" w="11646">
                  <a:moveTo>
                    <a:pt x="1477" y="1024"/>
                  </a:moveTo>
                  <a:cubicBezTo>
                    <a:pt x="1667" y="1024"/>
                    <a:pt x="1810" y="1191"/>
                    <a:pt x="1810" y="1381"/>
                  </a:cubicBezTo>
                  <a:cubicBezTo>
                    <a:pt x="1810" y="1572"/>
                    <a:pt x="1667" y="1715"/>
                    <a:pt x="1477" y="1715"/>
                  </a:cubicBezTo>
                  <a:cubicBezTo>
                    <a:pt x="1286" y="1715"/>
                    <a:pt x="1143" y="1572"/>
                    <a:pt x="1143" y="1381"/>
                  </a:cubicBezTo>
                  <a:cubicBezTo>
                    <a:pt x="1143" y="1191"/>
                    <a:pt x="1286" y="1024"/>
                    <a:pt x="1477" y="1024"/>
                  </a:cubicBezTo>
                  <a:close/>
                  <a:moveTo>
                    <a:pt x="2834" y="1024"/>
                  </a:moveTo>
                  <a:cubicBezTo>
                    <a:pt x="3025" y="1024"/>
                    <a:pt x="3168" y="1191"/>
                    <a:pt x="3168" y="1381"/>
                  </a:cubicBezTo>
                  <a:cubicBezTo>
                    <a:pt x="3168" y="1572"/>
                    <a:pt x="3025" y="1715"/>
                    <a:pt x="2834" y="1715"/>
                  </a:cubicBezTo>
                  <a:cubicBezTo>
                    <a:pt x="2644" y="1715"/>
                    <a:pt x="2501" y="1572"/>
                    <a:pt x="2501" y="1381"/>
                  </a:cubicBezTo>
                  <a:cubicBezTo>
                    <a:pt x="2501" y="1191"/>
                    <a:pt x="2644" y="1024"/>
                    <a:pt x="2834" y="1024"/>
                  </a:cubicBezTo>
                  <a:close/>
                  <a:moveTo>
                    <a:pt x="4192" y="1024"/>
                  </a:moveTo>
                  <a:cubicBezTo>
                    <a:pt x="4382" y="1024"/>
                    <a:pt x="4549" y="1191"/>
                    <a:pt x="4549" y="1381"/>
                  </a:cubicBezTo>
                  <a:cubicBezTo>
                    <a:pt x="4549" y="1572"/>
                    <a:pt x="4382" y="1715"/>
                    <a:pt x="4192" y="1715"/>
                  </a:cubicBezTo>
                  <a:cubicBezTo>
                    <a:pt x="4025" y="1715"/>
                    <a:pt x="3858" y="1572"/>
                    <a:pt x="3858" y="1381"/>
                  </a:cubicBezTo>
                  <a:cubicBezTo>
                    <a:pt x="3858" y="1191"/>
                    <a:pt x="4025" y="1024"/>
                    <a:pt x="4192" y="1024"/>
                  </a:cubicBezTo>
                  <a:close/>
                  <a:moveTo>
                    <a:pt x="334" y="0"/>
                  </a:moveTo>
                  <a:cubicBezTo>
                    <a:pt x="143" y="0"/>
                    <a:pt x="0" y="143"/>
                    <a:pt x="0" y="333"/>
                  </a:cubicBezTo>
                  <a:lnTo>
                    <a:pt x="0" y="2739"/>
                  </a:lnTo>
                  <a:lnTo>
                    <a:pt x="4668" y="2739"/>
                  </a:lnTo>
                  <a:cubicBezTo>
                    <a:pt x="4882" y="2739"/>
                    <a:pt x="5120" y="2667"/>
                    <a:pt x="5287" y="2524"/>
                  </a:cubicBezTo>
                  <a:lnTo>
                    <a:pt x="5740" y="2167"/>
                  </a:lnTo>
                  <a:cubicBezTo>
                    <a:pt x="6002" y="1953"/>
                    <a:pt x="6335" y="1834"/>
                    <a:pt x="6692" y="1834"/>
                  </a:cubicBezTo>
                  <a:lnTo>
                    <a:pt x="11646" y="1834"/>
                  </a:lnTo>
                  <a:lnTo>
                    <a:pt x="11646" y="333"/>
                  </a:lnTo>
                  <a:cubicBezTo>
                    <a:pt x="11646" y="143"/>
                    <a:pt x="11479" y="0"/>
                    <a:pt x="11288" y="0"/>
                  </a:cubicBezTo>
                  <a:close/>
                  <a:moveTo>
                    <a:pt x="4525" y="4549"/>
                  </a:moveTo>
                  <a:cubicBezTo>
                    <a:pt x="4716" y="4549"/>
                    <a:pt x="4882" y="4691"/>
                    <a:pt x="4882" y="4882"/>
                  </a:cubicBezTo>
                  <a:cubicBezTo>
                    <a:pt x="4882" y="5072"/>
                    <a:pt x="4716" y="5239"/>
                    <a:pt x="4525" y="5239"/>
                  </a:cubicBezTo>
                  <a:lnTo>
                    <a:pt x="1477" y="5239"/>
                  </a:lnTo>
                  <a:cubicBezTo>
                    <a:pt x="1286" y="5239"/>
                    <a:pt x="1143" y="5072"/>
                    <a:pt x="1143" y="4882"/>
                  </a:cubicBezTo>
                  <a:cubicBezTo>
                    <a:pt x="1143" y="4691"/>
                    <a:pt x="1286" y="4549"/>
                    <a:pt x="1477" y="4549"/>
                  </a:cubicBezTo>
                  <a:close/>
                  <a:moveTo>
                    <a:pt x="3072" y="5906"/>
                  </a:moveTo>
                  <a:cubicBezTo>
                    <a:pt x="3263" y="5906"/>
                    <a:pt x="3406" y="6073"/>
                    <a:pt x="3406" y="6263"/>
                  </a:cubicBezTo>
                  <a:cubicBezTo>
                    <a:pt x="3406" y="6454"/>
                    <a:pt x="3263" y="6597"/>
                    <a:pt x="3072" y="6597"/>
                  </a:cubicBezTo>
                  <a:lnTo>
                    <a:pt x="1477" y="6597"/>
                  </a:lnTo>
                  <a:cubicBezTo>
                    <a:pt x="1286" y="6597"/>
                    <a:pt x="1143" y="6454"/>
                    <a:pt x="1143" y="6263"/>
                  </a:cubicBezTo>
                  <a:cubicBezTo>
                    <a:pt x="1143" y="6073"/>
                    <a:pt x="1286" y="5906"/>
                    <a:pt x="1477" y="5906"/>
                  </a:cubicBezTo>
                  <a:close/>
                  <a:moveTo>
                    <a:pt x="3072" y="7287"/>
                  </a:moveTo>
                  <a:cubicBezTo>
                    <a:pt x="3263" y="7287"/>
                    <a:pt x="3406" y="7430"/>
                    <a:pt x="3406" y="7621"/>
                  </a:cubicBezTo>
                  <a:cubicBezTo>
                    <a:pt x="3406" y="7811"/>
                    <a:pt x="3263" y="7954"/>
                    <a:pt x="3072" y="7954"/>
                  </a:cubicBezTo>
                  <a:lnTo>
                    <a:pt x="1477" y="7954"/>
                  </a:lnTo>
                  <a:cubicBezTo>
                    <a:pt x="1286" y="7954"/>
                    <a:pt x="1143" y="7811"/>
                    <a:pt x="1143" y="7621"/>
                  </a:cubicBezTo>
                  <a:cubicBezTo>
                    <a:pt x="1143" y="7430"/>
                    <a:pt x="1286" y="7287"/>
                    <a:pt x="1477" y="7287"/>
                  </a:cubicBezTo>
                  <a:close/>
                  <a:moveTo>
                    <a:pt x="7118" y="4108"/>
                  </a:moveTo>
                  <a:cubicBezTo>
                    <a:pt x="7234" y="4108"/>
                    <a:pt x="7347" y="4168"/>
                    <a:pt x="7407" y="4287"/>
                  </a:cubicBezTo>
                  <a:lnTo>
                    <a:pt x="10907" y="10335"/>
                  </a:lnTo>
                  <a:cubicBezTo>
                    <a:pt x="11050" y="10574"/>
                    <a:pt x="10884" y="10859"/>
                    <a:pt x="10622" y="10859"/>
                  </a:cubicBezTo>
                  <a:lnTo>
                    <a:pt x="3620" y="10859"/>
                  </a:lnTo>
                  <a:cubicBezTo>
                    <a:pt x="3358" y="10859"/>
                    <a:pt x="3191" y="10574"/>
                    <a:pt x="3311" y="10335"/>
                  </a:cubicBezTo>
                  <a:lnTo>
                    <a:pt x="6811" y="4287"/>
                  </a:lnTo>
                  <a:cubicBezTo>
                    <a:pt x="6883" y="4168"/>
                    <a:pt x="7002" y="4108"/>
                    <a:pt x="7118" y="4108"/>
                  </a:cubicBezTo>
                  <a:close/>
                  <a:moveTo>
                    <a:pt x="6692" y="2524"/>
                  </a:moveTo>
                  <a:cubicBezTo>
                    <a:pt x="6502" y="2524"/>
                    <a:pt x="6311" y="2596"/>
                    <a:pt x="6168" y="2715"/>
                  </a:cubicBezTo>
                  <a:lnTo>
                    <a:pt x="5716" y="3048"/>
                  </a:lnTo>
                  <a:cubicBezTo>
                    <a:pt x="5430" y="3286"/>
                    <a:pt x="5049" y="3429"/>
                    <a:pt x="4668" y="3429"/>
                  </a:cubicBezTo>
                  <a:lnTo>
                    <a:pt x="0" y="3429"/>
                  </a:lnTo>
                  <a:lnTo>
                    <a:pt x="0" y="11312"/>
                  </a:lnTo>
                  <a:cubicBezTo>
                    <a:pt x="0" y="11502"/>
                    <a:pt x="143" y="11645"/>
                    <a:pt x="334" y="11645"/>
                  </a:cubicBezTo>
                  <a:lnTo>
                    <a:pt x="11288" y="11645"/>
                  </a:lnTo>
                  <a:cubicBezTo>
                    <a:pt x="11479" y="11645"/>
                    <a:pt x="11646" y="11502"/>
                    <a:pt x="11646" y="11312"/>
                  </a:cubicBezTo>
                  <a:lnTo>
                    <a:pt x="11646" y="252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9" name="Google Shape;13609;p154"/>
            <p:cNvSpPr/>
            <p:nvPr/>
          </p:nvSpPr>
          <p:spPr>
            <a:xfrm>
              <a:off x="2764833" y="3590194"/>
              <a:ext cx="207852" cy="180565"/>
            </a:xfrm>
            <a:custGeom>
              <a:rect b="b" l="l" r="r" t="t"/>
              <a:pathLst>
                <a:path extrusionOk="0" h="5049" w="5812">
                  <a:moveTo>
                    <a:pt x="2906" y="1429"/>
                  </a:moveTo>
                  <a:cubicBezTo>
                    <a:pt x="3096" y="1429"/>
                    <a:pt x="3239" y="1572"/>
                    <a:pt x="3239" y="1762"/>
                  </a:cubicBezTo>
                  <a:lnTo>
                    <a:pt x="3239" y="2929"/>
                  </a:lnTo>
                  <a:cubicBezTo>
                    <a:pt x="3239" y="3120"/>
                    <a:pt x="3096" y="3263"/>
                    <a:pt x="2906" y="3263"/>
                  </a:cubicBezTo>
                  <a:cubicBezTo>
                    <a:pt x="2715" y="3263"/>
                    <a:pt x="2549" y="3120"/>
                    <a:pt x="2549" y="2929"/>
                  </a:cubicBezTo>
                  <a:lnTo>
                    <a:pt x="2549" y="1762"/>
                  </a:lnTo>
                  <a:cubicBezTo>
                    <a:pt x="2549" y="1572"/>
                    <a:pt x="2715" y="1429"/>
                    <a:pt x="2906" y="1429"/>
                  </a:cubicBezTo>
                  <a:close/>
                  <a:moveTo>
                    <a:pt x="2906" y="3739"/>
                  </a:moveTo>
                  <a:cubicBezTo>
                    <a:pt x="3096" y="3739"/>
                    <a:pt x="3239" y="3882"/>
                    <a:pt x="3239" y="4072"/>
                  </a:cubicBezTo>
                  <a:cubicBezTo>
                    <a:pt x="3239" y="4263"/>
                    <a:pt x="3096" y="4406"/>
                    <a:pt x="2906" y="4406"/>
                  </a:cubicBezTo>
                  <a:cubicBezTo>
                    <a:pt x="2715" y="4406"/>
                    <a:pt x="2549" y="4263"/>
                    <a:pt x="2549" y="4072"/>
                  </a:cubicBezTo>
                  <a:cubicBezTo>
                    <a:pt x="2549" y="3882"/>
                    <a:pt x="2715" y="3739"/>
                    <a:pt x="2906" y="3739"/>
                  </a:cubicBezTo>
                  <a:close/>
                  <a:moveTo>
                    <a:pt x="2906" y="0"/>
                  </a:moveTo>
                  <a:lnTo>
                    <a:pt x="0" y="5049"/>
                  </a:lnTo>
                  <a:lnTo>
                    <a:pt x="5811" y="5049"/>
                  </a:lnTo>
                  <a:lnTo>
                    <a:pt x="290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610" name="Google Shape;13610;p154"/>
          <p:cNvGrpSpPr/>
          <p:nvPr/>
        </p:nvGrpSpPr>
        <p:grpSpPr>
          <a:xfrm>
            <a:off x="1927699" y="3229499"/>
            <a:ext cx="797772" cy="836430"/>
            <a:chOff x="6881921" y="2075887"/>
            <a:chExt cx="365431" cy="417359"/>
          </a:xfrm>
        </p:grpSpPr>
        <p:sp>
          <p:nvSpPr>
            <p:cNvPr id="13611" name="Google Shape;13611;p154"/>
            <p:cNvSpPr/>
            <p:nvPr/>
          </p:nvSpPr>
          <p:spPr>
            <a:xfrm>
              <a:off x="6955165" y="2137186"/>
              <a:ext cx="23889" cy="123524"/>
            </a:xfrm>
            <a:custGeom>
              <a:rect b="b" l="l" r="r" t="t"/>
              <a:pathLst>
                <a:path extrusionOk="0" h="3454" w="668">
                  <a:moveTo>
                    <a:pt x="1" y="1"/>
                  </a:moveTo>
                  <a:lnTo>
                    <a:pt x="1" y="3454"/>
                  </a:lnTo>
                  <a:lnTo>
                    <a:pt x="668" y="3454"/>
                  </a:lnTo>
                  <a:lnTo>
                    <a:pt x="6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2" name="Google Shape;13612;p154"/>
            <p:cNvSpPr/>
            <p:nvPr/>
          </p:nvSpPr>
          <p:spPr>
            <a:xfrm>
              <a:off x="7052264" y="2218942"/>
              <a:ext cx="24748" cy="41771"/>
            </a:xfrm>
            <a:custGeom>
              <a:rect b="b" l="l" r="r" t="t"/>
              <a:pathLst>
                <a:path extrusionOk="0" h="1168" w="692">
                  <a:moveTo>
                    <a:pt x="1" y="1"/>
                  </a:moveTo>
                  <a:lnTo>
                    <a:pt x="1" y="1168"/>
                  </a:lnTo>
                  <a:lnTo>
                    <a:pt x="691" y="1168"/>
                  </a:lnTo>
                  <a:lnTo>
                    <a:pt x="69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3" name="Google Shape;13613;p154"/>
            <p:cNvSpPr/>
            <p:nvPr/>
          </p:nvSpPr>
          <p:spPr>
            <a:xfrm>
              <a:off x="7150221" y="2169552"/>
              <a:ext cx="23889" cy="91159"/>
            </a:xfrm>
            <a:custGeom>
              <a:rect b="b" l="l" r="r" t="t"/>
              <a:pathLst>
                <a:path extrusionOk="0" h="2549" w="668">
                  <a:moveTo>
                    <a:pt x="0" y="1"/>
                  </a:moveTo>
                  <a:lnTo>
                    <a:pt x="0" y="2549"/>
                  </a:lnTo>
                  <a:lnTo>
                    <a:pt x="667" y="2549"/>
                  </a:lnTo>
                  <a:lnTo>
                    <a:pt x="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4" name="Google Shape;13614;p154"/>
            <p:cNvSpPr/>
            <p:nvPr/>
          </p:nvSpPr>
          <p:spPr>
            <a:xfrm>
              <a:off x="6881921" y="2075887"/>
              <a:ext cx="365421" cy="417348"/>
            </a:xfrm>
            <a:custGeom>
              <a:rect b="b" l="l" r="r" t="t"/>
              <a:pathLst>
                <a:path extrusionOk="0" h="11670" w="10218">
                  <a:moveTo>
                    <a:pt x="3073" y="1024"/>
                  </a:moveTo>
                  <a:cubicBezTo>
                    <a:pt x="3239" y="1024"/>
                    <a:pt x="3406" y="1191"/>
                    <a:pt x="3406" y="1381"/>
                  </a:cubicBezTo>
                  <a:lnTo>
                    <a:pt x="3406" y="5168"/>
                  </a:lnTo>
                  <a:lnTo>
                    <a:pt x="4097" y="5168"/>
                  </a:lnTo>
                  <a:lnTo>
                    <a:pt x="4097" y="3644"/>
                  </a:lnTo>
                  <a:cubicBezTo>
                    <a:pt x="4097" y="3453"/>
                    <a:pt x="4240" y="3310"/>
                    <a:pt x="4430" y="3310"/>
                  </a:cubicBezTo>
                  <a:lnTo>
                    <a:pt x="5788" y="3310"/>
                  </a:lnTo>
                  <a:cubicBezTo>
                    <a:pt x="5978" y="3310"/>
                    <a:pt x="6121" y="3453"/>
                    <a:pt x="6121" y="3644"/>
                  </a:cubicBezTo>
                  <a:lnTo>
                    <a:pt x="6121" y="5168"/>
                  </a:lnTo>
                  <a:lnTo>
                    <a:pt x="6812" y="5168"/>
                  </a:lnTo>
                  <a:lnTo>
                    <a:pt x="6812" y="2286"/>
                  </a:lnTo>
                  <a:cubicBezTo>
                    <a:pt x="6812" y="2096"/>
                    <a:pt x="6978" y="1953"/>
                    <a:pt x="7145" y="1953"/>
                  </a:cubicBezTo>
                  <a:lnTo>
                    <a:pt x="8526" y="1953"/>
                  </a:lnTo>
                  <a:cubicBezTo>
                    <a:pt x="8717" y="1953"/>
                    <a:pt x="8860" y="2096"/>
                    <a:pt x="8860" y="2286"/>
                  </a:cubicBezTo>
                  <a:lnTo>
                    <a:pt x="8860" y="5525"/>
                  </a:lnTo>
                  <a:cubicBezTo>
                    <a:pt x="8860" y="5716"/>
                    <a:pt x="8717" y="5858"/>
                    <a:pt x="8526" y="5858"/>
                  </a:cubicBezTo>
                  <a:lnTo>
                    <a:pt x="1692" y="5858"/>
                  </a:lnTo>
                  <a:cubicBezTo>
                    <a:pt x="1501" y="5858"/>
                    <a:pt x="1358" y="5716"/>
                    <a:pt x="1358" y="5525"/>
                  </a:cubicBezTo>
                  <a:lnTo>
                    <a:pt x="1358" y="1381"/>
                  </a:lnTo>
                  <a:cubicBezTo>
                    <a:pt x="1358" y="1191"/>
                    <a:pt x="1501" y="1024"/>
                    <a:pt x="1692" y="1024"/>
                  </a:cubicBezTo>
                  <a:close/>
                  <a:moveTo>
                    <a:pt x="4430" y="6883"/>
                  </a:moveTo>
                  <a:cubicBezTo>
                    <a:pt x="4621" y="6883"/>
                    <a:pt x="4764" y="7025"/>
                    <a:pt x="4764" y="7216"/>
                  </a:cubicBezTo>
                  <a:cubicBezTo>
                    <a:pt x="4764" y="7406"/>
                    <a:pt x="4621" y="7573"/>
                    <a:pt x="4430" y="7573"/>
                  </a:cubicBezTo>
                  <a:lnTo>
                    <a:pt x="1692" y="7573"/>
                  </a:lnTo>
                  <a:cubicBezTo>
                    <a:pt x="1501" y="7573"/>
                    <a:pt x="1358" y="7406"/>
                    <a:pt x="1358" y="7216"/>
                  </a:cubicBezTo>
                  <a:cubicBezTo>
                    <a:pt x="1358" y="7025"/>
                    <a:pt x="1501" y="6883"/>
                    <a:pt x="1692" y="6883"/>
                  </a:cubicBezTo>
                  <a:close/>
                  <a:moveTo>
                    <a:pt x="5788" y="8240"/>
                  </a:moveTo>
                  <a:cubicBezTo>
                    <a:pt x="5978" y="8240"/>
                    <a:pt x="6121" y="8407"/>
                    <a:pt x="6121" y="8597"/>
                  </a:cubicBezTo>
                  <a:cubicBezTo>
                    <a:pt x="6121" y="8764"/>
                    <a:pt x="5978" y="8931"/>
                    <a:pt x="5788" y="8931"/>
                  </a:cubicBezTo>
                  <a:lnTo>
                    <a:pt x="1692" y="8931"/>
                  </a:lnTo>
                  <a:cubicBezTo>
                    <a:pt x="1501" y="8931"/>
                    <a:pt x="1358" y="8764"/>
                    <a:pt x="1358" y="8597"/>
                  </a:cubicBezTo>
                  <a:cubicBezTo>
                    <a:pt x="1358" y="8407"/>
                    <a:pt x="1501" y="8240"/>
                    <a:pt x="1692" y="8240"/>
                  </a:cubicBezTo>
                  <a:close/>
                  <a:moveTo>
                    <a:pt x="3740" y="9621"/>
                  </a:moveTo>
                  <a:cubicBezTo>
                    <a:pt x="3930" y="9621"/>
                    <a:pt x="4097" y="9764"/>
                    <a:pt x="4097" y="9955"/>
                  </a:cubicBezTo>
                  <a:cubicBezTo>
                    <a:pt x="4097" y="10145"/>
                    <a:pt x="3930" y="10288"/>
                    <a:pt x="3740" y="10288"/>
                  </a:cubicBezTo>
                  <a:lnTo>
                    <a:pt x="1692" y="10288"/>
                  </a:lnTo>
                  <a:cubicBezTo>
                    <a:pt x="1501" y="10288"/>
                    <a:pt x="1358" y="10145"/>
                    <a:pt x="1358" y="9955"/>
                  </a:cubicBezTo>
                  <a:cubicBezTo>
                    <a:pt x="1358" y="9764"/>
                    <a:pt x="1501" y="9621"/>
                    <a:pt x="1692" y="9621"/>
                  </a:cubicBezTo>
                  <a:close/>
                  <a:moveTo>
                    <a:pt x="334" y="0"/>
                  </a:moveTo>
                  <a:cubicBezTo>
                    <a:pt x="144" y="0"/>
                    <a:pt x="1" y="167"/>
                    <a:pt x="1" y="357"/>
                  </a:cubicBezTo>
                  <a:lnTo>
                    <a:pt x="1" y="11312"/>
                  </a:lnTo>
                  <a:cubicBezTo>
                    <a:pt x="1" y="11502"/>
                    <a:pt x="144" y="11669"/>
                    <a:pt x="334" y="11669"/>
                  </a:cubicBezTo>
                  <a:lnTo>
                    <a:pt x="7026" y="11669"/>
                  </a:lnTo>
                  <a:lnTo>
                    <a:pt x="7026" y="8788"/>
                  </a:lnTo>
                  <a:cubicBezTo>
                    <a:pt x="7026" y="8597"/>
                    <a:pt x="7169" y="8454"/>
                    <a:pt x="7359" y="8454"/>
                  </a:cubicBezTo>
                  <a:lnTo>
                    <a:pt x="10217" y="8454"/>
                  </a:lnTo>
                  <a:lnTo>
                    <a:pt x="10217" y="357"/>
                  </a:lnTo>
                  <a:cubicBezTo>
                    <a:pt x="10217" y="167"/>
                    <a:pt x="10074" y="0"/>
                    <a:pt x="988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5" name="Google Shape;13615;p154"/>
            <p:cNvSpPr/>
            <p:nvPr/>
          </p:nvSpPr>
          <p:spPr>
            <a:xfrm>
              <a:off x="7157016" y="2402910"/>
              <a:ext cx="90336" cy="90336"/>
            </a:xfrm>
            <a:custGeom>
              <a:rect b="b" l="l" r="r" t="t"/>
              <a:pathLst>
                <a:path extrusionOk="0" h="2526" w="2526">
                  <a:moveTo>
                    <a:pt x="1" y="1"/>
                  </a:moveTo>
                  <a:lnTo>
                    <a:pt x="1" y="2525"/>
                  </a:lnTo>
                  <a:cubicBezTo>
                    <a:pt x="96" y="2525"/>
                    <a:pt x="191" y="2478"/>
                    <a:pt x="263" y="2406"/>
                  </a:cubicBezTo>
                  <a:lnTo>
                    <a:pt x="2430" y="239"/>
                  </a:lnTo>
                  <a:cubicBezTo>
                    <a:pt x="2501" y="168"/>
                    <a:pt x="2525" y="72"/>
                    <a:pt x="252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Data Center Business Plan by Slidesgo">
  <a:themeElements>
    <a:clrScheme name="Simple Light">
      <a:dk1>
        <a:srgbClr val="000000"/>
      </a:dk1>
      <a:lt1>
        <a:srgbClr val="FFFFFF"/>
      </a:lt1>
      <a:dk2>
        <a:srgbClr val="606060"/>
      </a:dk2>
      <a:lt2>
        <a:srgbClr val="151B46"/>
      </a:lt2>
      <a:accent1>
        <a:srgbClr val="2C4ED7"/>
      </a:accent1>
      <a:accent2>
        <a:srgbClr val="8FFFFF"/>
      </a:accent2>
      <a:accent3>
        <a:srgbClr val="95FFAE"/>
      </a:accent3>
      <a:accent4>
        <a:srgbClr val="1D2875"/>
      </a:accent4>
      <a:accent5>
        <a:srgbClr val="FFFFFF"/>
      </a:accent5>
      <a:accent6>
        <a:srgbClr val="FFFFFF"/>
      </a:accent6>
      <a:hlink>
        <a:srgbClr val="8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Data Center Business Plan by Slidesgo">
  <a:themeElements>
    <a:clrScheme name="Simple Light">
      <a:dk1>
        <a:srgbClr val="000000"/>
      </a:dk1>
      <a:lt1>
        <a:srgbClr val="FFFFFF"/>
      </a:lt1>
      <a:dk2>
        <a:srgbClr val="606060"/>
      </a:dk2>
      <a:lt2>
        <a:srgbClr val="151B46"/>
      </a:lt2>
      <a:accent1>
        <a:srgbClr val="2C4ED7"/>
      </a:accent1>
      <a:accent2>
        <a:srgbClr val="8FFFFF"/>
      </a:accent2>
      <a:accent3>
        <a:srgbClr val="95FFAE"/>
      </a:accent3>
      <a:accent4>
        <a:srgbClr val="1D2875"/>
      </a:accent4>
      <a:accent5>
        <a:srgbClr val="FFFFFF"/>
      </a:accent5>
      <a:accent6>
        <a:srgbClr val="FFFFFF"/>
      </a:accent6>
      <a:hlink>
        <a:srgbClr val="8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Data Center Business Plan by Slidesgo">
  <a:themeElements>
    <a:clrScheme name="Simple Light">
      <a:dk1>
        <a:srgbClr val="000000"/>
      </a:dk1>
      <a:lt1>
        <a:srgbClr val="FFFFFF"/>
      </a:lt1>
      <a:dk2>
        <a:srgbClr val="606060"/>
      </a:dk2>
      <a:lt2>
        <a:srgbClr val="151B46"/>
      </a:lt2>
      <a:accent1>
        <a:srgbClr val="2C4ED7"/>
      </a:accent1>
      <a:accent2>
        <a:srgbClr val="8FFFFF"/>
      </a:accent2>
      <a:accent3>
        <a:srgbClr val="95FFAE"/>
      </a:accent3>
      <a:accent4>
        <a:srgbClr val="1D2875"/>
      </a:accent4>
      <a:accent5>
        <a:srgbClr val="FFFFFF"/>
      </a:accent5>
      <a:accent6>
        <a:srgbClr val="FFFFFF"/>
      </a:accent6>
      <a:hlink>
        <a:srgbClr val="8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Data Center Business Plan by Slidesgo">
  <a:themeElements>
    <a:clrScheme name="Simple Light">
      <a:dk1>
        <a:srgbClr val="000000"/>
      </a:dk1>
      <a:lt1>
        <a:srgbClr val="FFFFFF"/>
      </a:lt1>
      <a:dk2>
        <a:srgbClr val="606060"/>
      </a:dk2>
      <a:lt2>
        <a:srgbClr val="151B46"/>
      </a:lt2>
      <a:accent1>
        <a:srgbClr val="2C4ED7"/>
      </a:accent1>
      <a:accent2>
        <a:srgbClr val="8FFFFF"/>
      </a:accent2>
      <a:accent3>
        <a:srgbClr val="95FFAE"/>
      </a:accent3>
      <a:accent4>
        <a:srgbClr val="1D2875"/>
      </a:accent4>
      <a:accent5>
        <a:srgbClr val="FFFFFF"/>
      </a:accent5>
      <a:accent6>
        <a:srgbClr val="FFFFFF"/>
      </a:accent6>
      <a:hlink>
        <a:srgbClr val="8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Data Center Business Plan by Slidesgo">
  <a:themeElements>
    <a:clrScheme name="Simple Light">
      <a:dk1>
        <a:srgbClr val="000000"/>
      </a:dk1>
      <a:lt1>
        <a:srgbClr val="FFFFFF"/>
      </a:lt1>
      <a:dk2>
        <a:srgbClr val="606060"/>
      </a:dk2>
      <a:lt2>
        <a:srgbClr val="151B46"/>
      </a:lt2>
      <a:accent1>
        <a:srgbClr val="2C4ED7"/>
      </a:accent1>
      <a:accent2>
        <a:srgbClr val="8FFFFF"/>
      </a:accent2>
      <a:accent3>
        <a:srgbClr val="95FFAE"/>
      </a:accent3>
      <a:accent4>
        <a:srgbClr val="1D2875"/>
      </a:accent4>
      <a:accent5>
        <a:srgbClr val="FFFFFF"/>
      </a:accent5>
      <a:accent6>
        <a:srgbClr val="FFFFFF"/>
      </a:accent6>
      <a:hlink>
        <a:srgbClr val="8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